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52" d="100"/>
          <a:sy n="52" d="100"/>
        </p:scale>
        <p:origin x="751" y="41"/>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9C4CE8-6BDE-44D4-BE5A-EAC0925EEFE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A202916-F32E-49F6-BAB6-FB1B5F0992F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8AB86A2-55CE-4E7B-B67A-5A1D3F8332FF}"/>
              </a:ext>
            </a:extLst>
          </p:cNvPr>
          <p:cNvSpPr>
            <a:spLocks noGrp="1"/>
          </p:cNvSpPr>
          <p:nvPr>
            <p:ph type="dt" sz="half" idx="10"/>
          </p:nvPr>
        </p:nvSpPr>
        <p:spPr/>
        <p:txBody>
          <a:bodyPr/>
          <a:lstStyle/>
          <a:p>
            <a:fld id="{FC44AF29-16A5-4477-918E-C25DCE8E2A72}" type="datetimeFigureOut">
              <a:rPr lang="en-US" smtClean="0"/>
              <a:t>9/21/2022</a:t>
            </a:fld>
            <a:endParaRPr lang="en-US"/>
          </a:p>
        </p:txBody>
      </p:sp>
      <p:sp>
        <p:nvSpPr>
          <p:cNvPr id="5" name="Footer Placeholder 4">
            <a:extLst>
              <a:ext uri="{FF2B5EF4-FFF2-40B4-BE49-F238E27FC236}">
                <a16:creationId xmlns:a16="http://schemas.microsoft.com/office/drawing/2014/main" id="{C10817BE-0225-448C-94CA-26FBD45F0E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BD972EB-48F8-482A-BC59-20593FFF18BB}"/>
              </a:ext>
            </a:extLst>
          </p:cNvPr>
          <p:cNvSpPr>
            <a:spLocks noGrp="1"/>
          </p:cNvSpPr>
          <p:nvPr>
            <p:ph type="sldNum" sz="quarter" idx="12"/>
          </p:nvPr>
        </p:nvSpPr>
        <p:spPr/>
        <p:txBody>
          <a:bodyPr/>
          <a:lstStyle/>
          <a:p>
            <a:fld id="{6743BE79-5676-417C-8123-3C223B783AB2}" type="slidenum">
              <a:rPr lang="en-US" smtClean="0"/>
              <a:t>‹#›</a:t>
            </a:fld>
            <a:endParaRPr lang="en-US"/>
          </a:p>
        </p:txBody>
      </p:sp>
    </p:spTree>
    <p:extLst>
      <p:ext uri="{BB962C8B-B14F-4D97-AF65-F5344CB8AC3E}">
        <p14:creationId xmlns:p14="http://schemas.microsoft.com/office/powerpoint/2010/main" val="28469272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6F0255-DD26-4169-BC6F-580933A2C44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7BEAC63-2E09-4618-ACEA-8EF90518FE3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12DE2F0-20CD-452F-86AF-A75D472FDF12}"/>
              </a:ext>
            </a:extLst>
          </p:cNvPr>
          <p:cNvSpPr>
            <a:spLocks noGrp="1"/>
          </p:cNvSpPr>
          <p:nvPr>
            <p:ph type="dt" sz="half" idx="10"/>
          </p:nvPr>
        </p:nvSpPr>
        <p:spPr/>
        <p:txBody>
          <a:bodyPr/>
          <a:lstStyle/>
          <a:p>
            <a:fld id="{FC44AF29-16A5-4477-918E-C25DCE8E2A72}" type="datetimeFigureOut">
              <a:rPr lang="en-US" smtClean="0"/>
              <a:t>9/21/2022</a:t>
            </a:fld>
            <a:endParaRPr lang="en-US"/>
          </a:p>
        </p:txBody>
      </p:sp>
      <p:sp>
        <p:nvSpPr>
          <p:cNvPr id="5" name="Footer Placeholder 4">
            <a:extLst>
              <a:ext uri="{FF2B5EF4-FFF2-40B4-BE49-F238E27FC236}">
                <a16:creationId xmlns:a16="http://schemas.microsoft.com/office/drawing/2014/main" id="{B4CD9E20-411C-4ABE-A5CF-B53A71A1D83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6D5CA4E-8273-4AAF-BFAC-2099519210AC}"/>
              </a:ext>
            </a:extLst>
          </p:cNvPr>
          <p:cNvSpPr>
            <a:spLocks noGrp="1"/>
          </p:cNvSpPr>
          <p:nvPr>
            <p:ph type="sldNum" sz="quarter" idx="12"/>
          </p:nvPr>
        </p:nvSpPr>
        <p:spPr/>
        <p:txBody>
          <a:bodyPr/>
          <a:lstStyle/>
          <a:p>
            <a:fld id="{6743BE79-5676-417C-8123-3C223B783AB2}" type="slidenum">
              <a:rPr lang="en-US" smtClean="0"/>
              <a:t>‹#›</a:t>
            </a:fld>
            <a:endParaRPr lang="en-US"/>
          </a:p>
        </p:txBody>
      </p:sp>
    </p:spTree>
    <p:extLst>
      <p:ext uri="{BB962C8B-B14F-4D97-AF65-F5344CB8AC3E}">
        <p14:creationId xmlns:p14="http://schemas.microsoft.com/office/powerpoint/2010/main" val="12642134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B156BEB-5D83-48DB-82D4-B44A2C9DF8B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69317D6-732C-4CF9-BB88-B45D31F49B9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B34B95D-9BA7-4B5F-903C-353BB51394E2}"/>
              </a:ext>
            </a:extLst>
          </p:cNvPr>
          <p:cNvSpPr>
            <a:spLocks noGrp="1"/>
          </p:cNvSpPr>
          <p:nvPr>
            <p:ph type="dt" sz="half" idx="10"/>
          </p:nvPr>
        </p:nvSpPr>
        <p:spPr/>
        <p:txBody>
          <a:bodyPr/>
          <a:lstStyle/>
          <a:p>
            <a:fld id="{FC44AF29-16A5-4477-918E-C25DCE8E2A72}" type="datetimeFigureOut">
              <a:rPr lang="en-US" smtClean="0"/>
              <a:t>9/21/2022</a:t>
            </a:fld>
            <a:endParaRPr lang="en-US"/>
          </a:p>
        </p:txBody>
      </p:sp>
      <p:sp>
        <p:nvSpPr>
          <p:cNvPr id="5" name="Footer Placeholder 4">
            <a:extLst>
              <a:ext uri="{FF2B5EF4-FFF2-40B4-BE49-F238E27FC236}">
                <a16:creationId xmlns:a16="http://schemas.microsoft.com/office/drawing/2014/main" id="{C64FFB95-8A85-4343-813B-8F456332EA1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335AF66-E163-491C-868C-1F3512E33268}"/>
              </a:ext>
            </a:extLst>
          </p:cNvPr>
          <p:cNvSpPr>
            <a:spLocks noGrp="1"/>
          </p:cNvSpPr>
          <p:nvPr>
            <p:ph type="sldNum" sz="quarter" idx="12"/>
          </p:nvPr>
        </p:nvSpPr>
        <p:spPr/>
        <p:txBody>
          <a:bodyPr/>
          <a:lstStyle/>
          <a:p>
            <a:fld id="{6743BE79-5676-417C-8123-3C223B783AB2}" type="slidenum">
              <a:rPr lang="en-US" smtClean="0"/>
              <a:t>‹#›</a:t>
            </a:fld>
            <a:endParaRPr lang="en-US"/>
          </a:p>
        </p:txBody>
      </p:sp>
    </p:spTree>
    <p:extLst>
      <p:ext uri="{BB962C8B-B14F-4D97-AF65-F5344CB8AC3E}">
        <p14:creationId xmlns:p14="http://schemas.microsoft.com/office/powerpoint/2010/main" val="15995818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6A3477-C166-412B-BA77-F56C94FBA8E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E51FFA9-EE4A-4E69-BFD9-09B99EDA065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1DF3063-62A0-4D0B-9DE6-256109D37921}"/>
              </a:ext>
            </a:extLst>
          </p:cNvPr>
          <p:cNvSpPr>
            <a:spLocks noGrp="1"/>
          </p:cNvSpPr>
          <p:nvPr>
            <p:ph type="dt" sz="half" idx="10"/>
          </p:nvPr>
        </p:nvSpPr>
        <p:spPr/>
        <p:txBody>
          <a:bodyPr/>
          <a:lstStyle/>
          <a:p>
            <a:fld id="{FC44AF29-16A5-4477-918E-C25DCE8E2A72}" type="datetimeFigureOut">
              <a:rPr lang="en-US" smtClean="0"/>
              <a:t>9/21/2022</a:t>
            </a:fld>
            <a:endParaRPr lang="en-US"/>
          </a:p>
        </p:txBody>
      </p:sp>
      <p:sp>
        <p:nvSpPr>
          <p:cNvPr id="5" name="Footer Placeholder 4">
            <a:extLst>
              <a:ext uri="{FF2B5EF4-FFF2-40B4-BE49-F238E27FC236}">
                <a16:creationId xmlns:a16="http://schemas.microsoft.com/office/drawing/2014/main" id="{3A93AB94-97E9-44C3-9E28-2F30A4F4CFF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1E5829D-AE3E-47F1-A6D6-6E8D23E21EB9}"/>
              </a:ext>
            </a:extLst>
          </p:cNvPr>
          <p:cNvSpPr>
            <a:spLocks noGrp="1"/>
          </p:cNvSpPr>
          <p:nvPr>
            <p:ph type="sldNum" sz="quarter" idx="12"/>
          </p:nvPr>
        </p:nvSpPr>
        <p:spPr/>
        <p:txBody>
          <a:bodyPr/>
          <a:lstStyle/>
          <a:p>
            <a:fld id="{6743BE79-5676-417C-8123-3C223B783AB2}" type="slidenum">
              <a:rPr lang="en-US" smtClean="0"/>
              <a:t>‹#›</a:t>
            </a:fld>
            <a:endParaRPr lang="en-US"/>
          </a:p>
        </p:txBody>
      </p:sp>
    </p:spTree>
    <p:extLst>
      <p:ext uri="{BB962C8B-B14F-4D97-AF65-F5344CB8AC3E}">
        <p14:creationId xmlns:p14="http://schemas.microsoft.com/office/powerpoint/2010/main" val="39189818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D9BD44-8471-4AB6-A296-78F87836A59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7C7BC72-AAAE-4890-B6E8-7927C4411B1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76B4151-ACF6-492C-B067-EDC30FA55CC5}"/>
              </a:ext>
            </a:extLst>
          </p:cNvPr>
          <p:cNvSpPr>
            <a:spLocks noGrp="1"/>
          </p:cNvSpPr>
          <p:nvPr>
            <p:ph type="dt" sz="half" idx="10"/>
          </p:nvPr>
        </p:nvSpPr>
        <p:spPr/>
        <p:txBody>
          <a:bodyPr/>
          <a:lstStyle/>
          <a:p>
            <a:fld id="{FC44AF29-16A5-4477-918E-C25DCE8E2A72}" type="datetimeFigureOut">
              <a:rPr lang="en-US" smtClean="0"/>
              <a:t>9/21/2022</a:t>
            </a:fld>
            <a:endParaRPr lang="en-US"/>
          </a:p>
        </p:txBody>
      </p:sp>
      <p:sp>
        <p:nvSpPr>
          <p:cNvPr id="5" name="Footer Placeholder 4">
            <a:extLst>
              <a:ext uri="{FF2B5EF4-FFF2-40B4-BE49-F238E27FC236}">
                <a16:creationId xmlns:a16="http://schemas.microsoft.com/office/drawing/2014/main" id="{9AE2E565-1933-4EE8-BFEA-2716A95B0AB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C892EA6-6029-408D-BB19-997C28F4507C}"/>
              </a:ext>
            </a:extLst>
          </p:cNvPr>
          <p:cNvSpPr>
            <a:spLocks noGrp="1"/>
          </p:cNvSpPr>
          <p:nvPr>
            <p:ph type="sldNum" sz="quarter" idx="12"/>
          </p:nvPr>
        </p:nvSpPr>
        <p:spPr/>
        <p:txBody>
          <a:bodyPr/>
          <a:lstStyle/>
          <a:p>
            <a:fld id="{6743BE79-5676-417C-8123-3C223B783AB2}" type="slidenum">
              <a:rPr lang="en-US" smtClean="0"/>
              <a:t>‹#›</a:t>
            </a:fld>
            <a:endParaRPr lang="en-US"/>
          </a:p>
        </p:txBody>
      </p:sp>
    </p:spTree>
    <p:extLst>
      <p:ext uri="{BB962C8B-B14F-4D97-AF65-F5344CB8AC3E}">
        <p14:creationId xmlns:p14="http://schemas.microsoft.com/office/powerpoint/2010/main" val="39629161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08BFDD-D2DB-449B-AC04-C63ACA7834F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76E0EA5-E6DD-446F-8EEB-A7063C4ADB2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2EE46D0-8B62-48AB-923C-3ADB55C8507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C2BBEF5-F577-443F-9520-669F5855DDE4}"/>
              </a:ext>
            </a:extLst>
          </p:cNvPr>
          <p:cNvSpPr>
            <a:spLocks noGrp="1"/>
          </p:cNvSpPr>
          <p:nvPr>
            <p:ph type="dt" sz="half" idx="10"/>
          </p:nvPr>
        </p:nvSpPr>
        <p:spPr/>
        <p:txBody>
          <a:bodyPr/>
          <a:lstStyle/>
          <a:p>
            <a:fld id="{FC44AF29-16A5-4477-918E-C25DCE8E2A72}" type="datetimeFigureOut">
              <a:rPr lang="en-US" smtClean="0"/>
              <a:t>9/21/2022</a:t>
            </a:fld>
            <a:endParaRPr lang="en-US"/>
          </a:p>
        </p:txBody>
      </p:sp>
      <p:sp>
        <p:nvSpPr>
          <p:cNvPr id="6" name="Footer Placeholder 5">
            <a:extLst>
              <a:ext uri="{FF2B5EF4-FFF2-40B4-BE49-F238E27FC236}">
                <a16:creationId xmlns:a16="http://schemas.microsoft.com/office/drawing/2014/main" id="{DF16F4C5-39B4-46D7-908D-454B4D03092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DED8F41-DEDC-476A-A689-8301D9C95BCC}"/>
              </a:ext>
            </a:extLst>
          </p:cNvPr>
          <p:cNvSpPr>
            <a:spLocks noGrp="1"/>
          </p:cNvSpPr>
          <p:nvPr>
            <p:ph type="sldNum" sz="quarter" idx="12"/>
          </p:nvPr>
        </p:nvSpPr>
        <p:spPr/>
        <p:txBody>
          <a:bodyPr/>
          <a:lstStyle/>
          <a:p>
            <a:fld id="{6743BE79-5676-417C-8123-3C223B783AB2}" type="slidenum">
              <a:rPr lang="en-US" smtClean="0"/>
              <a:t>‹#›</a:t>
            </a:fld>
            <a:endParaRPr lang="en-US"/>
          </a:p>
        </p:txBody>
      </p:sp>
    </p:spTree>
    <p:extLst>
      <p:ext uri="{BB962C8B-B14F-4D97-AF65-F5344CB8AC3E}">
        <p14:creationId xmlns:p14="http://schemas.microsoft.com/office/powerpoint/2010/main" val="7642550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2D785F-A59A-46C6-BA4E-D903499CCE1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BCDB35C-683A-4126-88F4-EB19EB57904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D1D45E6-EE6E-494D-982C-7B66D1EB566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93F32F1-78DA-4753-A4E8-26B6081049D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6D0A005-0591-4F35-81DF-C13F20174B2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0A58C80-00CA-4E67-B8A5-3D33631AA18A}"/>
              </a:ext>
            </a:extLst>
          </p:cNvPr>
          <p:cNvSpPr>
            <a:spLocks noGrp="1"/>
          </p:cNvSpPr>
          <p:nvPr>
            <p:ph type="dt" sz="half" idx="10"/>
          </p:nvPr>
        </p:nvSpPr>
        <p:spPr/>
        <p:txBody>
          <a:bodyPr/>
          <a:lstStyle/>
          <a:p>
            <a:fld id="{FC44AF29-16A5-4477-918E-C25DCE8E2A72}" type="datetimeFigureOut">
              <a:rPr lang="en-US" smtClean="0"/>
              <a:t>9/21/2022</a:t>
            </a:fld>
            <a:endParaRPr lang="en-US"/>
          </a:p>
        </p:txBody>
      </p:sp>
      <p:sp>
        <p:nvSpPr>
          <p:cNvPr id="8" name="Footer Placeholder 7">
            <a:extLst>
              <a:ext uri="{FF2B5EF4-FFF2-40B4-BE49-F238E27FC236}">
                <a16:creationId xmlns:a16="http://schemas.microsoft.com/office/drawing/2014/main" id="{8F3E2133-1548-4260-B3DE-A87C9CD0729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DE14237-DC8E-451C-B13F-19B8FA8B8C34}"/>
              </a:ext>
            </a:extLst>
          </p:cNvPr>
          <p:cNvSpPr>
            <a:spLocks noGrp="1"/>
          </p:cNvSpPr>
          <p:nvPr>
            <p:ph type="sldNum" sz="quarter" idx="12"/>
          </p:nvPr>
        </p:nvSpPr>
        <p:spPr/>
        <p:txBody>
          <a:bodyPr/>
          <a:lstStyle/>
          <a:p>
            <a:fld id="{6743BE79-5676-417C-8123-3C223B783AB2}" type="slidenum">
              <a:rPr lang="en-US" smtClean="0"/>
              <a:t>‹#›</a:t>
            </a:fld>
            <a:endParaRPr lang="en-US"/>
          </a:p>
        </p:txBody>
      </p:sp>
    </p:spTree>
    <p:extLst>
      <p:ext uri="{BB962C8B-B14F-4D97-AF65-F5344CB8AC3E}">
        <p14:creationId xmlns:p14="http://schemas.microsoft.com/office/powerpoint/2010/main" val="36323745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90052D-C92C-4DF1-A38B-DB968AAB117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CF9FEF9-9749-45D8-9852-B3EE5835F758}"/>
              </a:ext>
            </a:extLst>
          </p:cNvPr>
          <p:cNvSpPr>
            <a:spLocks noGrp="1"/>
          </p:cNvSpPr>
          <p:nvPr>
            <p:ph type="dt" sz="half" idx="10"/>
          </p:nvPr>
        </p:nvSpPr>
        <p:spPr/>
        <p:txBody>
          <a:bodyPr/>
          <a:lstStyle/>
          <a:p>
            <a:fld id="{FC44AF29-16A5-4477-918E-C25DCE8E2A72}" type="datetimeFigureOut">
              <a:rPr lang="en-US" smtClean="0"/>
              <a:t>9/21/2022</a:t>
            </a:fld>
            <a:endParaRPr lang="en-US"/>
          </a:p>
        </p:txBody>
      </p:sp>
      <p:sp>
        <p:nvSpPr>
          <p:cNvPr id="4" name="Footer Placeholder 3">
            <a:extLst>
              <a:ext uri="{FF2B5EF4-FFF2-40B4-BE49-F238E27FC236}">
                <a16:creationId xmlns:a16="http://schemas.microsoft.com/office/drawing/2014/main" id="{70B9780A-4976-444A-990E-B38DB52D2D3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125D30C-FCBF-48E5-AC35-2E24B506D8DB}"/>
              </a:ext>
            </a:extLst>
          </p:cNvPr>
          <p:cNvSpPr>
            <a:spLocks noGrp="1"/>
          </p:cNvSpPr>
          <p:nvPr>
            <p:ph type="sldNum" sz="quarter" idx="12"/>
          </p:nvPr>
        </p:nvSpPr>
        <p:spPr/>
        <p:txBody>
          <a:bodyPr/>
          <a:lstStyle/>
          <a:p>
            <a:fld id="{6743BE79-5676-417C-8123-3C223B783AB2}" type="slidenum">
              <a:rPr lang="en-US" smtClean="0"/>
              <a:t>‹#›</a:t>
            </a:fld>
            <a:endParaRPr lang="en-US"/>
          </a:p>
        </p:txBody>
      </p:sp>
    </p:spTree>
    <p:extLst>
      <p:ext uri="{BB962C8B-B14F-4D97-AF65-F5344CB8AC3E}">
        <p14:creationId xmlns:p14="http://schemas.microsoft.com/office/powerpoint/2010/main" val="25856199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2D1B631-BDC1-4284-9491-3A1926EA98BA}"/>
              </a:ext>
            </a:extLst>
          </p:cNvPr>
          <p:cNvSpPr>
            <a:spLocks noGrp="1"/>
          </p:cNvSpPr>
          <p:nvPr>
            <p:ph type="dt" sz="half" idx="10"/>
          </p:nvPr>
        </p:nvSpPr>
        <p:spPr/>
        <p:txBody>
          <a:bodyPr/>
          <a:lstStyle/>
          <a:p>
            <a:fld id="{FC44AF29-16A5-4477-918E-C25DCE8E2A72}" type="datetimeFigureOut">
              <a:rPr lang="en-US" smtClean="0"/>
              <a:t>9/21/2022</a:t>
            </a:fld>
            <a:endParaRPr lang="en-US"/>
          </a:p>
        </p:txBody>
      </p:sp>
      <p:sp>
        <p:nvSpPr>
          <p:cNvPr id="3" name="Footer Placeholder 2">
            <a:extLst>
              <a:ext uri="{FF2B5EF4-FFF2-40B4-BE49-F238E27FC236}">
                <a16:creationId xmlns:a16="http://schemas.microsoft.com/office/drawing/2014/main" id="{DA098FBD-1E1E-4C5A-8837-4B67475D13B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16C06CC-9A73-4D50-863B-5D5766D41C11}"/>
              </a:ext>
            </a:extLst>
          </p:cNvPr>
          <p:cNvSpPr>
            <a:spLocks noGrp="1"/>
          </p:cNvSpPr>
          <p:nvPr>
            <p:ph type="sldNum" sz="quarter" idx="12"/>
          </p:nvPr>
        </p:nvSpPr>
        <p:spPr/>
        <p:txBody>
          <a:bodyPr/>
          <a:lstStyle/>
          <a:p>
            <a:fld id="{6743BE79-5676-417C-8123-3C223B783AB2}" type="slidenum">
              <a:rPr lang="en-US" smtClean="0"/>
              <a:t>‹#›</a:t>
            </a:fld>
            <a:endParaRPr lang="en-US"/>
          </a:p>
        </p:txBody>
      </p:sp>
    </p:spTree>
    <p:extLst>
      <p:ext uri="{BB962C8B-B14F-4D97-AF65-F5344CB8AC3E}">
        <p14:creationId xmlns:p14="http://schemas.microsoft.com/office/powerpoint/2010/main" val="27055392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07D329-E130-4049-BE4F-A5FB452D69A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E608FE6-468D-4AEC-8D7C-D63BCB92E63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B35D5A0-1462-48B1-A6E7-971A661F24B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B871C80-B8D0-48D2-80A8-A8F879D42250}"/>
              </a:ext>
            </a:extLst>
          </p:cNvPr>
          <p:cNvSpPr>
            <a:spLocks noGrp="1"/>
          </p:cNvSpPr>
          <p:nvPr>
            <p:ph type="dt" sz="half" idx="10"/>
          </p:nvPr>
        </p:nvSpPr>
        <p:spPr/>
        <p:txBody>
          <a:bodyPr/>
          <a:lstStyle/>
          <a:p>
            <a:fld id="{FC44AF29-16A5-4477-918E-C25DCE8E2A72}" type="datetimeFigureOut">
              <a:rPr lang="en-US" smtClean="0"/>
              <a:t>9/21/2022</a:t>
            </a:fld>
            <a:endParaRPr lang="en-US"/>
          </a:p>
        </p:txBody>
      </p:sp>
      <p:sp>
        <p:nvSpPr>
          <p:cNvPr id="6" name="Footer Placeholder 5">
            <a:extLst>
              <a:ext uri="{FF2B5EF4-FFF2-40B4-BE49-F238E27FC236}">
                <a16:creationId xmlns:a16="http://schemas.microsoft.com/office/drawing/2014/main" id="{6452F8CC-7D5F-463C-99D2-1247432FFF6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9556D16-DDA1-437C-8FEF-68D72881BD75}"/>
              </a:ext>
            </a:extLst>
          </p:cNvPr>
          <p:cNvSpPr>
            <a:spLocks noGrp="1"/>
          </p:cNvSpPr>
          <p:nvPr>
            <p:ph type="sldNum" sz="quarter" idx="12"/>
          </p:nvPr>
        </p:nvSpPr>
        <p:spPr/>
        <p:txBody>
          <a:bodyPr/>
          <a:lstStyle/>
          <a:p>
            <a:fld id="{6743BE79-5676-417C-8123-3C223B783AB2}" type="slidenum">
              <a:rPr lang="en-US" smtClean="0"/>
              <a:t>‹#›</a:t>
            </a:fld>
            <a:endParaRPr lang="en-US"/>
          </a:p>
        </p:txBody>
      </p:sp>
    </p:spTree>
    <p:extLst>
      <p:ext uri="{BB962C8B-B14F-4D97-AF65-F5344CB8AC3E}">
        <p14:creationId xmlns:p14="http://schemas.microsoft.com/office/powerpoint/2010/main" val="4774013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A8E775-5AAB-4EE9-8B07-A951D7AA060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334319C-0086-4CFA-9B7F-9187B3EC8D7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3B3DAFC-06A4-4D85-A1EF-1F720DB9D10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23418CC-3F84-4AEC-8977-2259F4231070}"/>
              </a:ext>
            </a:extLst>
          </p:cNvPr>
          <p:cNvSpPr>
            <a:spLocks noGrp="1"/>
          </p:cNvSpPr>
          <p:nvPr>
            <p:ph type="dt" sz="half" idx="10"/>
          </p:nvPr>
        </p:nvSpPr>
        <p:spPr/>
        <p:txBody>
          <a:bodyPr/>
          <a:lstStyle/>
          <a:p>
            <a:fld id="{FC44AF29-16A5-4477-918E-C25DCE8E2A72}" type="datetimeFigureOut">
              <a:rPr lang="en-US" smtClean="0"/>
              <a:t>9/21/2022</a:t>
            </a:fld>
            <a:endParaRPr lang="en-US"/>
          </a:p>
        </p:txBody>
      </p:sp>
      <p:sp>
        <p:nvSpPr>
          <p:cNvPr id="6" name="Footer Placeholder 5">
            <a:extLst>
              <a:ext uri="{FF2B5EF4-FFF2-40B4-BE49-F238E27FC236}">
                <a16:creationId xmlns:a16="http://schemas.microsoft.com/office/drawing/2014/main" id="{E054C7DD-3EC8-4CD4-B0E5-F1DF1FEF9CB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8F6368B-3F26-49F0-BB26-0727B9C5548D}"/>
              </a:ext>
            </a:extLst>
          </p:cNvPr>
          <p:cNvSpPr>
            <a:spLocks noGrp="1"/>
          </p:cNvSpPr>
          <p:nvPr>
            <p:ph type="sldNum" sz="quarter" idx="12"/>
          </p:nvPr>
        </p:nvSpPr>
        <p:spPr/>
        <p:txBody>
          <a:bodyPr/>
          <a:lstStyle/>
          <a:p>
            <a:fld id="{6743BE79-5676-417C-8123-3C223B783AB2}" type="slidenum">
              <a:rPr lang="en-US" smtClean="0"/>
              <a:t>‹#›</a:t>
            </a:fld>
            <a:endParaRPr lang="en-US"/>
          </a:p>
        </p:txBody>
      </p:sp>
    </p:spTree>
    <p:extLst>
      <p:ext uri="{BB962C8B-B14F-4D97-AF65-F5344CB8AC3E}">
        <p14:creationId xmlns:p14="http://schemas.microsoft.com/office/powerpoint/2010/main" val="25003835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9E0D2A9-2F12-40A0-8C22-244E27B8033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7040C3B-2834-4C5F-926A-ED8BCFBCE8A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7BE9227-205F-430D-9539-E1C5A3C7195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44AF29-16A5-4477-918E-C25DCE8E2A72}" type="datetimeFigureOut">
              <a:rPr lang="en-US" smtClean="0"/>
              <a:t>9/21/2022</a:t>
            </a:fld>
            <a:endParaRPr lang="en-US"/>
          </a:p>
        </p:txBody>
      </p:sp>
      <p:sp>
        <p:nvSpPr>
          <p:cNvPr id="5" name="Footer Placeholder 4">
            <a:extLst>
              <a:ext uri="{FF2B5EF4-FFF2-40B4-BE49-F238E27FC236}">
                <a16:creationId xmlns:a16="http://schemas.microsoft.com/office/drawing/2014/main" id="{A192D2E7-1CEB-4978-A685-C8C479B6D14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09008B5-A577-40F3-98E8-2CBE014E553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43BE79-5676-417C-8123-3C223B783AB2}" type="slidenum">
              <a:rPr lang="en-US" smtClean="0"/>
              <a:t>‹#›</a:t>
            </a:fld>
            <a:endParaRPr lang="en-US"/>
          </a:p>
        </p:txBody>
      </p:sp>
    </p:spTree>
    <p:extLst>
      <p:ext uri="{BB962C8B-B14F-4D97-AF65-F5344CB8AC3E}">
        <p14:creationId xmlns:p14="http://schemas.microsoft.com/office/powerpoint/2010/main" val="37534704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8294908-8B00-4F58-BBBA-20F71A40AA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id="{4364C879-1404-4203-8E9D-CC5DE0A621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82782" y="-1386168"/>
            <a:ext cx="2424873" cy="3611191"/>
          </a:xfrm>
          <a:custGeom>
            <a:avLst/>
            <a:gdLst>
              <a:gd name="connsiteX0" fmla="*/ 0 w 2424873"/>
              <a:gd name="connsiteY0" fmla="*/ 2424874 h 3611191"/>
              <a:gd name="connsiteX1" fmla="*/ 2424873 w 2424873"/>
              <a:gd name="connsiteY1" fmla="*/ 0 h 3611191"/>
              <a:gd name="connsiteX2" fmla="*/ 2424873 w 2424873"/>
              <a:gd name="connsiteY2" fmla="*/ 3611191 h 3611191"/>
              <a:gd name="connsiteX3" fmla="*/ 1186317 w 2424873"/>
              <a:gd name="connsiteY3" fmla="*/ 3611191 h 3611191"/>
            </a:gdLst>
            <a:ahLst/>
            <a:cxnLst>
              <a:cxn ang="0">
                <a:pos x="connsiteX0" y="connsiteY0"/>
              </a:cxn>
              <a:cxn ang="0">
                <a:pos x="connsiteX1" y="connsiteY1"/>
              </a:cxn>
              <a:cxn ang="0">
                <a:pos x="connsiteX2" y="connsiteY2"/>
              </a:cxn>
              <a:cxn ang="0">
                <a:pos x="connsiteX3" y="connsiteY3"/>
              </a:cxn>
            </a:cxnLst>
            <a:rect l="l" t="t" r="r" b="b"/>
            <a:pathLst>
              <a:path w="2424873" h="3611191">
                <a:moveTo>
                  <a:pt x="0" y="2424874"/>
                </a:moveTo>
                <a:lnTo>
                  <a:pt x="2424873" y="0"/>
                </a:lnTo>
                <a:lnTo>
                  <a:pt x="2424873" y="3611191"/>
                </a:lnTo>
                <a:lnTo>
                  <a:pt x="1186317" y="361119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84617302-4B0D-4351-A6BB-6F0930D943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571000" y="-338582"/>
            <a:ext cx="1635955" cy="1635955"/>
          </a:xfrm>
          <a:custGeom>
            <a:avLst/>
            <a:gdLst>
              <a:gd name="connsiteX0" fmla="*/ 0 w 1635955"/>
              <a:gd name="connsiteY0" fmla="*/ 957987 h 1635955"/>
              <a:gd name="connsiteX1" fmla="*/ 957987 w 1635955"/>
              <a:gd name="connsiteY1" fmla="*/ 0 h 1635955"/>
              <a:gd name="connsiteX2" fmla="*/ 1635955 w 1635955"/>
              <a:gd name="connsiteY2" fmla="*/ 0 h 1635955"/>
              <a:gd name="connsiteX3" fmla="*/ 1635955 w 1635955"/>
              <a:gd name="connsiteY3" fmla="*/ 1635955 h 1635955"/>
              <a:gd name="connsiteX4" fmla="*/ 0 w 1635955"/>
              <a:gd name="connsiteY4" fmla="*/ 1635955 h 16359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35955" h="1635955">
                <a:moveTo>
                  <a:pt x="0" y="957987"/>
                </a:moveTo>
                <a:lnTo>
                  <a:pt x="957987" y="0"/>
                </a:lnTo>
                <a:lnTo>
                  <a:pt x="1635955" y="0"/>
                </a:lnTo>
                <a:lnTo>
                  <a:pt x="1635955" y="1635955"/>
                </a:lnTo>
                <a:lnTo>
                  <a:pt x="0" y="1635955"/>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DA2C7802-C2E0-4218-8F89-8DD7CCD2CD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627985" y="-6588"/>
            <a:ext cx="4059393" cy="2548110"/>
          </a:xfrm>
          <a:custGeom>
            <a:avLst/>
            <a:gdLst>
              <a:gd name="connsiteX0" fmla="*/ 0 w 4059393"/>
              <a:gd name="connsiteY0" fmla="*/ 1511282 h 2548110"/>
              <a:gd name="connsiteX1" fmla="*/ 1511282 w 4059393"/>
              <a:gd name="connsiteY1" fmla="*/ 0 h 2548110"/>
              <a:gd name="connsiteX2" fmla="*/ 4059393 w 4059393"/>
              <a:gd name="connsiteY2" fmla="*/ 2548110 h 2548110"/>
              <a:gd name="connsiteX3" fmla="*/ 0 w 4059393"/>
              <a:gd name="connsiteY3" fmla="*/ 2548110 h 2548110"/>
            </a:gdLst>
            <a:ahLst/>
            <a:cxnLst>
              <a:cxn ang="0">
                <a:pos x="connsiteX0" y="connsiteY0"/>
              </a:cxn>
              <a:cxn ang="0">
                <a:pos x="connsiteX1" y="connsiteY1"/>
              </a:cxn>
              <a:cxn ang="0">
                <a:pos x="connsiteX2" y="connsiteY2"/>
              </a:cxn>
              <a:cxn ang="0">
                <a:pos x="connsiteX3" y="connsiteY3"/>
              </a:cxn>
            </a:cxnLst>
            <a:rect l="l" t="t" r="r" b="b"/>
            <a:pathLst>
              <a:path w="4059393" h="2548110">
                <a:moveTo>
                  <a:pt x="0" y="1511282"/>
                </a:moveTo>
                <a:lnTo>
                  <a:pt x="1511282" y="0"/>
                </a:lnTo>
                <a:lnTo>
                  <a:pt x="4059393" y="2548110"/>
                </a:lnTo>
                <a:lnTo>
                  <a:pt x="0" y="2548110"/>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A6D7111A-21E5-4EE9-8A78-10E5530F01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0262924" y="1465780"/>
            <a:ext cx="1185708" cy="118570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Freeform: Shape 17">
            <a:extLst>
              <a:ext uri="{FF2B5EF4-FFF2-40B4-BE49-F238E27FC236}">
                <a16:creationId xmlns:a16="http://schemas.microsoft.com/office/drawing/2014/main" id="{A3969E80-A77B-49FC-9122-D89AFD5EE1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29557" y="5198743"/>
            <a:ext cx="2444907" cy="2366116"/>
          </a:xfrm>
          <a:custGeom>
            <a:avLst/>
            <a:gdLst>
              <a:gd name="connsiteX0" fmla="*/ 0 w 2203753"/>
              <a:gd name="connsiteY0" fmla="*/ 0 h 2132734"/>
              <a:gd name="connsiteX1" fmla="*/ 2203753 w 2203753"/>
              <a:gd name="connsiteY1" fmla="*/ 0 h 2132734"/>
              <a:gd name="connsiteX2" fmla="*/ 2203753 w 2203753"/>
              <a:gd name="connsiteY2" fmla="*/ 576461 h 2132734"/>
              <a:gd name="connsiteX3" fmla="*/ 647480 w 2203753"/>
              <a:gd name="connsiteY3" fmla="*/ 2132734 h 2132734"/>
              <a:gd name="connsiteX4" fmla="*/ 0 w 2203753"/>
              <a:gd name="connsiteY4" fmla="*/ 1485255 h 21327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03753" h="2132734">
                <a:moveTo>
                  <a:pt x="0" y="0"/>
                </a:moveTo>
                <a:lnTo>
                  <a:pt x="2203753" y="0"/>
                </a:lnTo>
                <a:lnTo>
                  <a:pt x="2203753" y="576461"/>
                </a:lnTo>
                <a:lnTo>
                  <a:pt x="647480" y="2132734"/>
                </a:lnTo>
                <a:lnTo>
                  <a:pt x="0" y="1485255"/>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Rectangle 19">
            <a:extLst>
              <a:ext uri="{FF2B5EF4-FFF2-40B4-BE49-F238E27FC236}">
                <a16:creationId xmlns:a16="http://schemas.microsoft.com/office/drawing/2014/main" id="{1849CA57-76BD-4CF2-80BA-D7A46A01B7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769787" y="5439893"/>
            <a:ext cx="928467" cy="928467"/>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FFFFFF"/>
              </a:solidFill>
              <a:effectLst>
                <a:outerShdw blurRad="38100" dist="38100" dir="2700000" algn="tl">
                  <a:srgbClr val="000000">
                    <a:alpha val="43137"/>
                  </a:srgbClr>
                </a:outerShdw>
              </a:effectLst>
            </a:endParaRPr>
          </a:p>
        </p:txBody>
      </p:sp>
      <p:sp>
        <p:nvSpPr>
          <p:cNvPr id="22" name="Freeform: Shape 21">
            <a:extLst>
              <a:ext uri="{FF2B5EF4-FFF2-40B4-BE49-F238E27FC236}">
                <a16:creationId xmlns:a16="http://schemas.microsoft.com/office/drawing/2014/main" id="{35E9085E-E730-4768-83D4-6CB7E98971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3401311" y="734311"/>
            <a:ext cx="5389379" cy="5389379"/>
          </a:xfrm>
          <a:custGeom>
            <a:avLst/>
            <a:gdLst>
              <a:gd name="connsiteX0" fmla="*/ 0 w 5389379"/>
              <a:gd name="connsiteY0" fmla="*/ 540040 h 5389379"/>
              <a:gd name="connsiteX1" fmla="*/ 540040 w 5389379"/>
              <a:gd name="connsiteY1" fmla="*/ 0 h 5389379"/>
              <a:gd name="connsiteX2" fmla="*/ 5389379 w 5389379"/>
              <a:gd name="connsiteY2" fmla="*/ 0 h 5389379"/>
              <a:gd name="connsiteX3" fmla="*/ 5389379 w 5389379"/>
              <a:gd name="connsiteY3" fmla="*/ 4838655 h 5389379"/>
              <a:gd name="connsiteX4" fmla="*/ 4838655 w 5389379"/>
              <a:gd name="connsiteY4" fmla="*/ 5389379 h 5389379"/>
              <a:gd name="connsiteX5" fmla="*/ 0 w 5389379"/>
              <a:gd name="connsiteY5" fmla="*/ 5389379 h 53893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89379" h="5389379">
                <a:moveTo>
                  <a:pt x="0" y="540040"/>
                </a:moveTo>
                <a:lnTo>
                  <a:pt x="540040" y="0"/>
                </a:lnTo>
                <a:lnTo>
                  <a:pt x="5389379" y="0"/>
                </a:lnTo>
                <a:lnTo>
                  <a:pt x="5389379" y="4838655"/>
                </a:lnTo>
                <a:lnTo>
                  <a:pt x="4838655" y="5389379"/>
                </a:lnTo>
                <a:lnTo>
                  <a:pt x="0" y="5389379"/>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Shape 23">
            <a:extLst>
              <a:ext uri="{FF2B5EF4-FFF2-40B4-BE49-F238E27FC236}">
                <a16:creationId xmlns:a16="http://schemas.microsoft.com/office/drawing/2014/main" id="{973272FE-A474-4CAE-8CA2-BCC8B476C3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2700283" y="33283"/>
            <a:ext cx="6791435" cy="6791435"/>
          </a:xfrm>
          <a:custGeom>
            <a:avLst/>
            <a:gdLst>
              <a:gd name="connsiteX0" fmla="*/ 1860938 w 6791435"/>
              <a:gd name="connsiteY0" fmla="*/ 81158 h 6791435"/>
              <a:gd name="connsiteX1" fmla="*/ 1942096 w 6791435"/>
              <a:gd name="connsiteY1" fmla="*/ 0 h 6791435"/>
              <a:gd name="connsiteX2" fmla="*/ 6791435 w 6791435"/>
              <a:gd name="connsiteY2" fmla="*/ 0 h 6791435"/>
              <a:gd name="connsiteX3" fmla="*/ 6791435 w 6791435"/>
              <a:gd name="connsiteY3" fmla="*/ 4838655 h 6791435"/>
              <a:gd name="connsiteX4" fmla="*/ 6710277 w 6791435"/>
              <a:gd name="connsiteY4" fmla="*/ 4919813 h 6791435"/>
              <a:gd name="connsiteX5" fmla="*/ 6710277 w 6791435"/>
              <a:gd name="connsiteY5" fmla="*/ 81158 h 6791435"/>
              <a:gd name="connsiteX6" fmla="*/ 0 w 6791435"/>
              <a:gd name="connsiteY6" fmla="*/ 1942096 h 6791435"/>
              <a:gd name="connsiteX7" fmla="*/ 81158 w 6791435"/>
              <a:gd name="connsiteY7" fmla="*/ 1860938 h 6791435"/>
              <a:gd name="connsiteX8" fmla="*/ 81158 w 6791435"/>
              <a:gd name="connsiteY8" fmla="*/ 6710277 h 6791435"/>
              <a:gd name="connsiteX9" fmla="*/ 4919813 w 6791435"/>
              <a:gd name="connsiteY9" fmla="*/ 6710277 h 6791435"/>
              <a:gd name="connsiteX10" fmla="*/ 4838655 w 6791435"/>
              <a:gd name="connsiteY10" fmla="*/ 6791435 h 6791435"/>
              <a:gd name="connsiteX11" fmla="*/ 0 w 6791435"/>
              <a:gd name="connsiteY11" fmla="*/ 6791435 h 67914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791435" h="6791435">
                <a:moveTo>
                  <a:pt x="1860938" y="81158"/>
                </a:moveTo>
                <a:lnTo>
                  <a:pt x="1942096" y="0"/>
                </a:lnTo>
                <a:lnTo>
                  <a:pt x="6791435" y="0"/>
                </a:lnTo>
                <a:lnTo>
                  <a:pt x="6791435" y="4838655"/>
                </a:lnTo>
                <a:lnTo>
                  <a:pt x="6710277" y="4919813"/>
                </a:lnTo>
                <a:lnTo>
                  <a:pt x="6710277" y="81158"/>
                </a:lnTo>
                <a:close/>
                <a:moveTo>
                  <a:pt x="0" y="1942096"/>
                </a:moveTo>
                <a:lnTo>
                  <a:pt x="81158" y="1860938"/>
                </a:lnTo>
                <a:lnTo>
                  <a:pt x="81158" y="6710277"/>
                </a:lnTo>
                <a:lnTo>
                  <a:pt x="4919813" y="6710277"/>
                </a:lnTo>
                <a:lnTo>
                  <a:pt x="4838655" y="6791435"/>
                </a:lnTo>
                <a:lnTo>
                  <a:pt x="0" y="6791435"/>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2" name="Title 1">
            <a:extLst>
              <a:ext uri="{FF2B5EF4-FFF2-40B4-BE49-F238E27FC236}">
                <a16:creationId xmlns:a16="http://schemas.microsoft.com/office/drawing/2014/main" id="{F57416FB-58F9-4A6B-BA39-B16B62BF7946}"/>
              </a:ext>
            </a:extLst>
          </p:cNvPr>
          <p:cNvSpPr>
            <a:spLocks noGrp="1"/>
          </p:cNvSpPr>
          <p:nvPr>
            <p:ph type="ctrTitle"/>
          </p:nvPr>
        </p:nvSpPr>
        <p:spPr>
          <a:xfrm>
            <a:off x="3204642" y="2353641"/>
            <a:ext cx="5782716" cy="2150719"/>
          </a:xfrm>
          <a:noFill/>
        </p:spPr>
        <p:txBody>
          <a:bodyPr anchor="ctr">
            <a:normAutofit/>
          </a:bodyPr>
          <a:lstStyle/>
          <a:p>
            <a:r>
              <a:rPr lang="en-US" sz="4800" dirty="0">
                <a:solidFill>
                  <a:srgbClr val="080808"/>
                </a:solidFill>
              </a:rPr>
              <a:t>Cybercrime</a:t>
            </a:r>
          </a:p>
        </p:txBody>
      </p:sp>
      <p:sp>
        <p:nvSpPr>
          <p:cNvPr id="26" name="Freeform: Shape 25">
            <a:extLst>
              <a:ext uri="{FF2B5EF4-FFF2-40B4-BE49-F238E27FC236}">
                <a16:creationId xmlns:a16="http://schemas.microsoft.com/office/drawing/2014/main" id="{E07981EA-05A6-437C-88D7-B377B92B03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629823" y="5457591"/>
            <a:ext cx="2231794" cy="2568811"/>
          </a:xfrm>
          <a:custGeom>
            <a:avLst/>
            <a:gdLst>
              <a:gd name="connsiteX0" fmla="*/ 0 w 2940086"/>
              <a:gd name="connsiteY0" fmla="*/ 0 h 3384061"/>
              <a:gd name="connsiteX1" fmla="*/ 2496112 w 2940086"/>
              <a:gd name="connsiteY1" fmla="*/ 0 h 3384061"/>
              <a:gd name="connsiteX2" fmla="*/ 2940086 w 2940086"/>
              <a:gd name="connsiteY2" fmla="*/ 443975 h 3384061"/>
              <a:gd name="connsiteX3" fmla="*/ 0 w 2940086"/>
              <a:gd name="connsiteY3" fmla="*/ 3384061 h 3384061"/>
            </a:gdLst>
            <a:ahLst/>
            <a:cxnLst>
              <a:cxn ang="0">
                <a:pos x="connsiteX0" y="connsiteY0"/>
              </a:cxn>
              <a:cxn ang="0">
                <a:pos x="connsiteX1" y="connsiteY1"/>
              </a:cxn>
              <a:cxn ang="0">
                <a:pos x="connsiteX2" y="connsiteY2"/>
              </a:cxn>
              <a:cxn ang="0">
                <a:pos x="connsiteX3" y="connsiteY3"/>
              </a:cxn>
            </a:cxnLst>
            <a:rect l="l" t="t" r="r" b="b"/>
            <a:pathLst>
              <a:path w="2940086" h="3384061">
                <a:moveTo>
                  <a:pt x="0" y="0"/>
                </a:moveTo>
                <a:lnTo>
                  <a:pt x="2496112" y="0"/>
                </a:lnTo>
                <a:lnTo>
                  <a:pt x="2940086" y="443975"/>
                </a:lnTo>
                <a:lnTo>
                  <a:pt x="0" y="338406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8" name="Rectangle 27">
            <a:extLst>
              <a:ext uri="{FF2B5EF4-FFF2-40B4-BE49-F238E27FC236}">
                <a16:creationId xmlns:a16="http://schemas.microsoft.com/office/drawing/2014/main" id="{15E3C750-986E-4769-B1AE-49289FBEE7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720059" y="5243545"/>
            <a:ext cx="959985" cy="959985"/>
          </a:xfrm>
          <a:prstGeom prst="rect">
            <a:avLst/>
          </a:pr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11668976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wd">
                                    <p:tmPct val="15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7FF47CB7-972F-479F-A36D-9E72D26EC8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0D153B68-5844-490D-8E67-F616D6D721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1766176" cy="2061837"/>
          </a:xfrm>
          <a:custGeom>
            <a:avLst/>
            <a:gdLst>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9437 w 10768629"/>
              <a:gd name="connsiteY140" fmla="*/ 1636968 h 1978172"/>
              <a:gd name="connsiteX141" fmla="*/ 5440853 w 10768629"/>
              <a:gd name="connsiteY141" fmla="*/ 1657958 h 1978172"/>
              <a:gd name="connsiteX142" fmla="*/ 4945936 w 10768629"/>
              <a:gd name="connsiteY142" fmla="*/ 1713743 h 1978172"/>
              <a:gd name="connsiteX143" fmla="*/ 4818446 w 10768629"/>
              <a:gd name="connsiteY143" fmla="*/ 1726895 h 1978172"/>
              <a:gd name="connsiteX144" fmla="*/ 4813657 w 10768629"/>
              <a:gd name="connsiteY144" fmla="*/ 1730706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38835 w 10768629"/>
              <a:gd name="connsiteY164" fmla="*/ 1920210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9437 w 10768629"/>
              <a:gd name="connsiteY140" fmla="*/ 1636968 h 1978172"/>
              <a:gd name="connsiteX141" fmla="*/ 5440853 w 10768629"/>
              <a:gd name="connsiteY141" fmla="*/ 1657958 h 1978172"/>
              <a:gd name="connsiteX142" fmla="*/ 4945936 w 10768629"/>
              <a:gd name="connsiteY142" fmla="*/ 1713743 h 1978172"/>
              <a:gd name="connsiteX143" fmla="*/ 4818446 w 10768629"/>
              <a:gd name="connsiteY143" fmla="*/ 1726895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38835 w 10768629"/>
              <a:gd name="connsiteY164" fmla="*/ 1920210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9437 w 10768629"/>
              <a:gd name="connsiteY140" fmla="*/ 1636968 h 1978172"/>
              <a:gd name="connsiteX141" fmla="*/ 5440853 w 10768629"/>
              <a:gd name="connsiteY141" fmla="*/ 1657958 h 1978172"/>
              <a:gd name="connsiteX142" fmla="*/ 4945936 w 10768629"/>
              <a:gd name="connsiteY142" fmla="*/ 1713743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38835 w 10768629"/>
              <a:gd name="connsiteY164" fmla="*/ 1920210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9437 w 10768629"/>
              <a:gd name="connsiteY140" fmla="*/ 1636968 h 1978172"/>
              <a:gd name="connsiteX141" fmla="*/ 5440853 w 10768629"/>
              <a:gd name="connsiteY141" fmla="*/ 1657958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38835 w 10768629"/>
              <a:gd name="connsiteY164" fmla="*/ 1920210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40853 w 10768629"/>
              <a:gd name="connsiteY141" fmla="*/ 1657958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38835 w 10768629"/>
              <a:gd name="connsiteY164" fmla="*/ 1920210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38835 w 10768629"/>
              <a:gd name="connsiteY164" fmla="*/ 1920210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57365 w 10768629"/>
              <a:gd name="connsiteY178" fmla="*/ 1832140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57365 w 10768629"/>
              <a:gd name="connsiteY178" fmla="*/ 1832140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57365 w 10768629"/>
              <a:gd name="connsiteY178" fmla="*/ 1832140 h 1978172"/>
              <a:gd name="connsiteX179" fmla="*/ 1232341 w 10768629"/>
              <a:gd name="connsiteY179" fmla="*/ 1785942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57365 w 10768629"/>
              <a:gd name="connsiteY178" fmla="*/ 1832140 h 1978172"/>
              <a:gd name="connsiteX179" fmla="*/ 1232341 w 10768629"/>
              <a:gd name="connsiteY179" fmla="*/ 1785942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9462 w 10768629"/>
              <a:gd name="connsiteY48" fmla="*/ 987106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11935 w 10768629"/>
              <a:gd name="connsiteY151" fmla="*/ 1860177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11935 w 10768629"/>
              <a:gd name="connsiteY151" fmla="*/ 1860177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09389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11935 w 10768629"/>
              <a:gd name="connsiteY151" fmla="*/ 1860177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09389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11935 w 10768629"/>
              <a:gd name="connsiteY151" fmla="*/ 1860177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09389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11935 w 10768629"/>
              <a:gd name="connsiteY151" fmla="*/ 1860177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0257 w 10768629"/>
              <a:gd name="connsiteY182" fmla="*/ 1789615 h 1978172"/>
              <a:gd name="connsiteX183" fmla="*/ 991903 w 10768629"/>
              <a:gd name="connsiteY183" fmla="*/ 1786741 h 1978172"/>
              <a:gd name="connsiteX184" fmla="*/ 883960 w 10768629"/>
              <a:gd name="connsiteY184" fmla="*/ 1809389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11935 w 10768629"/>
              <a:gd name="connsiteY151" fmla="*/ 1860177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84330 h 1978172"/>
              <a:gd name="connsiteX182" fmla="*/ 1120257 w 10768629"/>
              <a:gd name="connsiteY182" fmla="*/ 1789615 h 1978172"/>
              <a:gd name="connsiteX183" fmla="*/ 991903 w 10768629"/>
              <a:gd name="connsiteY183" fmla="*/ 1786741 h 1978172"/>
              <a:gd name="connsiteX184" fmla="*/ 883960 w 10768629"/>
              <a:gd name="connsiteY184" fmla="*/ 1809389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Lst>
            <a:rect l="l" t="t" r="r" b="b"/>
            <a:pathLst>
              <a:path w="10768629" h="1978172">
                <a:moveTo>
                  <a:pt x="0" y="0"/>
                </a:moveTo>
                <a:lnTo>
                  <a:pt x="10768629" y="0"/>
                </a:lnTo>
                <a:lnTo>
                  <a:pt x="10733254" y="31439"/>
                </a:lnTo>
                <a:lnTo>
                  <a:pt x="10727085" y="37910"/>
                </a:lnTo>
                <a:cubicBezTo>
                  <a:pt x="10712973" y="56080"/>
                  <a:pt x="10699457" y="78430"/>
                  <a:pt x="10675953" y="68623"/>
                </a:cubicBezTo>
                <a:cubicBezTo>
                  <a:pt x="10685972" y="89202"/>
                  <a:pt x="10641629" y="69781"/>
                  <a:pt x="10637091" y="90361"/>
                </a:cubicBezTo>
                <a:cubicBezTo>
                  <a:pt x="10635214" y="107005"/>
                  <a:pt x="10621323" y="104993"/>
                  <a:pt x="10610971" y="110764"/>
                </a:cubicBezTo>
                <a:cubicBezTo>
                  <a:pt x="10603980" y="127568"/>
                  <a:pt x="10551417" y="141180"/>
                  <a:pt x="10532872" y="138028"/>
                </a:cubicBezTo>
                <a:cubicBezTo>
                  <a:pt x="10480300" y="119072"/>
                  <a:pt x="10440532" y="186296"/>
                  <a:pt x="10398558" y="172911"/>
                </a:cubicBezTo>
                <a:cubicBezTo>
                  <a:pt x="10387708" y="174114"/>
                  <a:pt x="10378792" y="177646"/>
                  <a:pt x="10371128" y="182609"/>
                </a:cubicBezTo>
                <a:lnTo>
                  <a:pt x="10352178" y="199976"/>
                </a:lnTo>
                <a:lnTo>
                  <a:pt x="10351815" y="211879"/>
                </a:lnTo>
                <a:lnTo>
                  <a:pt x="10337471" y="218661"/>
                </a:lnTo>
                <a:lnTo>
                  <a:pt x="10334625" y="222351"/>
                </a:lnTo>
                <a:cubicBezTo>
                  <a:pt x="10321108" y="225227"/>
                  <a:pt x="10278615" y="228401"/>
                  <a:pt x="10256365" y="235917"/>
                </a:cubicBezTo>
                <a:cubicBezTo>
                  <a:pt x="10218136" y="258033"/>
                  <a:pt x="10224552" y="209685"/>
                  <a:pt x="10201127" y="267448"/>
                </a:cubicBezTo>
                <a:cubicBezTo>
                  <a:pt x="10121320" y="273476"/>
                  <a:pt x="10040763" y="345580"/>
                  <a:pt x="9961218" y="326720"/>
                </a:cubicBezTo>
                <a:cubicBezTo>
                  <a:pt x="9980173" y="341621"/>
                  <a:pt x="9883038" y="318484"/>
                  <a:pt x="9859715" y="355698"/>
                </a:cubicBezTo>
                <a:cubicBezTo>
                  <a:pt x="9812822" y="367758"/>
                  <a:pt x="9752089" y="383830"/>
                  <a:pt x="9679867" y="399081"/>
                </a:cubicBezTo>
                <a:cubicBezTo>
                  <a:pt x="9618357" y="415668"/>
                  <a:pt x="9525492" y="446315"/>
                  <a:pt x="9490654" y="455225"/>
                </a:cubicBezTo>
                <a:lnTo>
                  <a:pt x="9470837" y="452539"/>
                </a:lnTo>
                <a:lnTo>
                  <a:pt x="9469082" y="454891"/>
                </a:lnTo>
                <a:cubicBezTo>
                  <a:pt x="9460057" y="461184"/>
                  <a:pt x="9453495" y="461729"/>
                  <a:pt x="9448038" y="459733"/>
                </a:cubicBezTo>
                <a:lnTo>
                  <a:pt x="9396821" y="455795"/>
                </a:lnTo>
                <a:lnTo>
                  <a:pt x="9392197" y="459796"/>
                </a:lnTo>
                <a:lnTo>
                  <a:pt x="9347994" y="464462"/>
                </a:lnTo>
                <a:cubicBezTo>
                  <a:pt x="9347959" y="465155"/>
                  <a:pt x="9347925" y="465846"/>
                  <a:pt x="9347889" y="466539"/>
                </a:cubicBezTo>
                <a:cubicBezTo>
                  <a:pt x="9346648" y="471307"/>
                  <a:pt x="9343831" y="475025"/>
                  <a:pt x="9337639" y="476654"/>
                </a:cubicBezTo>
                <a:cubicBezTo>
                  <a:pt x="9354547" y="503661"/>
                  <a:pt x="9307720" y="510631"/>
                  <a:pt x="9287964" y="513052"/>
                </a:cubicBezTo>
                <a:cubicBezTo>
                  <a:pt x="9269905" y="526173"/>
                  <a:pt x="9245386" y="544358"/>
                  <a:pt x="9229283" y="555377"/>
                </a:cubicBezTo>
                <a:lnTo>
                  <a:pt x="9220274" y="557502"/>
                </a:lnTo>
                <a:cubicBezTo>
                  <a:pt x="9220250" y="557668"/>
                  <a:pt x="9220226" y="557835"/>
                  <a:pt x="9220202" y="558001"/>
                </a:cubicBezTo>
                <a:cubicBezTo>
                  <a:pt x="9218468" y="559434"/>
                  <a:pt x="9215591" y="560497"/>
                  <a:pt x="9210908" y="561147"/>
                </a:cubicBezTo>
                <a:lnTo>
                  <a:pt x="9186374" y="565502"/>
                </a:lnTo>
                <a:lnTo>
                  <a:pt x="9181058" y="569943"/>
                </a:lnTo>
                <a:lnTo>
                  <a:pt x="9167549" y="584727"/>
                </a:lnTo>
                <a:lnTo>
                  <a:pt x="9149110" y="598906"/>
                </a:lnTo>
                <a:cubicBezTo>
                  <a:pt x="9133575" y="594395"/>
                  <a:pt x="9087390" y="636567"/>
                  <a:pt x="9078556" y="644039"/>
                </a:cubicBezTo>
                <a:lnTo>
                  <a:pt x="8996399" y="690055"/>
                </a:lnTo>
                <a:cubicBezTo>
                  <a:pt x="8913147" y="777045"/>
                  <a:pt x="8867993" y="772591"/>
                  <a:pt x="8803791" y="813860"/>
                </a:cubicBezTo>
                <a:cubicBezTo>
                  <a:pt x="8745270" y="819906"/>
                  <a:pt x="8690049" y="823612"/>
                  <a:pt x="8636202" y="848463"/>
                </a:cubicBezTo>
                <a:cubicBezTo>
                  <a:pt x="8594799" y="860014"/>
                  <a:pt x="8568613" y="864779"/>
                  <a:pt x="8555372" y="883171"/>
                </a:cubicBezTo>
                <a:lnTo>
                  <a:pt x="8507229" y="901665"/>
                </a:lnTo>
                <a:lnTo>
                  <a:pt x="8428473" y="927985"/>
                </a:lnTo>
                <a:cubicBezTo>
                  <a:pt x="8428287" y="929817"/>
                  <a:pt x="8428100" y="931648"/>
                  <a:pt x="8427914" y="933480"/>
                </a:cubicBezTo>
                <a:lnTo>
                  <a:pt x="8420327" y="941984"/>
                </a:lnTo>
                <a:lnTo>
                  <a:pt x="8394729" y="948347"/>
                </a:lnTo>
                <a:lnTo>
                  <a:pt x="8380548" y="987916"/>
                </a:lnTo>
                <a:lnTo>
                  <a:pt x="8375330" y="965444"/>
                </a:lnTo>
                <a:cubicBezTo>
                  <a:pt x="8372375" y="964202"/>
                  <a:pt x="8344433" y="977378"/>
                  <a:pt x="8340796" y="980522"/>
                </a:cubicBezTo>
                <a:cubicBezTo>
                  <a:pt x="8328292" y="982128"/>
                  <a:pt x="8319237" y="991089"/>
                  <a:pt x="8304438" y="996739"/>
                </a:cubicBezTo>
                <a:cubicBezTo>
                  <a:pt x="8297193" y="1005683"/>
                  <a:pt x="8289328" y="1014568"/>
                  <a:pt x="8280929" y="1023089"/>
                </a:cubicBezTo>
                <a:lnTo>
                  <a:pt x="8275760" y="1027772"/>
                </a:lnTo>
                <a:lnTo>
                  <a:pt x="8275478" y="1027605"/>
                </a:lnTo>
                <a:cubicBezTo>
                  <a:pt x="8273970" y="1028076"/>
                  <a:pt x="8251461" y="1029408"/>
                  <a:pt x="8249003" y="1032033"/>
                </a:cubicBezTo>
                <a:lnTo>
                  <a:pt x="8203836" y="1037347"/>
                </a:lnTo>
                <a:cubicBezTo>
                  <a:pt x="8172789" y="1049890"/>
                  <a:pt x="8148166" y="1034625"/>
                  <a:pt x="8122936" y="1063113"/>
                </a:cubicBezTo>
                <a:cubicBezTo>
                  <a:pt x="8093850" y="1074757"/>
                  <a:pt x="8066781" y="1075350"/>
                  <a:pt x="8043658" y="1092746"/>
                </a:cubicBezTo>
                <a:cubicBezTo>
                  <a:pt x="8032157" y="1089174"/>
                  <a:pt x="8022145" y="1089998"/>
                  <a:pt x="8015351" y="1105478"/>
                </a:cubicBezTo>
                <a:cubicBezTo>
                  <a:pt x="7987544" y="1113006"/>
                  <a:pt x="7977708" y="1099152"/>
                  <a:pt x="7963145" y="1119346"/>
                </a:cubicBezTo>
                <a:cubicBezTo>
                  <a:pt x="7942622" y="1098880"/>
                  <a:pt x="7943760" y="1109516"/>
                  <a:pt x="7938145" y="1120225"/>
                </a:cubicBezTo>
                <a:lnTo>
                  <a:pt x="7937238" y="1121204"/>
                </a:lnTo>
                <a:lnTo>
                  <a:pt x="7934398" y="1118240"/>
                </a:lnTo>
                <a:lnTo>
                  <a:pt x="7918248" y="1124371"/>
                </a:lnTo>
                <a:lnTo>
                  <a:pt x="7914119" y="1127653"/>
                </a:lnTo>
                <a:cubicBezTo>
                  <a:pt x="7911201" y="1129547"/>
                  <a:pt x="7909169" y="1130331"/>
                  <a:pt x="7907658" y="1130350"/>
                </a:cubicBezTo>
                <a:lnTo>
                  <a:pt x="7907434" y="1130103"/>
                </a:lnTo>
                <a:lnTo>
                  <a:pt x="7901508" y="1133245"/>
                </a:lnTo>
                <a:cubicBezTo>
                  <a:pt x="7891644" y="1139271"/>
                  <a:pt x="7882185" y="1145815"/>
                  <a:pt x="7873287" y="1152609"/>
                </a:cubicBezTo>
                <a:cubicBezTo>
                  <a:pt x="7864672" y="1141906"/>
                  <a:pt x="7845199" y="1159242"/>
                  <a:pt x="7834833" y="1153868"/>
                </a:cubicBezTo>
                <a:lnTo>
                  <a:pt x="7828661" y="1139994"/>
                </a:lnTo>
                <a:lnTo>
                  <a:pt x="7823966" y="1143178"/>
                </a:lnTo>
                <a:lnTo>
                  <a:pt x="7815078" y="1151776"/>
                </a:lnTo>
                <a:cubicBezTo>
                  <a:pt x="7813692" y="1152943"/>
                  <a:pt x="7812687" y="1153116"/>
                  <a:pt x="7812026" y="1151522"/>
                </a:cubicBezTo>
                <a:cubicBezTo>
                  <a:pt x="7806555" y="1153054"/>
                  <a:pt x="7788673" y="1159989"/>
                  <a:pt x="7782249" y="1160970"/>
                </a:cubicBezTo>
                <a:lnTo>
                  <a:pt x="7773476" y="1157414"/>
                </a:lnTo>
                <a:lnTo>
                  <a:pt x="7769600" y="1157365"/>
                </a:lnTo>
                <a:lnTo>
                  <a:pt x="7752631" y="1172815"/>
                </a:lnTo>
                <a:lnTo>
                  <a:pt x="7739392" y="1192062"/>
                </a:lnTo>
                <a:lnTo>
                  <a:pt x="7677677" y="1216394"/>
                </a:lnTo>
                <a:lnTo>
                  <a:pt x="7586920" y="1261888"/>
                </a:lnTo>
                <a:cubicBezTo>
                  <a:pt x="7556723" y="1298911"/>
                  <a:pt x="7489187" y="1284518"/>
                  <a:pt x="7486100" y="1292563"/>
                </a:cubicBezTo>
                <a:cubicBezTo>
                  <a:pt x="7454875" y="1308356"/>
                  <a:pt x="7453335" y="1326361"/>
                  <a:pt x="7411323" y="1340732"/>
                </a:cubicBezTo>
                <a:cubicBezTo>
                  <a:pt x="7372519" y="1390006"/>
                  <a:pt x="7288617" y="1403664"/>
                  <a:pt x="7240698" y="1438832"/>
                </a:cubicBezTo>
                <a:cubicBezTo>
                  <a:pt x="7206467" y="1417136"/>
                  <a:pt x="7227555" y="1441678"/>
                  <a:pt x="7197675" y="1447530"/>
                </a:cubicBezTo>
                <a:cubicBezTo>
                  <a:pt x="7211601" y="1474927"/>
                  <a:pt x="7159483" y="1444981"/>
                  <a:pt x="7164788" y="1480293"/>
                </a:cubicBezTo>
                <a:cubicBezTo>
                  <a:pt x="7159184" y="1480240"/>
                  <a:pt x="7153584" y="1479075"/>
                  <a:pt x="7147929" y="1477641"/>
                </a:cubicBezTo>
                <a:lnTo>
                  <a:pt x="7144965" y="1476908"/>
                </a:lnTo>
                <a:lnTo>
                  <a:pt x="7134299" y="1479969"/>
                </a:lnTo>
                <a:lnTo>
                  <a:pt x="7129809" y="1473339"/>
                </a:lnTo>
                <a:lnTo>
                  <a:pt x="7112688" y="1472575"/>
                </a:lnTo>
                <a:cubicBezTo>
                  <a:pt x="7106506" y="1473449"/>
                  <a:pt x="7100123" y="1475741"/>
                  <a:pt x="7093470" y="1480300"/>
                </a:cubicBezTo>
                <a:cubicBezTo>
                  <a:pt x="7079039" y="1501274"/>
                  <a:pt x="7048991" y="1495718"/>
                  <a:pt x="7025034" y="1506934"/>
                </a:cubicBezTo>
                <a:lnTo>
                  <a:pt x="7014783" y="1515868"/>
                </a:lnTo>
                <a:lnTo>
                  <a:pt x="6979706" y="1523511"/>
                </a:lnTo>
                <a:lnTo>
                  <a:pt x="6977890" y="1525793"/>
                </a:lnTo>
                <a:cubicBezTo>
                  <a:pt x="6971996" y="1527914"/>
                  <a:pt x="6959488" y="1529941"/>
                  <a:pt x="6944339" y="1536237"/>
                </a:cubicBezTo>
                <a:lnTo>
                  <a:pt x="6886996" y="1563569"/>
                </a:lnTo>
                <a:lnTo>
                  <a:pt x="6874510" y="1558469"/>
                </a:lnTo>
                <a:lnTo>
                  <a:pt x="6871943" y="1554651"/>
                </a:lnTo>
                <a:lnTo>
                  <a:pt x="6856174" y="1562024"/>
                </a:lnTo>
                <a:lnTo>
                  <a:pt x="6842321" y="1560554"/>
                </a:lnTo>
                <a:lnTo>
                  <a:pt x="6832713" y="1569357"/>
                </a:lnTo>
                <a:lnTo>
                  <a:pt x="6816351" y="1571495"/>
                </a:lnTo>
                <a:cubicBezTo>
                  <a:pt x="6810216" y="1571510"/>
                  <a:pt x="6803310" y="1571324"/>
                  <a:pt x="6795800" y="1572010"/>
                </a:cubicBezTo>
                <a:lnTo>
                  <a:pt x="6777546" y="1568661"/>
                </a:lnTo>
                <a:lnTo>
                  <a:pt x="6751528" y="1574143"/>
                </a:lnTo>
                <a:cubicBezTo>
                  <a:pt x="6731455" y="1578562"/>
                  <a:pt x="6712054" y="1582098"/>
                  <a:pt x="6691966" y="1582255"/>
                </a:cubicBezTo>
                <a:cubicBezTo>
                  <a:pt x="6677921" y="1590738"/>
                  <a:pt x="6663787" y="1595441"/>
                  <a:pt x="6646941" y="1588471"/>
                </a:cubicBezTo>
                <a:cubicBezTo>
                  <a:pt x="6605135" y="1597971"/>
                  <a:pt x="6598373" y="1612583"/>
                  <a:pt x="6568576" y="1606488"/>
                </a:cubicBezTo>
                <a:cubicBezTo>
                  <a:pt x="6562510" y="1614734"/>
                  <a:pt x="6558067" y="1619360"/>
                  <a:pt x="6554358" y="1621701"/>
                </a:cubicBezTo>
                <a:cubicBezTo>
                  <a:pt x="6543227" y="1628727"/>
                  <a:pt x="6538724" y="1615196"/>
                  <a:pt x="6516968" y="1617195"/>
                </a:cubicBezTo>
                <a:cubicBezTo>
                  <a:pt x="6493173" y="1617368"/>
                  <a:pt x="6528193" y="1598652"/>
                  <a:pt x="6506479" y="1602227"/>
                </a:cubicBezTo>
                <a:cubicBezTo>
                  <a:pt x="6486674" y="1613929"/>
                  <a:pt x="6478484" y="1593997"/>
                  <a:pt x="6458436" y="1607332"/>
                </a:cubicBezTo>
                <a:cubicBezTo>
                  <a:pt x="6471168" y="1620800"/>
                  <a:pt x="6410323" y="1615478"/>
                  <a:pt x="6414786" y="1628815"/>
                </a:cubicBezTo>
                <a:cubicBezTo>
                  <a:pt x="6385942" y="1615041"/>
                  <a:pt x="6386569" y="1640238"/>
                  <a:pt x="6357085" y="1640846"/>
                </a:cubicBezTo>
                <a:cubicBezTo>
                  <a:pt x="6341163" y="1636809"/>
                  <a:pt x="6331497" y="1637754"/>
                  <a:pt x="6322636" y="1648213"/>
                </a:cubicBezTo>
                <a:cubicBezTo>
                  <a:pt x="6248448" y="1627802"/>
                  <a:pt x="6286748" y="1654976"/>
                  <a:pt x="6226172" y="1654676"/>
                </a:cubicBezTo>
                <a:lnTo>
                  <a:pt x="6221217" y="1654506"/>
                </a:lnTo>
                <a:lnTo>
                  <a:pt x="6204956" y="1664280"/>
                </a:lnTo>
                <a:cubicBezTo>
                  <a:pt x="6204728" y="1665114"/>
                  <a:pt x="6204498" y="1665947"/>
                  <a:pt x="6204270" y="1666782"/>
                </a:cubicBezTo>
                <a:lnTo>
                  <a:pt x="6143810" y="1661963"/>
                </a:lnTo>
                <a:lnTo>
                  <a:pt x="6136560" y="1665728"/>
                </a:lnTo>
                <a:lnTo>
                  <a:pt x="6096155" y="1656951"/>
                </a:lnTo>
                <a:lnTo>
                  <a:pt x="6075812" y="1655422"/>
                </a:lnTo>
                <a:lnTo>
                  <a:pt x="6039495" y="1649680"/>
                </a:lnTo>
                <a:lnTo>
                  <a:pt x="6036523" y="1652121"/>
                </a:lnTo>
                <a:lnTo>
                  <a:pt x="6029328" y="1649904"/>
                </a:lnTo>
                <a:lnTo>
                  <a:pt x="6024075" y="1652779"/>
                </a:lnTo>
                <a:lnTo>
                  <a:pt x="6018085" y="1652030"/>
                </a:lnTo>
                <a:cubicBezTo>
                  <a:pt x="6006658" y="1653831"/>
                  <a:pt x="5968194" y="1662035"/>
                  <a:pt x="5955513" y="1663584"/>
                </a:cubicBezTo>
                <a:lnTo>
                  <a:pt x="5941996" y="1661326"/>
                </a:lnTo>
                <a:lnTo>
                  <a:pt x="5931789" y="1669915"/>
                </a:lnTo>
                <a:lnTo>
                  <a:pt x="5888686" y="1672175"/>
                </a:lnTo>
                <a:lnTo>
                  <a:pt x="5873794" y="1665454"/>
                </a:lnTo>
                <a:lnTo>
                  <a:pt x="5860022" y="1660635"/>
                </a:lnTo>
                <a:lnTo>
                  <a:pt x="5858237" y="1660649"/>
                </a:lnTo>
                <a:lnTo>
                  <a:pt x="5840319" y="1660798"/>
                </a:lnTo>
                <a:lnTo>
                  <a:pt x="5806984" y="1661075"/>
                </a:lnTo>
                <a:cubicBezTo>
                  <a:pt x="5785708" y="1661533"/>
                  <a:pt x="5764126" y="1662974"/>
                  <a:pt x="5742351" y="1667489"/>
                </a:cubicBezTo>
                <a:cubicBezTo>
                  <a:pt x="5659069" y="1645168"/>
                  <a:pt x="5615134" y="1706361"/>
                  <a:pt x="5521171" y="1671626"/>
                </a:cubicBezTo>
                <a:cubicBezTo>
                  <a:pt x="5491803" y="1671296"/>
                  <a:pt x="5498089" y="1662666"/>
                  <a:pt x="5457384" y="1683952"/>
                </a:cubicBezTo>
                <a:cubicBezTo>
                  <a:pt x="5356959" y="1699287"/>
                  <a:pt x="5078905" y="1774579"/>
                  <a:pt x="4950070" y="1748401"/>
                </a:cubicBezTo>
                <a:cubicBezTo>
                  <a:pt x="4918276" y="1752255"/>
                  <a:pt x="4891043" y="1756936"/>
                  <a:pt x="4872172" y="1757222"/>
                </a:cubicBezTo>
                <a:lnTo>
                  <a:pt x="4809524" y="1761033"/>
                </a:lnTo>
                <a:cubicBezTo>
                  <a:pt x="4791324" y="1772975"/>
                  <a:pt x="4777258" y="1754591"/>
                  <a:pt x="4759058" y="1766533"/>
                </a:cubicBezTo>
                <a:cubicBezTo>
                  <a:pt x="4747481" y="1770744"/>
                  <a:pt x="4734604" y="1772921"/>
                  <a:pt x="4719749" y="1771811"/>
                </a:cubicBezTo>
                <a:cubicBezTo>
                  <a:pt x="4671168" y="1780243"/>
                  <a:pt x="4634134" y="1775931"/>
                  <a:pt x="4568686" y="1786141"/>
                </a:cubicBezTo>
                <a:cubicBezTo>
                  <a:pt x="4544667" y="1777910"/>
                  <a:pt x="4432547" y="1778168"/>
                  <a:pt x="4418751" y="1796932"/>
                </a:cubicBezTo>
                <a:cubicBezTo>
                  <a:pt x="4403360" y="1801488"/>
                  <a:pt x="4385278" y="1795746"/>
                  <a:pt x="4378377" y="1815528"/>
                </a:cubicBezTo>
                <a:cubicBezTo>
                  <a:pt x="4366870" y="1839461"/>
                  <a:pt x="4337372" y="1814003"/>
                  <a:pt x="4320575" y="1832722"/>
                </a:cubicBezTo>
                <a:cubicBezTo>
                  <a:pt x="4277898" y="1857053"/>
                  <a:pt x="4243945" y="1846759"/>
                  <a:pt x="4211935" y="1860177"/>
                </a:cubicBezTo>
                <a:cubicBezTo>
                  <a:pt x="4181519" y="1859584"/>
                  <a:pt x="4171342" y="1859762"/>
                  <a:pt x="4101228" y="1868717"/>
                </a:cubicBezTo>
                <a:cubicBezTo>
                  <a:pt x="4080159" y="1876188"/>
                  <a:pt x="4039427" y="1877381"/>
                  <a:pt x="3973223" y="1881015"/>
                </a:cubicBezTo>
                <a:cubicBezTo>
                  <a:pt x="3971330" y="1884974"/>
                  <a:pt x="3952843" y="1879225"/>
                  <a:pt x="3900992" y="1880603"/>
                </a:cubicBezTo>
                <a:cubicBezTo>
                  <a:pt x="3849141" y="1881981"/>
                  <a:pt x="3740060" y="1895686"/>
                  <a:pt x="3662119" y="1889285"/>
                </a:cubicBezTo>
                <a:cubicBezTo>
                  <a:pt x="3565155" y="1881322"/>
                  <a:pt x="3613412" y="1915150"/>
                  <a:pt x="3496919" y="1873180"/>
                </a:cubicBezTo>
                <a:cubicBezTo>
                  <a:pt x="3488062" y="1895719"/>
                  <a:pt x="3474293" y="1876288"/>
                  <a:pt x="3449433" y="1889681"/>
                </a:cubicBezTo>
                <a:cubicBezTo>
                  <a:pt x="3406553" y="1891629"/>
                  <a:pt x="3413217" y="1897797"/>
                  <a:pt x="3369766" y="1916653"/>
                </a:cubicBezTo>
                <a:cubicBezTo>
                  <a:pt x="3338805" y="1929531"/>
                  <a:pt x="3289487" y="1928617"/>
                  <a:pt x="3269672" y="1938036"/>
                </a:cubicBezTo>
                <a:lnTo>
                  <a:pt x="3224897" y="1943733"/>
                </a:lnTo>
                <a:cubicBezTo>
                  <a:pt x="3188693" y="1949271"/>
                  <a:pt x="3178540" y="1909145"/>
                  <a:pt x="3161463" y="1946591"/>
                </a:cubicBezTo>
                <a:lnTo>
                  <a:pt x="3112044" y="1935614"/>
                </a:lnTo>
                <a:lnTo>
                  <a:pt x="3069716" y="1930463"/>
                </a:lnTo>
                <a:cubicBezTo>
                  <a:pt x="3049937" y="1924285"/>
                  <a:pt x="3047816" y="1925644"/>
                  <a:pt x="3005773" y="1915878"/>
                </a:cubicBezTo>
                <a:cubicBezTo>
                  <a:pt x="2978838" y="1921092"/>
                  <a:pt x="2967972" y="1927319"/>
                  <a:pt x="2897201" y="1926772"/>
                </a:cubicBezTo>
                <a:lnTo>
                  <a:pt x="2783891" y="1931749"/>
                </a:lnTo>
                <a:cubicBezTo>
                  <a:pt x="2753098" y="1932794"/>
                  <a:pt x="2731621" y="1915151"/>
                  <a:pt x="2712447" y="1933044"/>
                </a:cubicBezTo>
                <a:cubicBezTo>
                  <a:pt x="2621923" y="1990472"/>
                  <a:pt x="2637976" y="1949546"/>
                  <a:pt x="2560151" y="1963609"/>
                </a:cubicBezTo>
                <a:cubicBezTo>
                  <a:pt x="2472084" y="1973456"/>
                  <a:pt x="2423631" y="1962133"/>
                  <a:pt x="2367221" y="1971884"/>
                </a:cubicBezTo>
                <a:cubicBezTo>
                  <a:pt x="2355331" y="1950582"/>
                  <a:pt x="2295649" y="1950006"/>
                  <a:pt x="2272130" y="1961162"/>
                </a:cubicBezTo>
                <a:cubicBezTo>
                  <a:pt x="2229336" y="1964326"/>
                  <a:pt x="2232627" y="1943953"/>
                  <a:pt x="2189404" y="1978172"/>
                </a:cubicBezTo>
                <a:cubicBezTo>
                  <a:pt x="2153824" y="1968017"/>
                  <a:pt x="2114605" y="1969166"/>
                  <a:pt x="2077704" y="1965002"/>
                </a:cubicBezTo>
                <a:cubicBezTo>
                  <a:pt x="2053064" y="1962036"/>
                  <a:pt x="2051584" y="1971011"/>
                  <a:pt x="2033299" y="1969042"/>
                </a:cubicBezTo>
                <a:cubicBezTo>
                  <a:pt x="2015014" y="1967073"/>
                  <a:pt x="1998956" y="1958903"/>
                  <a:pt x="1967996" y="1953187"/>
                </a:cubicBezTo>
                <a:cubicBezTo>
                  <a:pt x="1924117" y="1970917"/>
                  <a:pt x="1915668" y="1940297"/>
                  <a:pt x="1855805" y="1926082"/>
                </a:cubicBezTo>
                <a:cubicBezTo>
                  <a:pt x="1830663" y="1943732"/>
                  <a:pt x="1810564" y="1935694"/>
                  <a:pt x="1790957" y="1919460"/>
                </a:cubicBezTo>
                <a:cubicBezTo>
                  <a:pt x="1732588" y="1924884"/>
                  <a:pt x="1679506" y="1900619"/>
                  <a:pt x="1613978" y="1891581"/>
                </a:cubicBezTo>
                <a:cubicBezTo>
                  <a:pt x="1542961" y="1912227"/>
                  <a:pt x="1506863" y="1865666"/>
                  <a:pt x="1436831" y="1856201"/>
                </a:cubicBezTo>
                <a:cubicBezTo>
                  <a:pt x="1409149" y="1862955"/>
                  <a:pt x="1416370" y="1829853"/>
                  <a:pt x="1357365" y="1832140"/>
                </a:cubicBezTo>
                <a:cubicBezTo>
                  <a:pt x="1285880" y="1811785"/>
                  <a:pt x="1273193" y="1786872"/>
                  <a:pt x="1232341" y="1785942"/>
                </a:cubicBezTo>
                <a:cubicBezTo>
                  <a:pt x="1223903" y="1792798"/>
                  <a:pt x="1160576" y="1793911"/>
                  <a:pt x="1162595" y="1784330"/>
                </a:cubicBezTo>
                <a:cubicBezTo>
                  <a:pt x="1153167" y="1787110"/>
                  <a:pt x="1122206" y="1805077"/>
                  <a:pt x="1120257" y="1789615"/>
                </a:cubicBezTo>
                <a:cubicBezTo>
                  <a:pt x="1073149" y="1786750"/>
                  <a:pt x="1034361" y="1768718"/>
                  <a:pt x="991903" y="1786741"/>
                </a:cubicBezTo>
                <a:cubicBezTo>
                  <a:pt x="966383" y="1781126"/>
                  <a:pt x="949501" y="1800915"/>
                  <a:pt x="883960" y="1809389"/>
                </a:cubicBezTo>
                <a:cubicBezTo>
                  <a:pt x="836064" y="1808194"/>
                  <a:pt x="826980" y="1826610"/>
                  <a:pt x="766531" y="1805053"/>
                </a:cubicBezTo>
                <a:cubicBezTo>
                  <a:pt x="732778" y="1801141"/>
                  <a:pt x="694055" y="1787044"/>
                  <a:pt x="669779" y="1800537"/>
                </a:cubicBezTo>
                <a:cubicBezTo>
                  <a:pt x="645252" y="1794709"/>
                  <a:pt x="563495" y="1813232"/>
                  <a:pt x="523898" y="1811085"/>
                </a:cubicBezTo>
                <a:cubicBezTo>
                  <a:pt x="457555" y="1798530"/>
                  <a:pt x="395227" y="1824052"/>
                  <a:pt x="360251" y="1830735"/>
                </a:cubicBezTo>
                <a:cubicBezTo>
                  <a:pt x="313564" y="1825583"/>
                  <a:pt x="298281" y="1811622"/>
                  <a:pt x="255207" y="1818275"/>
                </a:cubicBezTo>
                <a:cubicBezTo>
                  <a:pt x="206572" y="1839769"/>
                  <a:pt x="160277" y="1836800"/>
                  <a:pt x="101803" y="1870647"/>
                </a:cubicBezTo>
                <a:cubicBezTo>
                  <a:pt x="85849" y="1910002"/>
                  <a:pt x="27997" y="1845258"/>
                  <a:pt x="25397" y="1888443"/>
                </a:cubicBezTo>
                <a:cubicBezTo>
                  <a:pt x="19096" y="1881154"/>
                  <a:pt x="11260" y="1878398"/>
                  <a:pt x="2370" y="1878311"/>
                </a:cubicBezTo>
                <a:lnTo>
                  <a:pt x="0" y="1878785"/>
                </a:lnTo>
                <a:lnTo>
                  <a:pt x="0" y="0"/>
                </a:ln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C9EB66CE-DD57-49EF-9974-15BC63690884}"/>
              </a:ext>
            </a:extLst>
          </p:cNvPr>
          <p:cNvSpPr>
            <a:spLocks noGrp="1"/>
          </p:cNvSpPr>
          <p:nvPr>
            <p:ph type="title"/>
          </p:nvPr>
        </p:nvSpPr>
        <p:spPr>
          <a:xfrm>
            <a:off x="1137034" y="609597"/>
            <a:ext cx="9392421" cy="1330841"/>
          </a:xfrm>
        </p:spPr>
        <p:txBody>
          <a:bodyPr>
            <a:normAutofit/>
          </a:bodyPr>
          <a:lstStyle/>
          <a:p>
            <a:r>
              <a:rPr lang="en-US" dirty="0"/>
              <a:t>Cybercrime is Dangerous</a:t>
            </a:r>
          </a:p>
        </p:txBody>
      </p:sp>
      <p:sp>
        <p:nvSpPr>
          <p:cNvPr id="3" name="Content Placeholder 2">
            <a:extLst>
              <a:ext uri="{FF2B5EF4-FFF2-40B4-BE49-F238E27FC236}">
                <a16:creationId xmlns:a16="http://schemas.microsoft.com/office/drawing/2014/main" id="{14DF8063-4A7F-4C6A-9F04-D400B179506A}"/>
              </a:ext>
            </a:extLst>
          </p:cNvPr>
          <p:cNvSpPr>
            <a:spLocks noGrp="1"/>
          </p:cNvSpPr>
          <p:nvPr>
            <p:ph idx="1"/>
          </p:nvPr>
        </p:nvSpPr>
        <p:spPr>
          <a:xfrm>
            <a:off x="1137034" y="2198362"/>
            <a:ext cx="4958966" cy="3917773"/>
          </a:xfrm>
        </p:spPr>
        <p:txBody>
          <a:bodyPr>
            <a:normAutofit/>
          </a:bodyPr>
          <a:lstStyle/>
          <a:p>
            <a:r>
              <a:rPr lang="en-US" sz="2000" dirty="0"/>
              <a:t>1</a:t>
            </a:r>
            <a:r>
              <a:rPr lang="en-US" sz="2000" baseline="30000" dirty="0"/>
              <a:t>st</a:t>
            </a:r>
            <a:r>
              <a:rPr lang="en-US" sz="2000" dirty="0"/>
              <a:t> of all you need to keep changing your password very often so you prevent the chances getting hacked , if you got hacked it is a very big deal cause they can delete your account and take all of your stuff away that’s why it is more secured if you put 2</a:t>
            </a:r>
            <a:r>
              <a:rPr lang="en-US" sz="2000" baseline="30000" dirty="0"/>
              <a:t>nd</a:t>
            </a:r>
            <a:r>
              <a:rPr lang="en-US" sz="2000" dirty="0"/>
              <a:t> verification so let us say that you got hacked but you have verification code on the hacker will not be able to log in the account unless if he got the code , always remember to keep updating your software like this it is harder for the hacker to hack you.</a:t>
            </a:r>
          </a:p>
        </p:txBody>
      </p:sp>
      <p:pic>
        <p:nvPicPr>
          <p:cNvPr id="4" name="Picture 3">
            <a:extLst>
              <a:ext uri="{FF2B5EF4-FFF2-40B4-BE49-F238E27FC236}">
                <a16:creationId xmlns:a16="http://schemas.microsoft.com/office/drawing/2014/main" id="{259D7C4E-EA90-420F-908B-B85BE6F6C695}"/>
              </a:ext>
            </a:extLst>
          </p:cNvPr>
          <p:cNvPicPr>
            <a:picLocks noChangeAspect="1"/>
          </p:cNvPicPr>
          <p:nvPr/>
        </p:nvPicPr>
        <p:blipFill>
          <a:blip r:embed="rId2"/>
          <a:stretch>
            <a:fillRect/>
          </a:stretch>
        </p:blipFill>
        <p:spPr>
          <a:xfrm>
            <a:off x="6719367" y="2865745"/>
            <a:ext cx="4788505" cy="2394252"/>
          </a:xfrm>
          <a:prstGeom prst="rect">
            <a:avLst/>
          </a:prstGeom>
        </p:spPr>
      </p:pic>
      <p:sp>
        <p:nvSpPr>
          <p:cNvPr id="13" name="Freeform: Shape 12">
            <a:extLst>
              <a:ext uri="{FF2B5EF4-FFF2-40B4-BE49-F238E27FC236}">
                <a16:creationId xmlns:a16="http://schemas.microsoft.com/office/drawing/2014/main" id="{9A0D773F-7A7D-4DBB-9DEA-86BB8B8F4B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5381624" y="6209414"/>
            <a:ext cx="6810375" cy="648586"/>
          </a:xfrm>
          <a:custGeom>
            <a:avLst/>
            <a:gdLst>
              <a:gd name="connsiteX0" fmla="*/ 0 w 10753706"/>
              <a:gd name="connsiteY0" fmla="*/ 0 h 1027260"/>
              <a:gd name="connsiteX1" fmla="*/ 10753706 w 10753706"/>
              <a:gd name="connsiteY1" fmla="*/ 0 h 1027260"/>
              <a:gd name="connsiteX2" fmla="*/ 10748809 w 10753706"/>
              <a:gd name="connsiteY2" fmla="*/ 2522 h 1027260"/>
              <a:gd name="connsiteX3" fmla="*/ 10725330 w 10753706"/>
              <a:gd name="connsiteY3" fmla="*/ 11977 h 1027260"/>
              <a:gd name="connsiteX4" fmla="*/ 10615423 w 10753706"/>
              <a:gd name="connsiteY4" fmla="*/ 52967 h 1027260"/>
              <a:gd name="connsiteX5" fmla="*/ 10533936 w 10753706"/>
              <a:gd name="connsiteY5" fmla="*/ 53095 h 1027260"/>
              <a:gd name="connsiteX6" fmla="*/ 10466876 w 10753706"/>
              <a:gd name="connsiteY6" fmla="*/ 45180 h 1027260"/>
              <a:gd name="connsiteX7" fmla="*/ 10355090 w 10753706"/>
              <a:gd name="connsiteY7" fmla="*/ 89741 h 1027260"/>
              <a:gd name="connsiteX8" fmla="*/ 10087145 w 10753706"/>
              <a:gd name="connsiteY8" fmla="*/ 66115 h 1027260"/>
              <a:gd name="connsiteX9" fmla="*/ 10015902 w 10753706"/>
              <a:gd name="connsiteY9" fmla="*/ 76178 h 1027260"/>
              <a:gd name="connsiteX10" fmla="*/ 9806005 w 10753706"/>
              <a:gd name="connsiteY10" fmla="*/ 102435 h 1027260"/>
              <a:gd name="connsiteX11" fmla="*/ 9602583 w 10753706"/>
              <a:gd name="connsiteY11" fmla="*/ 179170 h 1027260"/>
              <a:gd name="connsiteX12" fmla="*/ 9469719 w 10753706"/>
              <a:gd name="connsiteY12" fmla="*/ 174721 h 1027260"/>
              <a:gd name="connsiteX13" fmla="*/ 9408692 w 10753706"/>
              <a:gd name="connsiteY13" fmla="*/ 189513 h 1027260"/>
              <a:gd name="connsiteX14" fmla="*/ 9364151 w 10753706"/>
              <a:gd name="connsiteY14" fmla="*/ 194072 h 1027260"/>
              <a:gd name="connsiteX15" fmla="*/ 9337751 w 10753706"/>
              <a:gd name="connsiteY15" fmla="*/ 197579 h 1027260"/>
              <a:gd name="connsiteX16" fmla="*/ 9297166 w 10753706"/>
              <a:gd name="connsiteY16" fmla="*/ 216558 h 1027260"/>
              <a:gd name="connsiteX17" fmla="*/ 9123859 w 10753706"/>
              <a:gd name="connsiteY17" fmla="*/ 237356 h 1027260"/>
              <a:gd name="connsiteX18" fmla="*/ 8950741 w 10753706"/>
              <a:gd name="connsiteY18" fmla="*/ 238020 h 1027260"/>
              <a:gd name="connsiteX19" fmla="*/ 8718236 w 10753706"/>
              <a:gd name="connsiteY19" fmla="*/ 303148 h 1027260"/>
              <a:gd name="connsiteX20" fmla="*/ 8694011 w 10753706"/>
              <a:gd name="connsiteY20" fmla="*/ 308812 h 1027260"/>
              <a:gd name="connsiteX21" fmla="*/ 8611976 w 10753706"/>
              <a:gd name="connsiteY21" fmla="*/ 324819 h 1027260"/>
              <a:gd name="connsiteX22" fmla="*/ 8562074 w 10753706"/>
              <a:gd name="connsiteY22" fmla="*/ 337971 h 1027260"/>
              <a:gd name="connsiteX23" fmla="*/ 8501724 w 10753706"/>
              <a:gd name="connsiteY23" fmla="*/ 360865 h 1027260"/>
              <a:gd name="connsiteX24" fmla="*/ 8504489 w 10753706"/>
              <a:gd name="connsiteY24" fmla="*/ 364790 h 1027260"/>
              <a:gd name="connsiteX25" fmla="*/ 8492774 w 10753706"/>
              <a:gd name="connsiteY25" fmla="*/ 366181 h 1027260"/>
              <a:gd name="connsiteX26" fmla="*/ 8466405 w 10753706"/>
              <a:gd name="connsiteY26" fmla="*/ 368724 h 1027260"/>
              <a:gd name="connsiteX27" fmla="*/ 8427069 w 10753706"/>
              <a:gd name="connsiteY27" fmla="*/ 387211 h 1027260"/>
              <a:gd name="connsiteX28" fmla="*/ 8387766 w 10753706"/>
              <a:gd name="connsiteY28" fmla="*/ 377161 h 1027260"/>
              <a:gd name="connsiteX29" fmla="*/ 8315874 w 10753706"/>
              <a:gd name="connsiteY29" fmla="*/ 395527 h 1027260"/>
              <a:gd name="connsiteX30" fmla="*/ 8274474 w 10753706"/>
              <a:gd name="connsiteY30" fmla="*/ 405112 h 1027260"/>
              <a:gd name="connsiteX31" fmla="*/ 8234664 w 10753706"/>
              <a:gd name="connsiteY31" fmla="*/ 410219 h 1027260"/>
              <a:gd name="connsiteX32" fmla="*/ 8211268 w 10753706"/>
              <a:gd name="connsiteY32" fmla="*/ 416791 h 1027260"/>
              <a:gd name="connsiteX33" fmla="*/ 8188615 w 10753706"/>
              <a:gd name="connsiteY33" fmla="*/ 421755 h 1027260"/>
              <a:gd name="connsiteX34" fmla="*/ 8179981 w 10753706"/>
              <a:gd name="connsiteY34" fmla="*/ 420402 h 1027260"/>
              <a:gd name="connsiteX35" fmla="*/ 8179307 w 10753706"/>
              <a:gd name="connsiteY35" fmla="*/ 422516 h 1027260"/>
              <a:gd name="connsiteX36" fmla="*/ 8147929 w 10753706"/>
              <a:gd name="connsiteY36" fmla="*/ 450302 h 1027260"/>
              <a:gd name="connsiteX37" fmla="*/ 8089136 w 10753706"/>
              <a:gd name="connsiteY37" fmla="*/ 465283 h 1027260"/>
              <a:gd name="connsiteX38" fmla="*/ 8049973 w 10753706"/>
              <a:gd name="connsiteY38" fmla="*/ 454121 h 1027260"/>
              <a:gd name="connsiteX39" fmla="*/ 7965913 w 10753706"/>
              <a:gd name="connsiteY39" fmla="*/ 464415 h 1027260"/>
              <a:gd name="connsiteX40" fmla="*/ 7945093 w 10753706"/>
              <a:gd name="connsiteY40" fmla="*/ 464798 h 1027260"/>
              <a:gd name="connsiteX41" fmla="*/ 7935335 w 10753706"/>
              <a:gd name="connsiteY41" fmla="*/ 462442 h 1027260"/>
              <a:gd name="connsiteX42" fmla="*/ 7904779 w 10753706"/>
              <a:gd name="connsiteY42" fmla="*/ 471429 h 1027260"/>
              <a:gd name="connsiteX43" fmla="*/ 7855604 w 10753706"/>
              <a:gd name="connsiteY43" fmla="*/ 480199 h 1027260"/>
              <a:gd name="connsiteX44" fmla="*/ 7832630 w 10753706"/>
              <a:gd name="connsiteY44" fmla="*/ 485371 h 1027260"/>
              <a:gd name="connsiteX45" fmla="*/ 7812438 w 10753706"/>
              <a:gd name="connsiteY45" fmla="*/ 485391 h 1027260"/>
              <a:gd name="connsiteX46" fmla="*/ 7701399 w 10753706"/>
              <a:gd name="connsiteY46" fmla="*/ 495197 h 1027260"/>
              <a:gd name="connsiteX47" fmla="*/ 7674778 w 10753706"/>
              <a:gd name="connsiteY47" fmla="*/ 494723 h 1027260"/>
              <a:gd name="connsiteX48" fmla="*/ 7660445 w 10753706"/>
              <a:gd name="connsiteY48" fmla="*/ 490194 h 1027260"/>
              <a:gd name="connsiteX49" fmla="*/ 7651781 w 10753706"/>
              <a:gd name="connsiteY49" fmla="*/ 493084 h 1027260"/>
              <a:gd name="connsiteX50" fmla="*/ 7584807 w 10753706"/>
              <a:gd name="connsiteY50" fmla="*/ 499490 h 1027260"/>
              <a:gd name="connsiteX51" fmla="*/ 7541324 w 10753706"/>
              <a:gd name="connsiteY51" fmla="*/ 504184 h 1027260"/>
              <a:gd name="connsiteX52" fmla="*/ 7541756 w 10753706"/>
              <a:gd name="connsiteY52" fmla="*/ 512184 h 1027260"/>
              <a:gd name="connsiteX53" fmla="*/ 7503906 w 10753706"/>
              <a:gd name="connsiteY53" fmla="*/ 518551 h 1027260"/>
              <a:gd name="connsiteX54" fmla="*/ 7460411 w 10753706"/>
              <a:gd name="connsiteY54" fmla="*/ 517415 h 1027260"/>
              <a:gd name="connsiteX55" fmla="*/ 7460116 w 10753706"/>
              <a:gd name="connsiteY55" fmla="*/ 517548 h 1027260"/>
              <a:gd name="connsiteX56" fmla="*/ 7297810 w 10753706"/>
              <a:gd name="connsiteY56" fmla="*/ 563947 h 1027260"/>
              <a:gd name="connsiteX57" fmla="*/ 6946388 w 10753706"/>
              <a:gd name="connsiteY57" fmla="*/ 665244 h 1027260"/>
              <a:gd name="connsiteX58" fmla="*/ 6741704 w 10753706"/>
              <a:gd name="connsiteY58" fmla="*/ 679365 h 1027260"/>
              <a:gd name="connsiteX59" fmla="*/ 6624680 w 10753706"/>
              <a:gd name="connsiteY59" fmla="*/ 677674 h 1027260"/>
              <a:gd name="connsiteX60" fmla="*/ 6605700 w 10753706"/>
              <a:gd name="connsiteY60" fmla="*/ 683566 h 1027260"/>
              <a:gd name="connsiteX61" fmla="*/ 6576922 w 10753706"/>
              <a:gd name="connsiteY61" fmla="*/ 683030 h 1027260"/>
              <a:gd name="connsiteX62" fmla="*/ 6405123 w 10753706"/>
              <a:gd name="connsiteY62" fmla="*/ 721946 h 1027260"/>
              <a:gd name="connsiteX63" fmla="*/ 6368938 w 10753706"/>
              <a:gd name="connsiteY63" fmla="*/ 717341 h 1027260"/>
              <a:gd name="connsiteX64" fmla="*/ 6295102 w 10753706"/>
              <a:gd name="connsiteY64" fmla="*/ 729508 h 1027260"/>
              <a:gd name="connsiteX65" fmla="*/ 6202084 w 10753706"/>
              <a:gd name="connsiteY65" fmla="*/ 767091 h 1027260"/>
              <a:gd name="connsiteX66" fmla="*/ 6067157 w 10753706"/>
              <a:gd name="connsiteY66" fmla="*/ 790339 h 1027260"/>
              <a:gd name="connsiteX67" fmla="*/ 6061443 w 10753706"/>
              <a:gd name="connsiteY67" fmla="*/ 796151 h 1027260"/>
              <a:gd name="connsiteX68" fmla="*/ 6051406 w 10753706"/>
              <a:gd name="connsiteY68" fmla="*/ 800684 h 1027260"/>
              <a:gd name="connsiteX69" fmla="*/ 6049097 w 10753706"/>
              <a:gd name="connsiteY69" fmla="*/ 800636 h 1027260"/>
              <a:gd name="connsiteX70" fmla="*/ 6034222 w 10753706"/>
              <a:gd name="connsiteY70" fmla="*/ 804110 h 1027260"/>
              <a:gd name="connsiteX71" fmla="*/ 6033121 w 10753706"/>
              <a:gd name="connsiteY71" fmla="*/ 806078 h 1027260"/>
              <a:gd name="connsiteX72" fmla="*/ 6023593 w 10753706"/>
              <a:gd name="connsiteY72" fmla="*/ 808842 h 1027260"/>
              <a:gd name="connsiteX73" fmla="*/ 6006639 w 10753706"/>
              <a:gd name="connsiteY73" fmla="*/ 815304 h 1027260"/>
              <a:gd name="connsiteX74" fmla="*/ 6001762 w 10753706"/>
              <a:gd name="connsiteY74" fmla="*/ 815557 h 1027260"/>
              <a:gd name="connsiteX75" fmla="*/ 5973534 w 10753706"/>
              <a:gd name="connsiteY75" fmla="*/ 823815 h 1027260"/>
              <a:gd name="connsiteX76" fmla="*/ 5972336 w 10753706"/>
              <a:gd name="connsiteY76" fmla="*/ 823476 h 1027260"/>
              <a:gd name="connsiteX77" fmla="*/ 5960841 w 10753706"/>
              <a:gd name="connsiteY77" fmla="*/ 823819 h 1027260"/>
              <a:gd name="connsiteX78" fmla="*/ 5940719 w 10753706"/>
              <a:gd name="connsiteY78" fmla="*/ 825514 h 1027260"/>
              <a:gd name="connsiteX79" fmla="*/ 5884298 w 10753706"/>
              <a:gd name="connsiteY79" fmla="*/ 823806 h 1027260"/>
              <a:gd name="connsiteX80" fmla="*/ 5854779 w 10753706"/>
              <a:gd name="connsiteY80" fmla="*/ 832365 h 1027260"/>
              <a:gd name="connsiteX81" fmla="*/ 5848382 w 10753706"/>
              <a:gd name="connsiteY81" fmla="*/ 833844 h 1027260"/>
              <a:gd name="connsiteX82" fmla="*/ 5848066 w 10753706"/>
              <a:gd name="connsiteY82" fmla="*/ 833772 h 1027260"/>
              <a:gd name="connsiteX83" fmla="*/ 5840944 w 10753706"/>
              <a:gd name="connsiteY83" fmla="*/ 835132 h 1027260"/>
              <a:gd name="connsiteX84" fmla="*/ 5836719 w 10753706"/>
              <a:gd name="connsiteY84" fmla="*/ 836539 h 1027260"/>
              <a:gd name="connsiteX85" fmla="*/ 5824311 w 10753706"/>
              <a:gd name="connsiteY85" fmla="*/ 839408 h 1027260"/>
              <a:gd name="connsiteX86" fmla="*/ 5818788 w 10753706"/>
              <a:gd name="connsiteY86" fmla="*/ 839727 h 1027260"/>
              <a:gd name="connsiteX87" fmla="*/ 5763953 w 10753706"/>
              <a:gd name="connsiteY87" fmla="*/ 834282 h 1027260"/>
              <a:gd name="connsiteX88" fmla="*/ 5667748 w 10753706"/>
              <a:gd name="connsiteY88" fmla="*/ 840211 h 1027260"/>
              <a:gd name="connsiteX89" fmla="*/ 5573108 w 10753706"/>
              <a:gd name="connsiteY89" fmla="*/ 847611 h 1027260"/>
              <a:gd name="connsiteX90" fmla="*/ 5539137 w 10753706"/>
              <a:gd name="connsiteY90" fmla="*/ 851033 h 1027260"/>
              <a:gd name="connsiteX91" fmla="*/ 5510651 w 10753706"/>
              <a:gd name="connsiteY91" fmla="*/ 844215 h 1027260"/>
              <a:gd name="connsiteX92" fmla="*/ 5457331 w 10753706"/>
              <a:gd name="connsiteY92" fmla="*/ 839159 h 1027260"/>
              <a:gd name="connsiteX93" fmla="*/ 5410613 w 10753706"/>
              <a:gd name="connsiteY93" fmla="*/ 834358 h 1027260"/>
              <a:gd name="connsiteX94" fmla="*/ 5370040 w 10753706"/>
              <a:gd name="connsiteY94" fmla="*/ 862127 h 1027260"/>
              <a:gd name="connsiteX95" fmla="*/ 5318778 w 10753706"/>
              <a:gd name="connsiteY95" fmla="*/ 855310 h 1027260"/>
              <a:gd name="connsiteX96" fmla="*/ 5298645 w 10753706"/>
              <a:gd name="connsiteY96" fmla="*/ 855171 h 1027260"/>
              <a:gd name="connsiteX97" fmla="*/ 5253828 w 10753706"/>
              <a:gd name="connsiteY97" fmla="*/ 859670 h 1027260"/>
              <a:gd name="connsiteX98" fmla="*/ 5216955 w 10753706"/>
              <a:gd name="connsiteY98" fmla="*/ 866245 h 1027260"/>
              <a:gd name="connsiteX99" fmla="*/ 5214344 w 10753706"/>
              <a:gd name="connsiteY99" fmla="*/ 868102 h 1027260"/>
              <a:gd name="connsiteX100" fmla="*/ 5195561 w 10753706"/>
              <a:gd name="connsiteY100" fmla="*/ 869949 h 1027260"/>
              <a:gd name="connsiteX101" fmla="*/ 5182555 w 10753706"/>
              <a:gd name="connsiteY101" fmla="*/ 873542 h 1027260"/>
              <a:gd name="connsiteX102" fmla="*/ 5172552 w 10753706"/>
              <a:gd name="connsiteY102" fmla="*/ 878801 h 1027260"/>
              <a:gd name="connsiteX103" fmla="*/ 5027993 w 10753706"/>
              <a:gd name="connsiteY103" fmla="*/ 889666 h 1027260"/>
              <a:gd name="connsiteX104" fmla="*/ 4939844 w 10753706"/>
              <a:gd name="connsiteY104" fmla="*/ 934802 h 1027260"/>
              <a:gd name="connsiteX105" fmla="*/ 4792576 w 10753706"/>
              <a:gd name="connsiteY105" fmla="*/ 934820 h 1027260"/>
              <a:gd name="connsiteX106" fmla="*/ 4602423 w 10753706"/>
              <a:gd name="connsiteY106" fmla="*/ 958063 h 1027260"/>
              <a:gd name="connsiteX107" fmla="*/ 4290656 w 10753706"/>
              <a:gd name="connsiteY107" fmla="*/ 969152 h 1027260"/>
              <a:gd name="connsiteX108" fmla="*/ 3952334 w 10753706"/>
              <a:gd name="connsiteY108" fmla="*/ 954043 h 1027260"/>
              <a:gd name="connsiteX109" fmla="*/ 3858560 w 10753706"/>
              <a:gd name="connsiteY109" fmla="*/ 948781 h 1027260"/>
              <a:gd name="connsiteX110" fmla="*/ 3846597 w 10753706"/>
              <a:gd name="connsiteY110" fmla="*/ 948382 h 1027260"/>
              <a:gd name="connsiteX111" fmla="*/ 3736044 w 10753706"/>
              <a:gd name="connsiteY111" fmla="*/ 947759 h 1027260"/>
              <a:gd name="connsiteX112" fmla="*/ 3713136 w 10753706"/>
              <a:gd name="connsiteY112" fmla="*/ 946963 h 1027260"/>
              <a:gd name="connsiteX113" fmla="*/ 3695939 w 10753706"/>
              <a:gd name="connsiteY113" fmla="*/ 943639 h 1027260"/>
              <a:gd name="connsiteX114" fmla="*/ 3694125 w 10753706"/>
              <a:gd name="connsiteY114" fmla="*/ 940567 h 1027260"/>
              <a:gd name="connsiteX115" fmla="*/ 3681925 w 10753706"/>
              <a:gd name="connsiteY115" fmla="*/ 939706 h 1027260"/>
              <a:gd name="connsiteX116" fmla="*/ 3679204 w 10753706"/>
              <a:gd name="connsiteY116" fmla="*/ 938926 h 1027260"/>
              <a:gd name="connsiteX117" fmla="*/ 3615656 w 10753706"/>
              <a:gd name="connsiteY117" fmla="*/ 940320 h 1027260"/>
              <a:gd name="connsiteX118" fmla="*/ 3567983 w 10753706"/>
              <a:gd name="connsiteY118" fmla="*/ 935596 h 1027260"/>
              <a:gd name="connsiteX119" fmla="*/ 3422423 w 10753706"/>
              <a:gd name="connsiteY119" fmla="*/ 932129 h 1027260"/>
              <a:gd name="connsiteX120" fmla="*/ 3310925 w 10753706"/>
              <a:gd name="connsiteY120" fmla="*/ 911072 h 1027260"/>
              <a:gd name="connsiteX121" fmla="*/ 3139421 w 10753706"/>
              <a:gd name="connsiteY121" fmla="*/ 934151 h 1027260"/>
              <a:gd name="connsiteX122" fmla="*/ 2996922 w 10753706"/>
              <a:gd name="connsiteY122" fmla="*/ 927537 h 1027260"/>
              <a:gd name="connsiteX123" fmla="*/ 2982785 w 10753706"/>
              <a:gd name="connsiteY123" fmla="*/ 931453 h 1027260"/>
              <a:gd name="connsiteX124" fmla="*/ 2967478 w 10753706"/>
              <a:gd name="connsiteY124" fmla="*/ 933397 h 1027260"/>
              <a:gd name="connsiteX125" fmla="*/ 2948552 w 10753706"/>
              <a:gd name="connsiteY125" fmla="*/ 932961 h 1027260"/>
              <a:gd name="connsiteX126" fmla="*/ 2944404 w 10753706"/>
              <a:gd name="connsiteY126" fmla="*/ 934452 h 1027260"/>
              <a:gd name="connsiteX127" fmla="*/ 2908608 w 10753706"/>
              <a:gd name="connsiteY127" fmla="*/ 937205 h 1027260"/>
              <a:gd name="connsiteX128" fmla="*/ 2904443 w 10753706"/>
              <a:gd name="connsiteY128" fmla="*/ 936455 h 1027260"/>
              <a:gd name="connsiteX129" fmla="*/ 2868935 w 10753706"/>
              <a:gd name="connsiteY129" fmla="*/ 938022 h 1027260"/>
              <a:gd name="connsiteX130" fmla="*/ 2868586 w 10753706"/>
              <a:gd name="connsiteY130" fmla="*/ 937487 h 1027260"/>
              <a:gd name="connsiteX131" fmla="*/ 2859191 w 10753706"/>
              <a:gd name="connsiteY131" fmla="*/ 935503 h 1027260"/>
              <a:gd name="connsiteX132" fmla="*/ 2840915 w 10753706"/>
              <a:gd name="connsiteY132" fmla="*/ 932977 h 1027260"/>
              <a:gd name="connsiteX133" fmla="*/ 2763509 w 10753706"/>
              <a:gd name="connsiteY133" fmla="*/ 921850 h 1027260"/>
              <a:gd name="connsiteX134" fmla="*/ 2756121 w 10753706"/>
              <a:gd name="connsiteY134" fmla="*/ 921864 h 1027260"/>
              <a:gd name="connsiteX135" fmla="*/ 2755998 w 10753706"/>
              <a:gd name="connsiteY135" fmla="*/ 921739 h 1027260"/>
              <a:gd name="connsiteX136" fmla="*/ 2748255 w 10753706"/>
              <a:gd name="connsiteY136" fmla="*/ 921505 h 1027260"/>
              <a:gd name="connsiteX137" fmla="*/ 2694601 w 10753706"/>
              <a:gd name="connsiteY137" fmla="*/ 915575 h 1027260"/>
              <a:gd name="connsiteX138" fmla="*/ 2635357 w 10753706"/>
              <a:gd name="connsiteY138" fmla="*/ 910976 h 1027260"/>
              <a:gd name="connsiteX139" fmla="*/ 2601047 w 10753706"/>
              <a:gd name="connsiteY139" fmla="*/ 910263 h 1027260"/>
              <a:gd name="connsiteX140" fmla="*/ 2507482 w 10753706"/>
              <a:gd name="connsiteY140" fmla="*/ 906211 h 1027260"/>
              <a:gd name="connsiteX141" fmla="*/ 2413884 w 10753706"/>
              <a:gd name="connsiteY141" fmla="*/ 900545 h 1027260"/>
              <a:gd name="connsiteX142" fmla="*/ 2368912 w 10753706"/>
              <a:gd name="connsiteY142" fmla="*/ 888755 h 1027260"/>
              <a:gd name="connsiteX143" fmla="*/ 2349490 w 10753706"/>
              <a:gd name="connsiteY143" fmla="*/ 889719 h 1027260"/>
              <a:gd name="connsiteX144" fmla="*/ 2344290 w 10753706"/>
              <a:gd name="connsiteY144" fmla="*/ 890584 h 1027260"/>
              <a:gd name="connsiteX145" fmla="*/ 2336488 w 10753706"/>
              <a:gd name="connsiteY145" fmla="*/ 891058 h 1027260"/>
              <a:gd name="connsiteX146" fmla="*/ 2329015 w 10753706"/>
              <a:gd name="connsiteY146" fmla="*/ 891627 h 1027260"/>
              <a:gd name="connsiteX147" fmla="*/ 2293898 w 10753706"/>
              <a:gd name="connsiteY147" fmla="*/ 896431 h 1027260"/>
              <a:gd name="connsiteX148" fmla="*/ 2243927 w 10753706"/>
              <a:gd name="connsiteY148" fmla="*/ 888076 h 1027260"/>
              <a:gd name="connsiteX149" fmla="*/ 2223920 w 10753706"/>
              <a:gd name="connsiteY149" fmla="*/ 887331 h 1027260"/>
              <a:gd name="connsiteX150" fmla="*/ 2213081 w 10753706"/>
              <a:gd name="connsiteY150" fmla="*/ 886302 h 1027260"/>
              <a:gd name="connsiteX151" fmla="*/ 2212307 w 10753706"/>
              <a:gd name="connsiteY151" fmla="*/ 885829 h 1027260"/>
              <a:gd name="connsiteX152" fmla="*/ 2152321 w 10753706"/>
              <a:gd name="connsiteY152" fmla="*/ 894418 h 1027260"/>
              <a:gd name="connsiteX153" fmla="*/ 2140985 w 10753706"/>
              <a:gd name="connsiteY153" fmla="*/ 895968 h 1027260"/>
              <a:gd name="connsiteX154" fmla="*/ 2121210 w 10753706"/>
              <a:gd name="connsiteY154" fmla="*/ 899354 h 1027260"/>
              <a:gd name="connsiteX155" fmla="*/ 2119146 w 10753706"/>
              <a:gd name="connsiteY155" fmla="*/ 899033 h 1027260"/>
              <a:gd name="connsiteX156" fmla="*/ 2105666 w 10753706"/>
              <a:gd name="connsiteY156" fmla="*/ 902240 h 1027260"/>
              <a:gd name="connsiteX157" fmla="*/ 2094924 w 10753706"/>
              <a:gd name="connsiteY157" fmla="*/ 907203 h 1027260"/>
              <a:gd name="connsiteX158" fmla="*/ 1949478 w 10753706"/>
              <a:gd name="connsiteY158" fmla="*/ 913748 h 1027260"/>
              <a:gd name="connsiteX159" fmla="*/ 1749684 w 10753706"/>
              <a:gd name="connsiteY159" fmla="*/ 942223 h 1027260"/>
              <a:gd name="connsiteX160" fmla="*/ 1585576 w 10753706"/>
              <a:gd name="connsiteY160" fmla="*/ 954170 h 1027260"/>
              <a:gd name="connsiteX161" fmla="*/ 1476250 w 10753706"/>
              <a:gd name="connsiteY161" fmla="*/ 950653 h 1027260"/>
              <a:gd name="connsiteX162" fmla="*/ 1433927 w 10753706"/>
              <a:gd name="connsiteY162" fmla="*/ 959926 h 1027260"/>
              <a:gd name="connsiteX163" fmla="*/ 1414893 w 10753706"/>
              <a:gd name="connsiteY163" fmla="*/ 957671 h 1027260"/>
              <a:gd name="connsiteX164" fmla="*/ 1411585 w 10753706"/>
              <a:gd name="connsiteY164" fmla="*/ 957179 h 1027260"/>
              <a:gd name="connsiteX165" fmla="*/ 1398896 w 10753706"/>
              <a:gd name="connsiteY165" fmla="*/ 957460 h 1027260"/>
              <a:gd name="connsiteX166" fmla="*/ 1394632 w 10753706"/>
              <a:gd name="connsiteY166" fmla="*/ 954725 h 1027260"/>
              <a:gd name="connsiteX167" fmla="*/ 1375043 w 10753706"/>
              <a:gd name="connsiteY167" fmla="*/ 953132 h 1027260"/>
              <a:gd name="connsiteX168" fmla="*/ 1351876 w 10753706"/>
              <a:gd name="connsiteY168" fmla="*/ 954436 h 1027260"/>
              <a:gd name="connsiteX169" fmla="*/ 1242676 w 10753706"/>
              <a:gd name="connsiteY169" fmla="*/ 963767 h 1027260"/>
              <a:gd name="connsiteX170" fmla="*/ 1205993 w 10753706"/>
              <a:gd name="connsiteY170" fmla="*/ 974080 h 1027260"/>
              <a:gd name="connsiteX171" fmla="*/ 1052221 w 10753706"/>
              <a:gd name="connsiteY171" fmla="*/ 963954 h 1027260"/>
              <a:gd name="connsiteX172" fmla="*/ 968270 w 10753706"/>
              <a:gd name="connsiteY172" fmla="*/ 964761 h 1027260"/>
              <a:gd name="connsiteX173" fmla="*/ 874493 w 10753706"/>
              <a:gd name="connsiteY173" fmla="*/ 998122 h 1027260"/>
              <a:gd name="connsiteX174" fmla="*/ 814411 w 10753706"/>
              <a:gd name="connsiteY174" fmla="*/ 1007391 h 1027260"/>
              <a:gd name="connsiteX175" fmla="*/ 688604 w 10753706"/>
              <a:gd name="connsiteY175" fmla="*/ 1015631 h 1027260"/>
              <a:gd name="connsiteX176" fmla="*/ 618171 w 10753706"/>
              <a:gd name="connsiteY176" fmla="*/ 1027260 h 1027260"/>
              <a:gd name="connsiteX177" fmla="*/ 570379 w 10753706"/>
              <a:gd name="connsiteY177" fmla="*/ 1023487 h 1027260"/>
              <a:gd name="connsiteX178" fmla="*/ 482519 w 10753706"/>
              <a:gd name="connsiteY178" fmla="*/ 1002108 h 1027260"/>
              <a:gd name="connsiteX179" fmla="*/ 475319 w 10753706"/>
              <a:gd name="connsiteY179" fmla="*/ 1009922 h 1027260"/>
              <a:gd name="connsiteX180" fmla="*/ 431104 w 10753706"/>
              <a:gd name="connsiteY180" fmla="*/ 1009317 h 1027260"/>
              <a:gd name="connsiteX181" fmla="*/ 363782 w 10753706"/>
              <a:gd name="connsiteY181" fmla="*/ 1007585 h 1027260"/>
              <a:gd name="connsiteX182" fmla="*/ 325533 w 10753706"/>
              <a:gd name="connsiteY182" fmla="*/ 1008502 h 1027260"/>
              <a:gd name="connsiteX183" fmla="*/ 220429 w 10753706"/>
              <a:gd name="connsiteY183" fmla="*/ 1008927 h 1027260"/>
              <a:gd name="connsiteX184" fmla="*/ 114676 w 10753706"/>
              <a:gd name="connsiteY184" fmla="*/ 1007765 h 1027260"/>
              <a:gd name="connsiteX185" fmla="*/ 13470 w 10753706"/>
              <a:gd name="connsiteY185" fmla="*/ 998544 h 1027260"/>
              <a:gd name="connsiteX186" fmla="*/ 0 w 10753706"/>
              <a:gd name="connsiteY186" fmla="*/ 997355 h 10272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Lst>
            <a:rect l="l" t="t" r="r" b="b"/>
            <a:pathLst>
              <a:path w="10753706" h="1027260">
                <a:moveTo>
                  <a:pt x="0" y="0"/>
                </a:moveTo>
                <a:lnTo>
                  <a:pt x="10753706" y="0"/>
                </a:lnTo>
                <a:lnTo>
                  <a:pt x="10748809" y="2522"/>
                </a:lnTo>
                <a:cubicBezTo>
                  <a:pt x="10744031" y="4644"/>
                  <a:pt x="10737551" y="7204"/>
                  <a:pt x="10725330" y="11977"/>
                </a:cubicBezTo>
                <a:cubicBezTo>
                  <a:pt x="10700888" y="21523"/>
                  <a:pt x="10652058" y="39304"/>
                  <a:pt x="10615423" y="52967"/>
                </a:cubicBezTo>
                <a:cubicBezTo>
                  <a:pt x="10598524" y="49017"/>
                  <a:pt x="10550674" y="61360"/>
                  <a:pt x="10533936" y="53095"/>
                </a:cubicBezTo>
                <a:cubicBezTo>
                  <a:pt x="10519435" y="55674"/>
                  <a:pt x="10480156" y="49393"/>
                  <a:pt x="10466876" y="45180"/>
                </a:cubicBezTo>
                <a:cubicBezTo>
                  <a:pt x="10443145" y="68059"/>
                  <a:pt x="10382269" y="71294"/>
                  <a:pt x="10355090" y="89741"/>
                </a:cubicBezTo>
                <a:cubicBezTo>
                  <a:pt x="10286222" y="95376"/>
                  <a:pt x="10146285" y="63529"/>
                  <a:pt x="10087145" y="66115"/>
                </a:cubicBezTo>
                <a:cubicBezTo>
                  <a:pt x="10067575" y="79584"/>
                  <a:pt x="10043111" y="68921"/>
                  <a:pt x="10015902" y="76178"/>
                </a:cubicBezTo>
                <a:cubicBezTo>
                  <a:pt x="9952302" y="84628"/>
                  <a:pt x="9893286" y="103337"/>
                  <a:pt x="9806005" y="102435"/>
                </a:cubicBezTo>
                <a:cubicBezTo>
                  <a:pt x="9782247" y="141133"/>
                  <a:pt x="9674787" y="151643"/>
                  <a:pt x="9602583" y="179170"/>
                </a:cubicBezTo>
                <a:cubicBezTo>
                  <a:pt x="9557658" y="187584"/>
                  <a:pt x="9478290" y="154235"/>
                  <a:pt x="9469719" y="174721"/>
                </a:cubicBezTo>
                <a:cubicBezTo>
                  <a:pt x="9443779" y="165070"/>
                  <a:pt x="9431317" y="185692"/>
                  <a:pt x="9408692" y="189513"/>
                </a:cubicBezTo>
                <a:cubicBezTo>
                  <a:pt x="9387154" y="183843"/>
                  <a:pt x="9380475" y="191089"/>
                  <a:pt x="9364151" y="194072"/>
                </a:cubicBezTo>
                <a:cubicBezTo>
                  <a:pt x="9354686" y="190222"/>
                  <a:pt x="9340485" y="191782"/>
                  <a:pt x="9337751" y="197579"/>
                </a:cubicBezTo>
                <a:cubicBezTo>
                  <a:pt x="9349566" y="209270"/>
                  <a:pt x="9297468" y="207714"/>
                  <a:pt x="9297166" y="216558"/>
                </a:cubicBezTo>
                <a:cubicBezTo>
                  <a:pt x="9269057" y="220999"/>
                  <a:pt x="9139630" y="221783"/>
                  <a:pt x="9123859" y="237356"/>
                </a:cubicBezTo>
                <a:cubicBezTo>
                  <a:pt x="9068176" y="249209"/>
                  <a:pt x="8975349" y="235349"/>
                  <a:pt x="8950741" y="238020"/>
                </a:cubicBezTo>
                <a:cubicBezTo>
                  <a:pt x="8916265" y="215428"/>
                  <a:pt x="8822808" y="292026"/>
                  <a:pt x="8718236" y="303148"/>
                </a:cubicBezTo>
                <a:cubicBezTo>
                  <a:pt x="8703111" y="302060"/>
                  <a:pt x="8695551" y="302792"/>
                  <a:pt x="8694011" y="308812"/>
                </a:cubicBezTo>
                <a:cubicBezTo>
                  <a:pt x="8661810" y="312764"/>
                  <a:pt x="8637956" y="329628"/>
                  <a:pt x="8611976" y="324819"/>
                </a:cubicBezTo>
                <a:cubicBezTo>
                  <a:pt x="8621849" y="336388"/>
                  <a:pt x="8562809" y="325917"/>
                  <a:pt x="8562074" y="337971"/>
                </a:cubicBezTo>
                <a:cubicBezTo>
                  <a:pt x="8543699" y="343978"/>
                  <a:pt x="8511321" y="356396"/>
                  <a:pt x="8501724" y="360865"/>
                </a:cubicBezTo>
                <a:lnTo>
                  <a:pt x="8504489" y="364790"/>
                </a:lnTo>
                <a:lnTo>
                  <a:pt x="8492774" y="366181"/>
                </a:lnTo>
                <a:lnTo>
                  <a:pt x="8466405" y="368724"/>
                </a:lnTo>
                <a:cubicBezTo>
                  <a:pt x="8455454" y="372229"/>
                  <a:pt x="8440175" y="385805"/>
                  <a:pt x="8427069" y="387211"/>
                </a:cubicBezTo>
                <a:cubicBezTo>
                  <a:pt x="8400442" y="392215"/>
                  <a:pt x="8397079" y="382989"/>
                  <a:pt x="8387766" y="377161"/>
                </a:cubicBezTo>
                <a:cubicBezTo>
                  <a:pt x="8369233" y="378548"/>
                  <a:pt x="8334756" y="390869"/>
                  <a:pt x="8315874" y="395527"/>
                </a:cubicBezTo>
                <a:cubicBezTo>
                  <a:pt x="8306664" y="400500"/>
                  <a:pt x="8272845" y="393679"/>
                  <a:pt x="8274474" y="405112"/>
                </a:cubicBezTo>
                <a:cubicBezTo>
                  <a:pt x="8255483" y="406194"/>
                  <a:pt x="8244963" y="408376"/>
                  <a:pt x="8234664" y="410219"/>
                </a:cubicBezTo>
                <a:lnTo>
                  <a:pt x="8211268" y="416791"/>
                </a:lnTo>
                <a:cubicBezTo>
                  <a:pt x="8204720" y="419941"/>
                  <a:pt x="8197411" y="422004"/>
                  <a:pt x="8188615" y="421755"/>
                </a:cubicBezTo>
                <a:lnTo>
                  <a:pt x="8179981" y="420402"/>
                </a:lnTo>
                <a:lnTo>
                  <a:pt x="8179307" y="422516"/>
                </a:lnTo>
                <a:cubicBezTo>
                  <a:pt x="8179027" y="425797"/>
                  <a:pt x="8175790" y="448341"/>
                  <a:pt x="8147929" y="450302"/>
                </a:cubicBezTo>
                <a:cubicBezTo>
                  <a:pt x="8130300" y="457967"/>
                  <a:pt x="8114933" y="461015"/>
                  <a:pt x="8089136" y="465283"/>
                </a:cubicBezTo>
                <a:cubicBezTo>
                  <a:pt x="8072810" y="465920"/>
                  <a:pt x="8069376" y="451569"/>
                  <a:pt x="8049973" y="454121"/>
                </a:cubicBezTo>
                <a:cubicBezTo>
                  <a:pt x="7974508" y="471465"/>
                  <a:pt x="8006050" y="447139"/>
                  <a:pt x="7965913" y="464415"/>
                </a:cubicBezTo>
                <a:cubicBezTo>
                  <a:pt x="7958234" y="466025"/>
                  <a:pt x="7951405" y="465800"/>
                  <a:pt x="7945093" y="464798"/>
                </a:cubicBezTo>
                <a:lnTo>
                  <a:pt x="7935335" y="462442"/>
                </a:lnTo>
                <a:lnTo>
                  <a:pt x="7904779" y="471429"/>
                </a:lnTo>
                <a:cubicBezTo>
                  <a:pt x="7889387" y="474999"/>
                  <a:pt x="7872867" y="477951"/>
                  <a:pt x="7855604" y="480199"/>
                </a:cubicBezTo>
                <a:cubicBezTo>
                  <a:pt x="7850005" y="476378"/>
                  <a:pt x="7838628" y="483595"/>
                  <a:pt x="7832630" y="485371"/>
                </a:cubicBezTo>
                <a:cubicBezTo>
                  <a:pt x="7831473" y="482645"/>
                  <a:pt x="7816623" y="482661"/>
                  <a:pt x="7812438" y="485391"/>
                </a:cubicBezTo>
                <a:cubicBezTo>
                  <a:pt x="7709470" y="505049"/>
                  <a:pt x="7759426" y="473956"/>
                  <a:pt x="7701399" y="495197"/>
                </a:cubicBezTo>
                <a:cubicBezTo>
                  <a:pt x="7690986" y="496989"/>
                  <a:pt x="7682397" y="496365"/>
                  <a:pt x="7674778" y="494723"/>
                </a:cubicBezTo>
                <a:lnTo>
                  <a:pt x="7660445" y="490194"/>
                </a:lnTo>
                <a:lnTo>
                  <a:pt x="7651781" y="493084"/>
                </a:lnTo>
                <a:cubicBezTo>
                  <a:pt x="7616113" y="496548"/>
                  <a:pt x="7603273" y="491735"/>
                  <a:pt x="7584807" y="499490"/>
                </a:cubicBezTo>
                <a:cubicBezTo>
                  <a:pt x="7549256" y="490212"/>
                  <a:pt x="7563949" y="500167"/>
                  <a:pt x="7541324" y="504184"/>
                </a:cubicBezTo>
                <a:cubicBezTo>
                  <a:pt x="7523851" y="508307"/>
                  <a:pt x="7559546" y="509825"/>
                  <a:pt x="7541756" y="512184"/>
                </a:cubicBezTo>
                <a:cubicBezTo>
                  <a:pt x="7520963" y="510864"/>
                  <a:pt x="7525755" y="520497"/>
                  <a:pt x="7503906" y="518551"/>
                </a:cubicBezTo>
                <a:cubicBezTo>
                  <a:pt x="7505924" y="510774"/>
                  <a:pt x="7464361" y="523683"/>
                  <a:pt x="7460411" y="517415"/>
                </a:cubicBezTo>
                <a:lnTo>
                  <a:pt x="7460116" y="517548"/>
                </a:lnTo>
                <a:cubicBezTo>
                  <a:pt x="7447785" y="530928"/>
                  <a:pt x="7310141" y="550568"/>
                  <a:pt x="7297810" y="563947"/>
                </a:cubicBezTo>
                <a:cubicBezTo>
                  <a:pt x="7221791" y="605698"/>
                  <a:pt x="7039072" y="646008"/>
                  <a:pt x="6946388" y="665244"/>
                </a:cubicBezTo>
                <a:cubicBezTo>
                  <a:pt x="6853704" y="684480"/>
                  <a:pt x="6804875" y="677485"/>
                  <a:pt x="6741704" y="679365"/>
                </a:cubicBezTo>
                <a:lnTo>
                  <a:pt x="6624680" y="677674"/>
                </a:lnTo>
                <a:lnTo>
                  <a:pt x="6605700" y="683566"/>
                </a:lnTo>
                <a:cubicBezTo>
                  <a:pt x="6603309" y="685184"/>
                  <a:pt x="6599550" y="685647"/>
                  <a:pt x="6576922" y="683030"/>
                </a:cubicBezTo>
                <a:cubicBezTo>
                  <a:pt x="6527275" y="698355"/>
                  <a:pt x="6440981" y="702347"/>
                  <a:pt x="6405123" y="721946"/>
                </a:cubicBezTo>
                <a:cubicBezTo>
                  <a:pt x="6407963" y="715467"/>
                  <a:pt x="6383450" y="712913"/>
                  <a:pt x="6368938" y="717341"/>
                </a:cubicBezTo>
                <a:cubicBezTo>
                  <a:pt x="6377914" y="692119"/>
                  <a:pt x="6315316" y="744281"/>
                  <a:pt x="6295102" y="729508"/>
                </a:cubicBezTo>
                <a:cubicBezTo>
                  <a:pt x="6300358" y="744473"/>
                  <a:pt x="6240070" y="776254"/>
                  <a:pt x="6202084" y="767091"/>
                </a:cubicBezTo>
                <a:cubicBezTo>
                  <a:pt x="6152826" y="774744"/>
                  <a:pt x="6122010" y="790367"/>
                  <a:pt x="6067157" y="790339"/>
                </a:cubicBezTo>
                <a:cubicBezTo>
                  <a:pt x="6066310" y="792484"/>
                  <a:pt x="6064283" y="794403"/>
                  <a:pt x="6061443" y="796151"/>
                </a:cubicBezTo>
                <a:lnTo>
                  <a:pt x="6051406" y="800684"/>
                </a:lnTo>
                <a:lnTo>
                  <a:pt x="6049097" y="800636"/>
                </a:lnTo>
                <a:cubicBezTo>
                  <a:pt x="6040408" y="801393"/>
                  <a:pt x="6036299" y="802645"/>
                  <a:pt x="6034222" y="804110"/>
                </a:cubicBezTo>
                <a:lnTo>
                  <a:pt x="6033121" y="806078"/>
                </a:lnTo>
                <a:lnTo>
                  <a:pt x="6023593" y="808842"/>
                </a:lnTo>
                <a:lnTo>
                  <a:pt x="6006639" y="815304"/>
                </a:lnTo>
                <a:lnTo>
                  <a:pt x="6001762" y="815557"/>
                </a:lnTo>
                <a:lnTo>
                  <a:pt x="5973534" y="823815"/>
                </a:lnTo>
                <a:lnTo>
                  <a:pt x="5972336" y="823476"/>
                </a:lnTo>
                <a:cubicBezTo>
                  <a:pt x="5969004" y="822901"/>
                  <a:pt x="5965329" y="822833"/>
                  <a:pt x="5960841" y="823819"/>
                </a:cubicBezTo>
                <a:cubicBezTo>
                  <a:pt x="5955860" y="815655"/>
                  <a:pt x="5953515" y="821882"/>
                  <a:pt x="5940719" y="825514"/>
                </a:cubicBezTo>
                <a:cubicBezTo>
                  <a:pt x="5930130" y="813644"/>
                  <a:pt x="5900943" y="827979"/>
                  <a:pt x="5884298" y="823806"/>
                </a:cubicBezTo>
                <a:cubicBezTo>
                  <a:pt x="5875133" y="826741"/>
                  <a:pt x="5865250" y="829630"/>
                  <a:pt x="5854779" y="832365"/>
                </a:cubicBezTo>
                <a:lnTo>
                  <a:pt x="5848382" y="833844"/>
                </a:lnTo>
                <a:lnTo>
                  <a:pt x="5848066" y="833772"/>
                </a:lnTo>
                <a:cubicBezTo>
                  <a:pt x="5846273" y="833879"/>
                  <a:pt x="5844018" y="834284"/>
                  <a:pt x="5840944" y="835132"/>
                </a:cubicBezTo>
                <a:lnTo>
                  <a:pt x="5836719" y="836539"/>
                </a:lnTo>
                <a:lnTo>
                  <a:pt x="5824311" y="839408"/>
                </a:lnTo>
                <a:lnTo>
                  <a:pt x="5818788" y="839727"/>
                </a:lnTo>
                <a:cubicBezTo>
                  <a:pt x="5797008" y="838594"/>
                  <a:pt x="5786883" y="822081"/>
                  <a:pt x="5763953" y="834282"/>
                </a:cubicBezTo>
                <a:cubicBezTo>
                  <a:pt x="5726813" y="837521"/>
                  <a:pt x="5699446" y="830949"/>
                  <a:pt x="5667748" y="840211"/>
                </a:cubicBezTo>
                <a:cubicBezTo>
                  <a:pt x="5632959" y="843205"/>
                  <a:pt x="5601436" y="842280"/>
                  <a:pt x="5573108" y="847611"/>
                </a:cubicBezTo>
                <a:cubicBezTo>
                  <a:pt x="5560030" y="845832"/>
                  <a:pt x="5549547" y="851598"/>
                  <a:pt x="5539137" y="851033"/>
                </a:cubicBezTo>
                <a:cubicBezTo>
                  <a:pt x="5528728" y="850467"/>
                  <a:pt x="5529256" y="837509"/>
                  <a:pt x="5510651" y="844215"/>
                </a:cubicBezTo>
                <a:cubicBezTo>
                  <a:pt x="5494241" y="833607"/>
                  <a:pt x="5466101" y="839171"/>
                  <a:pt x="5457331" y="839159"/>
                </a:cubicBezTo>
                <a:lnTo>
                  <a:pt x="5410613" y="834358"/>
                </a:lnTo>
                <a:lnTo>
                  <a:pt x="5370040" y="862127"/>
                </a:lnTo>
                <a:cubicBezTo>
                  <a:pt x="5357863" y="856469"/>
                  <a:pt x="5319115" y="868069"/>
                  <a:pt x="5318778" y="855310"/>
                </a:cubicBezTo>
                <a:cubicBezTo>
                  <a:pt x="5303920" y="857760"/>
                  <a:pt x="5296727" y="863736"/>
                  <a:pt x="5298645" y="855171"/>
                </a:cubicBezTo>
                <a:cubicBezTo>
                  <a:pt x="5287819" y="855897"/>
                  <a:pt x="5267444" y="857825"/>
                  <a:pt x="5253828" y="859670"/>
                </a:cubicBezTo>
                <a:lnTo>
                  <a:pt x="5216955" y="866245"/>
                </a:lnTo>
                <a:lnTo>
                  <a:pt x="5214344" y="868102"/>
                </a:lnTo>
                <a:cubicBezTo>
                  <a:pt x="5210778" y="868719"/>
                  <a:pt x="5200859" y="869042"/>
                  <a:pt x="5195561" y="869949"/>
                </a:cubicBezTo>
                <a:lnTo>
                  <a:pt x="5182555" y="873542"/>
                </a:lnTo>
                <a:cubicBezTo>
                  <a:pt x="5178496" y="875023"/>
                  <a:pt x="5175066" y="876746"/>
                  <a:pt x="5172552" y="878801"/>
                </a:cubicBezTo>
                <a:cubicBezTo>
                  <a:pt x="5121406" y="873797"/>
                  <a:pt x="5080096" y="886529"/>
                  <a:pt x="5027993" y="889666"/>
                </a:cubicBezTo>
                <a:cubicBezTo>
                  <a:pt x="4999924" y="877115"/>
                  <a:pt x="4946973" y="919452"/>
                  <a:pt x="4939844" y="934802"/>
                </a:cubicBezTo>
                <a:cubicBezTo>
                  <a:pt x="4895154" y="940701"/>
                  <a:pt x="4844006" y="928240"/>
                  <a:pt x="4792576" y="934820"/>
                </a:cubicBezTo>
                <a:lnTo>
                  <a:pt x="4602423" y="958063"/>
                </a:lnTo>
                <a:cubicBezTo>
                  <a:pt x="4488530" y="967131"/>
                  <a:pt x="4399004" y="969822"/>
                  <a:pt x="4290656" y="969152"/>
                </a:cubicBezTo>
                <a:cubicBezTo>
                  <a:pt x="4182308" y="968482"/>
                  <a:pt x="4046938" y="971167"/>
                  <a:pt x="3952334" y="954043"/>
                </a:cubicBezTo>
                <a:lnTo>
                  <a:pt x="3858560" y="948781"/>
                </a:lnTo>
                <a:lnTo>
                  <a:pt x="3846597" y="948382"/>
                </a:lnTo>
                <a:cubicBezTo>
                  <a:pt x="3807516" y="956616"/>
                  <a:pt x="3767475" y="941640"/>
                  <a:pt x="3736044" y="947759"/>
                </a:cubicBezTo>
                <a:cubicBezTo>
                  <a:pt x="3727323" y="948128"/>
                  <a:pt x="3719828" y="947771"/>
                  <a:pt x="3713136" y="946963"/>
                </a:cubicBezTo>
                <a:lnTo>
                  <a:pt x="3695939" y="943639"/>
                </a:lnTo>
                <a:lnTo>
                  <a:pt x="3694125" y="940567"/>
                </a:lnTo>
                <a:lnTo>
                  <a:pt x="3681925" y="939706"/>
                </a:lnTo>
                <a:lnTo>
                  <a:pt x="3679204" y="938926"/>
                </a:lnTo>
                <a:cubicBezTo>
                  <a:pt x="3668160" y="939028"/>
                  <a:pt x="3634193" y="940875"/>
                  <a:pt x="3615656" y="940320"/>
                </a:cubicBezTo>
                <a:cubicBezTo>
                  <a:pt x="3582626" y="936974"/>
                  <a:pt x="3593904" y="949140"/>
                  <a:pt x="3567983" y="935596"/>
                </a:cubicBezTo>
                <a:cubicBezTo>
                  <a:pt x="3504185" y="939048"/>
                  <a:pt x="3482818" y="922224"/>
                  <a:pt x="3422423" y="932129"/>
                </a:cubicBezTo>
                <a:cubicBezTo>
                  <a:pt x="3369166" y="933413"/>
                  <a:pt x="3329486" y="910108"/>
                  <a:pt x="3310925" y="911072"/>
                </a:cubicBezTo>
                <a:cubicBezTo>
                  <a:pt x="3261363" y="909787"/>
                  <a:pt x="3198415" y="933574"/>
                  <a:pt x="3139421" y="934151"/>
                </a:cubicBezTo>
                <a:cubicBezTo>
                  <a:pt x="3088799" y="931012"/>
                  <a:pt x="3038941" y="938464"/>
                  <a:pt x="2996922" y="927537"/>
                </a:cubicBezTo>
                <a:cubicBezTo>
                  <a:pt x="2992673" y="929234"/>
                  <a:pt x="2987900" y="930498"/>
                  <a:pt x="2982785" y="931453"/>
                </a:cubicBezTo>
                <a:lnTo>
                  <a:pt x="2967478" y="933397"/>
                </a:lnTo>
                <a:lnTo>
                  <a:pt x="2948552" y="932961"/>
                </a:lnTo>
                <a:lnTo>
                  <a:pt x="2944404" y="934452"/>
                </a:lnTo>
                <a:lnTo>
                  <a:pt x="2908608" y="937205"/>
                </a:lnTo>
                <a:lnTo>
                  <a:pt x="2904443" y="936455"/>
                </a:lnTo>
                <a:lnTo>
                  <a:pt x="2868935" y="938022"/>
                </a:lnTo>
                <a:lnTo>
                  <a:pt x="2868586" y="937487"/>
                </a:lnTo>
                <a:cubicBezTo>
                  <a:pt x="2866994" y="936327"/>
                  <a:pt x="2864292" y="935538"/>
                  <a:pt x="2859191" y="935503"/>
                </a:cubicBezTo>
                <a:cubicBezTo>
                  <a:pt x="2869075" y="927418"/>
                  <a:pt x="2856828" y="932364"/>
                  <a:pt x="2840915" y="932977"/>
                </a:cubicBezTo>
                <a:lnTo>
                  <a:pt x="2763509" y="921850"/>
                </a:lnTo>
                <a:lnTo>
                  <a:pt x="2756121" y="921864"/>
                </a:lnTo>
                <a:cubicBezTo>
                  <a:pt x="2756081" y="921822"/>
                  <a:pt x="2756039" y="921781"/>
                  <a:pt x="2755998" y="921739"/>
                </a:cubicBezTo>
                <a:cubicBezTo>
                  <a:pt x="2754445" y="921476"/>
                  <a:pt x="2752036" y="921380"/>
                  <a:pt x="2748255" y="921505"/>
                </a:cubicBezTo>
                <a:lnTo>
                  <a:pt x="2694601" y="915575"/>
                </a:lnTo>
                <a:cubicBezTo>
                  <a:pt x="2671223" y="919874"/>
                  <a:pt x="2666972" y="913376"/>
                  <a:pt x="2635357" y="910976"/>
                </a:cubicBezTo>
                <a:cubicBezTo>
                  <a:pt x="2621906" y="915051"/>
                  <a:pt x="2611315" y="913542"/>
                  <a:pt x="2601047" y="910263"/>
                </a:cubicBezTo>
                <a:cubicBezTo>
                  <a:pt x="2570084" y="912074"/>
                  <a:pt x="2542135" y="907435"/>
                  <a:pt x="2507482" y="906211"/>
                </a:cubicBezTo>
                <a:cubicBezTo>
                  <a:pt x="2469706" y="911437"/>
                  <a:pt x="2450920" y="901812"/>
                  <a:pt x="2413884" y="900545"/>
                </a:cubicBezTo>
                <a:cubicBezTo>
                  <a:pt x="2381338" y="909664"/>
                  <a:pt x="2387753" y="892438"/>
                  <a:pt x="2368912" y="888755"/>
                </a:cubicBezTo>
                <a:lnTo>
                  <a:pt x="2349490" y="889719"/>
                </a:lnTo>
                <a:lnTo>
                  <a:pt x="2344290" y="890584"/>
                </a:lnTo>
                <a:cubicBezTo>
                  <a:pt x="2340673" y="891041"/>
                  <a:pt x="2338228" y="891167"/>
                  <a:pt x="2336488" y="891058"/>
                </a:cubicBezTo>
                <a:lnTo>
                  <a:pt x="2329015" y="891627"/>
                </a:lnTo>
                <a:cubicBezTo>
                  <a:pt x="2316843" y="893039"/>
                  <a:pt x="2305064" y="894669"/>
                  <a:pt x="2293898" y="896431"/>
                </a:cubicBezTo>
                <a:cubicBezTo>
                  <a:pt x="2282637" y="890404"/>
                  <a:pt x="2242346" y="900851"/>
                  <a:pt x="2243927" y="888076"/>
                </a:cubicBezTo>
                <a:cubicBezTo>
                  <a:pt x="2228778" y="890081"/>
                  <a:pt x="2220725" y="895845"/>
                  <a:pt x="2223920" y="887331"/>
                </a:cubicBezTo>
                <a:cubicBezTo>
                  <a:pt x="2218877" y="887756"/>
                  <a:pt x="2215583" y="887254"/>
                  <a:pt x="2213081" y="886302"/>
                </a:cubicBezTo>
                <a:lnTo>
                  <a:pt x="2212307" y="885829"/>
                </a:lnTo>
                <a:lnTo>
                  <a:pt x="2152321" y="894418"/>
                </a:lnTo>
                <a:lnTo>
                  <a:pt x="2140985" y="895968"/>
                </a:lnTo>
                <a:lnTo>
                  <a:pt x="2121210" y="899354"/>
                </a:lnTo>
                <a:lnTo>
                  <a:pt x="2119146" y="899033"/>
                </a:lnTo>
                <a:lnTo>
                  <a:pt x="2105666" y="902240"/>
                </a:lnTo>
                <a:cubicBezTo>
                  <a:pt x="2101407" y="903601"/>
                  <a:pt x="2097735" y="905221"/>
                  <a:pt x="2094924" y="907203"/>
                </a:cubicBezTo>
                <a:cubicBezTo>
                  <a:pt x="2044793" y="900664"/>
                  <a:pt x="2001785" y="912168"/>
                  <a:pt x="1949478" y="913748"/>
                </a:cubicBezTo>
                <a:cubicBezTo>
                  <a:pt x="1891937" y="919585"/>
                  <a:pt x="1810334" y="935486"/>
                  <a:pt x="1749684" y="942223"/>
                </a:cubicBezTo>
                <a:lnTo>
                  <a:pt x="1585576" y="954170"/>
                </a:lnTo>
                <a:cubicBezTo>
                  <a:pt x="1549165" y="943719"/>
                  <a:pt x="1511425" y="950847"/>
                  <a:pt x="1476250" y="950653"/>
                </a:cubicBezTo>
                <a:cubicBezTo>
                  <a:pt x="1488515" y="961596"/>
                  <a:pt x="1432660" y="946795"/>
                  <a:pt x="1433927" y="959926"/>
                </a:cubicBezTo>
                <a:cubicBezTo>
                  <a:pt x="1427485" y="959475"/>
                  <a:pt x="1421205" y="958623"/>
                  <a:pt x="1414893" y="957671"/>
                </a:cubicBezTo>
                <a:lnTo>
                  <a:pt x="1411585" y="957179"/>
                </a:lnTo>
                <a:lnTo>
                  <a:pt x="1398896" y="957460"/>
                </a:lnTo>
                <a:lnTo>
                  <a:pt x="1394632" y="954725"/>
                </a:lnTo>
                <a:lnTo>
                  <a:pt x="1375043" y="953132"/>
                </a:lnTo>
                <a:cubicBezTo>
                  <a:pt x="1367813" y="952970"/>
                  <a:pt x="1360155" y="953305"/>
                  <a:pt x="1351876" y="954436"/>
                </a:cubicBezTo>
                <a:cubicBezTo>
                  <a:pt x="1325912" y="963028"/>
                  <a:pt x="1274459" y="952492"/>
                  <a:pt x="1242676" y="963767"/>
                </a:cubicBezTo>
                <a:cubicBezTo>
                  <a:pt x="1230276" y="966918"/>
                  <a:pt x="1216715" y="977098"/>
                  <a:pt x="1205993" y="974080"/>
                </a:cubicBezTo>
                <a:cubicBezTo>
                  <a:pt x="1174251" y="974112"/>
                  <a:pt x="1086982" y="964420"/>
                  <a:pt x="1052221" y="963954"/>
                </a:cubicBezTo>
                <a:cubicBezTo>
                  <a:pt x="1038515" y="970622"/>
                  <a:pt x="1009522" y="962342"/>
                  <a:pt x="968270" y="964761"/>
                </a:cubicBezTo>
                <a:cubicBezTo>
                  <a:pt x="943437" y="973698"/>
                  <a:pt x="900136" y="991017"/>
                  <a:pt x="874493" y="998122"/>
                </a:cubicBezTo>
                <a:cubicBezTo>
                  <a:pt x="848849" y="1005226"/>
                  <a:pt x="853424" y="1009427"/>
                  <a:pt x="814411" y="1007391"/>
                </a:cubicBezTo>
                <a:cubicBezTo>
                  <a:pt x="765926" y="1022821"/>
                  <a:pt x="732885" y="1009859"/>
                  <a:pt x="688604" y="1015631"/>
                </a:cubicBezTo>
                <a:cubicBezTo>
                  <a:pt x="638045" y="1020877"/>
                  <a:pt x="677999" y="1011556"/>
                  <a:pt x="618171" y="1027260"/>
                </a:cubicBezTo>
                <a:cubicBezTo>
                  <a:pt x="609680" y="1023165"/>
                  <a:pt x="583253" y="1020277"/>
                  <a:pt x="570379" y="1023487"/>
                </a:cubicBezTo>
                <a:cubicBezTo>
                  <a:pt x="543992" y="1022523"/>
                  <a:pt x="505183" y="1001686"/>
                  <a:pt x="482519" y="1002108"/>
                </a:cubicBezTo>
                <a:cubicBezTo>
                  <a:pt x="464011" y="1002285"/>
                  <a:pt x="495211" y="1007995"/>
                  <a:pt x="475319" y="1009922"/>
                </a:cubicBezTo>
                <a:cubicBezTo>
                  <a:pt x="450818" y="1011135"/>
                  <a:pt x="454804" y="1022539"/>
                  <a:pt x="431104" y="1009317"/>
                </a:cubicBezTo>
                <a:cubicBezTo>
                  <a:pt x="406857" y="1014651"/>
                  <a:pt x="399686" y="1008456"/>
                  <a:pt x="363782" y="1007585"/>
                </a:cubicBezTo>
                <a:cubicBezTo>
                  <a:pt x="350440" y="1012231"/>
                  <a:pt x="338145" y="1011245"/>
                  <a:pt x="325533" y="1008502"/>
                </a:cubicBezTo>
                <a:cubicBezTo>
                  <a:pt x="291944" y="1011745"/>
                  <a:pt x="259251" y="1008497"/>
                  <a:pt x="220429" y="1008927"/>
                </a:cubicBezTo>
                <a:cubicBezTo>
                  <a:pt x="180594" y="1015852"/>
                  <a:pt x="156150" y="1007265"/>
                  <a:pt x="114676" y="1007765"/>
                </a:cubicBezTo>
                <a:cubicBezTo>
                  <a:pt x="85718" y="1006195"/>
                  <a:pt x="43316" y="1001491"/>
                  <a:pt x="13470" y="998544"/>
                </a:cubicBezTo>
                <a:lnTo>
                  <a:pt x="0" y="997355"/>
                </a:ln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27033472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78BA5F19-D5E1-4ECC-BEC2-DF7AEDFD7C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Shape 21">
            <a:extLst>
              <a:ext uri="{FF2B5EF4-FFF2-40B4-BE49-F238E27FC236}">
                <a16:creationId xmlns:a16="http://schemas.microsoft.com/office/drawing/2014/main" id="{50CC88A9-A661-4C48-866E-8734E5114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1269336" cy="2008639"/>
          </a:xfrm>
          <a:custGeom>
            <a:avLst/>
            <a:gdLst>
              <a:gd name="connsiteX0" fmla="*/ 0 w 11269336"/>
              <a:gd name="connsiteY0" fmla="*/ 0 h 2323145"/>
              <a:gd name="connsiteX1" fmla="*/ 11269336 w 11269336"/>
              <a:gd name="connsiteY1" fmla="*/ 0 h 2323145"/>
              <a:gd name="connsiteX2" fmla="*/ 11268645 w 11269336"/>
              <a:gd name="connsiteY2" fmla="*/ 511 h 2323145"/>
              <a:gd name="connsiteX3" fmla="*/ 11230739 w 11269336"/>
              <a:gd name="connsiteY3" fmla="*/ 37096 h 2323145"/>
              <a:gd name="connsiteX4" fmla="*/ 11082485 w 11269336"/>
              <a:gd name="connsiteY4" fmla="*/ 78590 h 2323145"/>
              <a:gd name="connsiteX5" fmla="*/ 11031776 w 11269336"/>
              <a:gd name="connsiteY5" fmla="*/ 79197 h 2323145"/>
              <a:gd name="connsiteX6" fmla="*/ 10995894 w 11269336"/>
              <a:gd name="connsiteY6" fmla="*/ 83459 h 2323145"/>
              <a:gd name="connsiteX7" fmla="*/ 10861177 w 11269336"/>
              <a:gd name="connsiteY7" fmla="*/ 147419 h 2323145"/>
              <a:gd name="connsiteX8" fmla="*/ 10782732 w 11269336"/>
              <a:gd name="connsiteY8" fmla="*/ 135645 h 2323145"/>
              <a:gd name="connsiteX9" fmla="*/ 10660773 w 11269336"/>
              <a:gd name="connsiteY9" fmla="*/ 179312 h 2323145"/>
              <a:gd name="connsiteX10" fmla="*/ 10564442 w 11269336"/>
              <a:gd name="connsiteY10" fmla="*/ 160738 h 2323145"/>
              <a:gd name="connsiteX11" fmla="*/ 10490200 w 11269336"/>
              <a:gd name="connsiteY11" fmla="*/ 183533 h 2323145"/>
              <a:gd name="connsiteX12" fmla="*/ 10271351 w 11269336"/>
              <a:gd name="connsiteY12" fmla="*/ 243104 h 2323145"/>
              <a:gd name="connsiteX13" fmla="*/ 10061033 w 11269336"/>
              <a:gd name="connsiteY13" fmla="*/ 364937 h 2323145"/>
              <a:gd name="connsiteX14" fmla="*/ 9921770 w 11269336"/>
              <a:gd name="connsiteY14" fmla="*/ 406154 h 2323145"/>
              <a:gd name="connsiteX15" fmla="*/ 9858388 w 11269336"/>
              <a:gd name="connsiteY15" fmla="*/ 439489 h 2323145"/>
              <a:gd name="connsiteX16" fmla="*/ 9811914 w 11269336"/>
              <a:gd name="connsiteY16" fmla="*/ 449865 h 2323145"/>
              <a:gd name="connsiteX17" fmla="*/ 9784394 w 11269336"/>
              <a:gd name="connsiteY17" fmla="*/ 457816 h 2323145"/>
              <a:gd name="connsiteX18" fmla="*/ 9742561 w 11269336"/>
              <a:gd name="connsiteY18" fmla="*/ 500437 h 2323145"/>
              <a:gd name="connsiteX19" fmla="*/ 9561831 w 11269336"/>
              <a:gd name="connsiteY19" fmla="*/ 547649 h 2323145"/>
              <a:gd name="connsiteX20" fmla="*/ 9380600 w 11269336"/>
              <a:gd name="connsiteY20" fmla="*/ 549821 h 2323145"/>
              <a:gd name="connsiteX21" fmla="*/ 9139429 w 11269336"/>
              <a:gd name="connsiteY21" fmla="*/ 696446 h 2323145"/>
              <a:gd name="connsiteX22" fmla="*/ 9114263 w 11269336"/>
              <a:gd name="connsiteY22" fmla="*/ 709213 h 2323145"/>
              <a:gd name="connsiteX23" fmla="*/ 9028928 w 11269336"/>
              <a:gd name="connsiteY23" fmla="*/ 745350 h 2323145"/>
              <a:gd name="connsiteX24" fmla="*/ 8977138 w 11269336"/>
              <a:gd name="connsiteY24" fmla="*/ 774970 h 2323145"/>
              <a:gd name="connsiteX25" fmla="*/ 8947030 w 11269336"/>
              <a:gd name="connsiteY25" fmla="*/ 814934 h 2323145"/>
              <a:gd name="connsiteX26" fmla="*/ 8914746 w 11269336"/>
              <a:gd name="connsiteY26" fmla="*/ 826428 h 2323145"/>
              <a:gd name="connsiteX27" fmla="*/ 8917778 w 11269336"/>
              <a:gd name="connsiteY27" fmla="*/ 835198 h 2323145"/>
              <a:gd name="connsiteX28" fmla="*/ 8905560 w 11269336"/>
              <a:gd name="connsiteY28" fmla="*/ 838358 h 2323145"/>
              <a:gd name="connsiteX29" fmla="*/ 8897564 w 11269336"/>
              <a:gd name="connsiteY29" fmla="*/ 834287 h 2323145"/>
              <a:gd name="connsiteX30" fmla="*/ 8878040 w 11269336"/>
              <a:gd name="connsiteY30" fmla="*/ 844150 h 2323145"/>
              <a:gd name="connsiteX31" fmla="*/ 8882654 w 11269336"/>
              <a:gd name="connsiteY31" fmla="*/ 892768 h 2323145"/>
              <a:gd name="connsiteX32" fmla="*/ 8837498 w 11269336"/>
              <a:gd name="connsiteY32" fmla="*/ 885664 h 2323145"/>
              <a:gd name="connsiteX33" fmla="*/ 8795998 w 11269336"/>
              <a:gd name="connsiteY33" fmla="*/ 863337 h 2323145"/>
              <a:gd name="connsiteX34" fmla="*/ 8776970 w 11269336"/>
              <a:gd name="connsiteY34" fmla="*/ 885177 h 2323145"/>
              <a:gd name="connsiteX35" fmla="*/ 8755719 w 11269336"/>
              <a:gd name="connsiteY35" fmla="*/ 889754 h 2323145"/>
              <a:gd name="connsiteX36" fmla="*/ 8743257 w 11269336"/>
              <a:gd name="connsiteY36" fmla="*/ 904723 h 2323145"/>
              <a:gd name="connsiteX37" fmla="*/ 8721366 w 11269336"/>
              <a:gd name="connsiteY37" fmla="*/ 904711 h 2323145"/>
              <a:gd name="connsiteX38" fmla="*/ 8678353 w 11269336"/>
              <a:gd name="connsiteY38" fmla="*/ 926318 h 2323145"/>
              <a:gd name="connsiteX39" fmla="*/ 8636849 w 11269336"/>
              <a:gd name="connsiteY39" fmla="*/ 937900 h 2323145"/>
              <a:gd name="connsiteX40" fmla="*/ 8620213 w 11269336"/>
              <a:gd name="connsiteY40" fmla="*/ 943068 h 2323145"/>
              <a:gd name="connsiteX41" fmla="*/ 8612581 w 11269336"/>
              <a:gd name="connsiteY41" fmla="*/ 952695 h 2323145"/>
              <a:gd name="connsiteX42" fmla="*/ 8589038 w 11269336"/>
              <a:gd name="connsiteY42" fmla="*/ 963892 h 2323145"/>
              <a:gd name="connsiteX43" fmla="*/ 8579950 w 11269336"/>
              <a:gd name="connsiteY43" fmla="*/ 960899 h 2323145"/>
              <a:gd name="connsiteX44" fmla="*/ 8579319 w 11269336"/>
              <a:gd name="connsiteY44" fmla="*/ 965630 h 2323145"/>
              <a:gd name="connsiteX45" fmla="*/ 8547429 w 11269336"/>
              <a:gd name="connsiteY45" fmla="*/ 984506 h 2323145"/>
              <a:gd name="connsiteX46" fmla="*/ 8478704 w 11269336"/>
              <a:gd name="connsiteY46" fmla="*/ 1025490 h 2323145"/>
              <a:gd name="connsiteX47" fmla="*/ 8461421 w 11269336"/>
              <a:gd name="connsiteY47" fmla="*/ 1035512 h 2323145"/>
              <a:gd name="connsiteX48" fmla="*/ 8445003 w 11269336"/>
              <a:gd name="connsiteY48" fmla="*/ 1036851 h 2323145"/>
              <a:gd name="connsiteX49" fmla="*/ 8357350 w 11269336"/>
              <a:gd name="connsiteY49" fmla="*/ 1060213 h 2323145"/>
              <a:gd name="connsiteX50" fmla="*/ 8335565 w 11269336"/>
              <a:gd name="connsiteY50" fmla="*/ 1061151 h 2323145"/>
              <a:gd name="connsiteX51" fmla="*/ 8325267 w 11269336"/>
              <a:gd name="connsiteY51" fmla="*/ 1055919 h 2323145"/>
              <a:gd name="connsiteX52" fmla="*/ 8293586 w 11269336"/>
              <a:gd name="connsiteY52" fmla="*/ 1076144 h 2323145"/>
              <a:gd name="connsiteX53" fmla="*/ 8242405 w 11269336"/>
              <a:gd name="connsiteY53" fmla="*/ 1095960 h 2323145"/>
              <a:gd name="connsiteX54" fmla="*/ 8218531 w 11269336"/>
              <a:gd name="connsiteY54" fmla="*/ 1107622 h 2323145"/>
              <a:gd name="connsiteX55" fmla="*/ 8197391 w 11269336"/>
              <a:gd name="connsiteY55" fmla="*/ 1107746 h 2323145"/>
              <a:gd name="connsiteX56" fmla="*/ 8081474 w 11269336"/>
              <a:gd name="connsiteY56" fmla="*/ 1130125 h 2323145"/>
              <a:gd name="connsiteX57" fmla="*/ 8053585 w 11269336"/>
              <a:gd name="connsiteY57" fmla="*/ 1129169 h 2323145"/>
              <a:gd name="connsiteX58" fmla="*/ 8038422 w 11269336"/>
              <a:gd name="connsiteY58" fmla="*/ 1119092 h 2323145"/>
              <a:gd name="connsiteX59" fmla="*/ 8029450 w 11269336"/>
              <a:gd name="connsiteY59" fmla="*/ 1125592 h 2323145"/>
              <a:gd name="connsiteX60" fmla="*/ 7959552 w 11269336"/>
              <a:gd name="connsiteY60" fmla="*/ 1140188 h 2323145"/>
              <a:gd name="connsiteX61" fmla="*/ 7914188 w 11269336"/>
              <a:gd name="connsiteY61" fmla="*/ 1150862 h 2323145"/>
              <a:gd name="connsiteX62" fmla="*/ 7914918 w 11269336"/>
              <a:gd name="connsiteY62" fmla="*/ 1168758 h 2323145"/>
              <a:gd name="connsiteX63" fmla="*/ 7875510 w 11269336"/>
              <a:gd name="connsiteY63" fmla="*/ 1183153 h 2323145"/>
              <a:gd name="connsiteX64" fmla="*/ 7829932 w 11269336"/>
              <a:gd name="connsiteY64" fmla="*/ 1180782 h 2323145"/>
              <a:gd name="connsiteX65" fmla="*/ 7779182 w 11269336"/>
              <a:gd name="connsiteY65" fmla="*/ 1192665 h 2323145"/>
              <a:gd name="connsiteX66" fmla="*/ 7748774 w 11269336"/>
              <a:gd name="connsiteY66" fmla="*/ 1199586 h 2323145"/>
              <a:gd name="connsiteX67" fmla="*/ 7671846 w 11269336"/>
              <a:gd name="connsiteY67" fmla="*/ 1231966 h 2323145"/>
              <a:gd name="connsiteX68" fmla="*/ 7554146 w 11269336"/>
              <a:gd name="connsiteY68" fmla="*/ 1319748 h 2323145"/>
              <a:gd name="connsiteX69" fmla="*/ 7515052 w 11269336"/>
              <a:gd name="connsiteY69" fmla="*/ 1336718 h 2323145"/>
              <a:gd name="connsiteX70" fmla="*/ 7507193 w 11269336"/>
              <a:gd name="connsiteY70" fmla="*/ 1334617 h 2323145"/>
              <a:gd name="connsiteX71" fmla="*/ 7461694 w 11269336"/>
              <a:gd name="connsiteY71" fmla="*/ 1375866 h 2323145"/>
              <a:gd name="connsiteX72" fmla="*/ 7377571 w 11269336"/>
              <a:gd name="connsiteY72" fmla="*/ 1400128 h 2323145"/>
              <a:gd name="connsiteX73" fmla="*/ 7311261 w 11269336"/>
              <a:gd name="connsiteY73" fmla="*/ 1412652 h 2323145"/>
              <a:gd name="connsiteX74" fmla="*/ 7275307 w 11269336"/>
              <a:gd name="connsiteY74" fmla="*/ 1422171 h 2323145"/>
              <a:gd name="connsiteX75" fmla="*/ 7247783 w 11269336"/>
              <a:gd name="connsiteY75" fmla="*/ 1426330 h 2323145"/>
              <a:gd name="connsiteX76" fmla="*/ 7185047 w 11269336"/>
              <a:gd name="connsiteY76" fmla="*/ 1451812 h 2323145"/>
              <a:gd name="connsiteX77" fmla="*/ 7084117 w 11269336"/>
              <a:gd name="connsiteY77" fmla="*/ 1500281 h 2323145"/>
              <a:gd name="connsiteX78" fmla="*/ 7062011 w 11269336"/>
              <a:gd name="connsiteY78" fmla="*/ 1509183 h 2323145"/>
              <a:gd name="connsiteX79" fmla="*/ 7040555 w 11269336"/>
              <a:gd name="connsiteY79" fmla="*/ 1511207 h 2323145"/>
              <a:gd name="connsiteX80" fmla="*/ 7033438 w 11269336"/>
              <a:gd name="connsiteY80" fmla="*/ 1506772 h 2323145"/>
              <a:gd name="connsiteX81" fmla="*/ 7020886 w 11269336"/>
              <a:gd name="connsiteY81" fmla="*/ 1510764 h 2323145"/>
              <a:gd name="connsiteX82" fmla="*/ 7017033 w 11269336"/>
              <a:gd name="connsiteY82" fmla="*/ 1510650 h 2323145"/>
              <a:gd name="connsiteX83" fmla="*/ 6995460 w 11269336"/>
              <a:gd name="connsiteY83" fmla="*/ 1511173 h 2323145"/>
              <a:gd name="connsiteX84" fmla="*/ 6962144 w 11269336"/>
              <a:gd name="connsiteY84" fmla="*/ 1541508 h 2323145"/>
              <a:gd name="connsiteX85" fmla="*/ 6910674 w 11269336"/>
              <a:gd name="connsiteY85" fmla="*/ 1554793 h 2323145"/>
              <a:gd name="connsiteX86" fmla="*/ 6732152 w 11269336"/>
              <a:gd name="connsiteY86" fmla="*/ 1642538 h 2323145"/>
              <a:gd name="connsiteX87" fmla="*/ 6694106 w 11269336"/>
              <a:gd name="connsiteY87" fmla="*/ 1632377 h 2323145"/>
              <a:gd name="connsiteX88" fmla="*/ 6617223 w 11269336"/>
              <a:gd name="connsiteY88" fmla="*/ 1659889 h 2323145"/>
              <a:gd name="connsiteX89" fmla="*/ 6521138 w 11269336"/>
              <a:gd name="connsiteY89" fmla="*/ 1744340 h 2323145"/>
              <a:gd name="connsiteX90" fmla="*/ 6380677 w 11269336"/>
              <a:gd name="connsiteY90" fmla="*/ 1796883 h 2323145"/>
              <a:gd name="connsiteX91" fmla="*/ 6374897 w 11269336"/>
              <a:gd name="connsiteY91" fmla="*/ 1809910 h 2323145"/>
              <a:gd name="connsiteX92" fmla="*/ 6364545 w 11269336"/>
              <a:gd name="connsiteY92" fmla="*/ 1820090 h 2323145"/>
              <a:gd name="connsiteX93" fmla="*/ 6362126 w 11269336"/>
              <a:gd name="connsiteY93" fmla="*/ 1819991 h 2323145"/>
              <a:gd name="connsiteX94" fmla="*/ 6346673 w 11269336"/>
              <a:gd name="connsiteY94" fmla="*/ 1827824 h 2323145"/>
              <a:gd name="connsiteX95" fmla="*/ 6345588 w 11269336"/>
              <a:gd name="connsiteY95" fmla="*/ 1832232 h 2323145"/>
              <a:gd name="connsiteX96" fmla="*/ 6335708 w 11269336"/>
              <a:gd name="connsiteY96" fmla="*/ 1838451 h 2323145"/>
              <a:gd name="connsiteX97" fmla="*/ 6318182 w 11269336"/>
              <a:gd name="connsiteY97" fmla="*/ 1852975 h 2323145"/>
              <a:gd name="connsiteX98" fmla="*/ 6313084 w 11269336"/>
              <a:gd name="connsiteY98" fmla="*/ 1853561 h 2323145"/>
              <a:gd name="connsiteX99" fmla="*/ 6283816 w 11269336"/>
              <a:gd name="connsiteY99" fmla="*/ 1872148 h 2323145"/>
              <a:gd name="connsiteX100" fmla="*/ 6282550 w 11269336"/>
              <a:gd name="connsiteY100" fmla="*/ 1871392 h 2323145"/>
              <a:gd name="connsiteX101" fmla="*/ 6270527 w 11269336"/>
              <a:gd name="connsiteY101" fmla="*/ 1872208 h 2323145"/>
              <a:gd name="connsiteX102" fmla="*/ 6249518 w 11269336"/>
              <a:gd name="connsiteY102" fmla="*/ 1876079 h 2323145"/>
              <a:gd name="connsiteX103" fmla="*/ 6190386 w 11269336"/>
              <a:gd name="connsiteY103" fmla="*/ 1872478 h 2323145"/>
              <a:gd name="connsiteX104" fmla="*/ 6159777 w 11269336"/>
              <a:gd name="connsiteY104" fmla="*/ 1891745 h 2323145"/>
              <a:gd name="connsiteX105" fmla="*/ 6153131 w 11269336"/>
              <a:gd name="connsiteY105" fmla="*/ 1895079 h 2323145"/>
              <a:gd name="connsiteX106" fmla="*/ 6152798 w 11269336"/>
              <a:gd name="connsiteY106" fmla="*/ 1894920 h 2323145"/>
              <a:gd name="connsiteX107" fmla="*/ 6145388 w 11269336"/>
              <a:gd name="connsiteY107" fmla="*/ 1897990 h 2323145"/>
              <a:gd name="connsiteX108" fmla="*/ 6141014 w 11269336"/>
              <a:gd name="connsiteY108" fmla="*/ 1901155 h 2323145"/>
              <a:gd name="connsiteX109" fmla="*/ 6128122 w 11269336"/>
              <a:gd name="connsiteY109" fmla="*/ 1907623 h 2323145"/>
              <a:gd name="connsiteX110" fmla="*/ 6122351 w 11269336"/>
              <a:gd name="connsiteY110" fmla="*/ 1908359 h 2323145"/>
              <a:gd name="connsiteX111" fmla="*/ 6064750 w 11269336"/>
              <a:gd name="connsiteY111" fmla="*/ 1896394 h 2323145"/>
              <a:gd name="connsiteX112" fmla="*/ 5964230 w 11269336"/>
              <a:gd name="connsiteY112" fmla="*/ 1910038 h 2323145"/>
              <a:gd name="connsiteX113" fmla="*/ 5865399 w 11269336"/>
              <a:gd name="connsiteY113" fmla="*/ 1926966 h 2323145"/>
              <a:gd name="connsiteX114" fmla="*/ 5829951 w 11269336"/>
              <a:gd name="connsiteY114" fmla="*/ 1934755 h 2323145"/>
              <a:gd name="connsiteX115" fmla="*/ 5765285 w 11269336"/>
              <a:gd name="connsiteY115" fmla="*/ 1941322 h 2323145"/>
              <a:gd name="connsiteX116" fmla="*/ 5734750 w 11269336"/>
              <a:gd name="connsiteY116" fmla="*/ 1939793 h 2323145"/>
              <a:gd name="connsiteX117" fmla="*/ 5733569 w 11269336"/>
              <a:gd name="connsiteY117" fmla="*/ 1940505 h 2323145"/>
              <a:gd name="connsiteX118" fmla="*/ 5730329 w 11269336"/>
              <a:gd name="connsiteY118" fmla="*/ 1937845 h 2323145"/>
              <a:gd name="connsiteX119" fmla="*/ 5724661 w 11269336"/>
              <a:gd name="connsiteY119" fmla="*/ 1937455 h 2323145"/>
              <a:gd name="connsiteX120" fmla="*/ 5710186 w 11269336"/>
              <a:gd name="connsiteY120" fmla="*/ 1941370 h 2323145"/>
              <a:gd name="connsiteX121" fmla="*/ 5704910 w 11269336"/>
              <a:gd name="connsiteY121" fmla="*/ 1943663 h 2323145"/>
              <a:gd name="connsiteX122" fmla="*/ 5696836 w 11269336"/>
              <a:gd name="connsiteY122" fmla="*/ 1945271 h 2323145"/>
              <a:gd name="connsiteX123" fmla="*/ 5696583 w 11269336"/>
              <a:gd name="connsiteY123" fmla="*/ 1945050 h 2323145"/>
              <a:gd name="connsiteX124" fmla="*/ 5689123 w 11269336"/>
              <a:gd name="connsiteY124" fmla="*/ 1947067 h 2323145"/>
              <a:gd name="connsiteX125" fmla="*/ 5653291 w 11269336"/>
              <a:gd name="connsiteY125" fmla="*/ 1960245 h 2323145"/>
              <a:gd name="connsiteX126" fmla="*/ 5599385 w 11269336"/>
              <a:gd name="connsiteY126" fmla="*/ 1945198 h 2323145"/>
              <a:gd name="connsiteX127" fmla="*/ 5578300 w 11269336"/>
              <a:gd name="connsiteY127" fmla="*/ 1944963 h 2323145"/>
              <a:gd name="connsiteX128" fmla="*/ 5566758 w 11269336"/>
              <a:gd name="connsiteY128" fmla="*/ 1943441 h 2323145"/>
              <a:gd name="connsiteX129" fmla="*/ 5565857 w 11269336"/>
              <a:gd name="connsiteY129" fmla="*/ 1942445 h 2323145"/>
              <a:gd name="connsiteX130" fmla="*/ 5531534 w 11269336"/>
              <a:gd name="connsiteY130" fmla="*/ 1955208 h 2323145"/>
              <a:gd name="connsiteX131" fmla="*/ 5526552 w 11269336"/>
              <a:gd name="connsiteY131" fmla="*/ 1954799 h 2323145"/>
              <a:gd name="connsiteX132" fmla="*/ 5504723 w 11269336"/>
              <a:gd name="connsiteY132" fmla="*/ 1965811 h 2323145"/>
              <a:gd name="connsiteX133" fmla="*/ 5493156 w 11269336"/>
              <a:gd name="connsiteY133" fmla="*/ 1970063 h 2323145"/>
              <a:gd name="connsiteX134" fmla="*/ 5490486 w 11269336"/>
              <a:gd name="connsiteY134" fmla="*/ 1974227 h 2323145"/>
              <a:gd name="connsiteX135" fmla="*/ 5473107 w 11269336"/>
              <a:gd name="connsiteY135" fmla="*/ 1979001 h 2323145"/>
              <a:gd name="connsiteX136" fmla="*/ 5470885 w 11269336"/>
              <a:gd name="connsiteY136" fmla="*/ 1978432 h 2323145"/>
              <a:gd name="connsiteX137" fmla="*/ 5457393 w 11269336"/>
              <a:gd name="connsiteY137" fmla="*/ 1986525 h 2323145"/>
              <a:gd name="connsiteX138" fmla="*/ 5447102 w 11269336"/>
              <a:gd name="connsiteY138" fmla="*/ 1998329 h 2323145"/>
              <a:gd name="connsiteX139" fmla="*/ 5296127 w 11269336"/>
              <a:gd name="connsiteY139" fmla="*/ 2023208 h 2323145"/>
              <a:gd name="connsiteX140" fmla="*/ 5174645 w 11269336"/>
              <a:gd name="connsiteY140" fmla="*/ 2088358 h 2323145"/>
              <a:gd name="connsiteX141" fmla="*/ 5092476 w 11269336"/>
              <a:gd name="connsiteY141" fmla="*/ 2100737 h 2323145"/>
              <a:gd name="connsiteX142" fmla="*/ 5060738 w 11269336"/>
              <a:gd name="connsiteY142" fmla="*/ 2083274 h 2323145"/>
              <a:gd name="connsiteX143" fmla="*/ 4860988 w 11269336"/>
              <a:gd name="connsiteY143" fmla="*/ 2135698 h 2323145"/>
              <a:gd name="connsiteX144" fmla="*/ 4807902 w 11269336"/>
              <a:gd name="connsiteY144" fmla="*/ 2138894 h 2323145"/>
              <a:gd name="connsiteX145" fmla="*/ 4765388 w 11269336"/>
              <a:gd name="connsiteY145" fmla="*/ 2162525 h 2323145"/>
              <a:gd name="connsiteX146" fmla="*/ 4745033 w 11269336"/>
              <a:gd name="connsiteY146" fmla="*/ 2158859 h 2323145"/>
              <a:gd name="connsiteX147" fmla="*/ 4741475 w 11269336"/>
              <a:gd name="connsiteY147" fmla="*/ 2157998 h 2323145"/>
              <a:gd name="connsiteX148" fmla="*/ 4728247 w 11269336"/>
              <a:gd name="connsiteY148" fmla="*/ 2159526 h 2323145"/>
              <a:gd name="connsiteX149" fmla="*/ 4723263 w 11269336"/>
              <a:gd name="connsiteY149" fmla="*/ 2153742 h 2323145"/>
              <a:gd name="connsiteX150" fmla="*/ 4702453 w 11269336"/>
              <a:gd name="connsiteY150" fmla="*/ 2151586 h 2323145"/>
              <a:gd name="connsiteX151" fmla="*/ 4678455 w 11269336"/>
              <a:gd name="connsiteY151" fmla="*/ 2156131 h 2323145"/>
              <a:gd name="connsiteX152" fmla="*/ 4593061 w 11269336"/>
              <a:gd name="connsiteY152" fmla="*/ 2171597 h 2323145"/>
              <a:gd name="connsiteX153" fmla="*/ 4579902 w 11269336"/>
              <a:gd name="connsiteY153" fmla="*/ 2177927 h 2323145"/>
              <a:gd name="connsiteX154" fmla="*/ 4533444 w 11269336"/>
              <a:gd name="connsiteY154" fmla="*/ 2181200 h 2323145"/>
              <a:gd name="connsiteX155" fmla="*/ 4492832 w 11269336"/>
              <a:gd name="connsiteY155" fmla="*/ 2188033 h 2323145"/>
              <a:gd name="connsiteX156" fmla="*/ 4467257 w 11269336"/>
              <a:gd name="connsiteY156" fmla="*/ 2196121 h 2323145"/>
              <a:gd name="connsiteX157" fmla="*/ 4459937 w 11269336"/>
              <a:gd name="connsiteY157" fmla="*/ 2195182 h 2323145"/>
              <a:gd name="connsiteX158" fmla="*/ 4433312 w 11269336"/>
              <a:gd name="connsiteY158" fmla="*/ 2199004 h 2323145"/>
              <a:gd name="connsiteX159" fmla="*/ 4420601 w 11269336"/>
              <a:gd name="connsiteY159" fmla="*/ 2205158 h 2323145"/>
              <a:gd name="connsiteX160" fmla="*/ 4405765 w 11269336"/>
              <a:gd name="connsiteY160" fmla="*/ 2199902 h 2323145"/>
              <a:gd name="connsiteX161" fmla="*/ 4401354 w 11269336"/>
              <a:gd name="connsiteY161" fmla="*/ 2194745 h 2323145"/>
              <a:gd name="connsiteX162" fmla="*/ 4383151 w 11269336"/>
              <a:gd name="connsiteY162" fmla="*/ 2201140 h 2323145"/>
              <a:gd name="connsiteX163" fmla="*/ 4366646 w 11269336"/>
              <a:gd name="connsiteY163" fmla="*/ 2198564 h 2323145"/>
              <a:gd name="connsiteX164" fmla="*/ 4354009 w 11269336"/>
              <a:gd name="connsiteY164" fmla="*/ 2204984 h 2323145"/>
              <a:gd name="connsiteX165" fmla="*/ 4348284 w 11269336"/>
              <a:gd name="connsiteY165" fmla="*/ 2205270 h 2323145"/>
              <a:gd name="connsiteX166" fmla="*/ 4333906 w 11269336"/>
              <a:gd name="connsiteY166" fmla="*/ 2205251 h 2323145"/>
              <a:gd name="connsiteX167" fmla="*/ 4308819 w 11269336"/>
              <a:gd name="connsiteY167" fmla="*/ 2203822 h 2323145"/>
              <a:gd name="connsiteX168" fmla="*/ 4301210 w 11269336"/>
              <a:gd name="connsiteY168" fmla="*/ 2204456 h 2323145"/>
              <a:gd name="connsiteX169" fmla="*/ 4283095 w 11269336"/>
              <a:gd name="connsiteY169" fmla="*/ 2198177 h 2323145"/>
              <a:gd name="connsiteX170" fmla="*/ 4250119 w 11269336"/>
              <a:gd name="connsiteY170" fmla="*/ 2196342 h 2323145"/>
              <a:gd name="connsiteX171" fmla="*/ 4189203 w 11269336"/>
              <a:gd name="connsiteY171" fmla="*/ 2178994 h 2323145"/>
              <a:gd name="connsiteX172" fmla="*/ 4154035 w 11269336"/>
              <a:gd name="connsiteY172" fmla="*/ 2171950 h 2323145"/>
              <a:gd name="connsiteX173" fmla="*/ 4129569 w 11269336"/>
              <a:gd name="connsiteY173" fmla="*/ 2163850 h 2323145"/>
              <a:gd name="connsiteX174" fmla="*/ 4061250 w 11269336"/>
              <a:gd name="connsiteY174" fmla="*/ 2159236 h 2323145"/>
              <a:gd name="connsiteX175" fmla="*/ 3945480 w 11269336"/>
              <a:gd name="connsiteY175" fmla="*/ 2158279 h 2323145"/>
              <a:gd name="connsiteX176" fmla="*/ 3921468 w 11269336"/>
              <a:gd name="connsiteY176" fmla="*/ 2156588 h 2323145"/>
              <a:gd name="connsiteX177" fmla="*/ 3903348 w 11269336"/>
              <a:gd name="connsiteY177" fmla="*/ 2149220 h 2323145"/>
              <a:gd name="connsiteX178" fmla="*/ 3901342 w 11269336"/>
              <a:gd name="connsiteY178" fmla="*/ 2142355 h 2323145"/>
              <a:gd name="connsiteX179" fmla="*/ 3888539 w 11269336"/>
              <a:gd name="connsiteY179" fmla="*/ 2140476 h 2323145"/>
              <a:gd name="connsiteX180" fmla="*/ 3885662 w 11269336"/>
              <a:gd name="connsiteY180" fmla="*/ 2138740 h 2323145"/>
              <a:gd name="connsiteX181" fmla="*/ 3868627 w 11269336"/>
              <a:gd name="connsiteY181" fmla="*/ 2130023 h 2323145"/>
              <a:gd name="connsiteX182" fmla="*/ 3819177 w 11269336"/>
              <a:gd name="connsiteY182" fmla="*/ 2142111 h 2323145"/>
              <a:gd name="connsiteX183" fmla="*/ 3769100 w 11269336"/>
              <a:gd name="connsiteY183" fmla="*/ 2131731 h 2323145"/>
              <a:gd name="connsiteX184" fmla="*/ 3562752 w 11269336"/>
              <a:gd name="connsiteY184" fmla="*/ 2131785 h 2323145"/>
              <a:gd name="connsiteX185" fmla="*/ 3541402 w 11269336"/>
              <a:gd name="connsiteY185" fmla="*/ 2106821 h 2323145"/>
              <a:gd name="connsiteX186" fmla="*/ 3460591 w 11269336"/>
              <a:gd name="connsiteY186" fmla="*/ 2097951 h 2323145"/>
              <a:gd name="connsiteX187" fmla="*/ 3320348 w 11269336"/>
              <a:gd name="connsiteY187" fmla="*/ 2130191 h 2323145"/>
              <a:gd name="connsiteX188" fmla="*/ 3170922 w 11269336"/>
              <a:gd name="connsiteY188" fmla="*/ 2115957 h 2323145"/>
              <a:gd name="connsiteX189" fmla="*/ 3156256 w 11269336"/>
              <a:gd name="connsiteY189" fmla="*/ 2124773 h 2323145"/>
              <a:gd name="connsiteX190" fmla="*/ 3140298 w 11269336"/>
              <a:gd name="connsiteY190" fmla="*/ 2129182 h 2323145"/>
              <a:gd name="connsiteX191" fmla="*/ 3138514 w 11269336"/>
              <a:gd name="connsiteY191" fmla="*/ 2128069 h 2323145"/>
              <a:gd name="connsiteX192" fmla="*/ 3120467 w 11269336"/>
              <a:gd name="connsiteY192" fmla="*/ 2128281 h 2323145"/>
              <a:gd name="connsiteX193" fmla="*/ 3116175 w 11269336"/>
              <a:gd name="connsiteY193" fmla="*/ 2131633 h 2323145"/>
              <a:gd name="connsiteX194" fmla="*/ 3103685 w 11269336"/>
              <a:gd name="connsiteY194" fmla="*/ 2132814 h 2323145"/>
              <a:gd name="connsiteX195" fmla="*/ 3078794 w 11269336"/>
              <a:gd name="connsiteY195" fmla="*/ 2137935 h 2323145"/>
              <a:gd name="connsiteX196" fmla="*/ 3074407 w 11269336"/>
              <a:gd name="connsiteY196" fmla="*/ 2136274 h 2323145"/>
              <a:gd name="connsiteX197" fmla="*/ 3037285 w 11269336"/>
              <a:gd name="connsiteY197" fmla="*/ 2139919 h 2323145"/>
              <a:gd name="connsiteX198" fmla="*/ 3036901 w 11269336"/>
              <a:gd name="connsiteY198" fmla="*/ 2138726 h 2323145"/>
              <a:gd name="connsiteX199" fmla="*/ 3026996 w 11269336"/>
              <a:gd name="connsiteY199" fmla="*/ 2134322 h 2323145"/>
              <a:gd name="connsiteX200" fmla="*/ 3007772 w 11269336"/>
              <a:gd name="connsiteY200" fmla="*/ 2128742 h 2323145"/>
              <a:gd name="connsiteX201" fmla="*/ 2965030 w 11269336"/>
              <a:gd name="connsiteY201" fmla="*/ 2100494 h 2323145"/>
              <a:gd name="connsiteX202" fmla="*/ 2926342 w 11269336"/>
              <a:gd name="connsiteY202" fmla="*/ 2104155 h 2323145"/>
              <a:gd name="connsiteX203" fmla="*/ 2918608 w 11269336"/>
              <a:gd name="connsiteY203" fmla="*/ 2104215 h 2323145"/>
              <a:gd name="connsiteX204" fmla="*/ 2918475 w 11269336"/>
              <a:gd name="connsiteY204" fmla="*/ 2103937 h 2323145"/>
              <a:gd name="connsiteX205" fmla="*/ 2910360 w 11269336"/>
              <a:gd name="connsiteY205" fmla="*/ 2103444 h 2323145"/>
              <a:gd name="connsiteX206" fmla="*/ 2904507 w 11269336"/>
              <a:gd name="connsiteY206" fmla="*/ 2104326 h 2323145"/>
              <a:gd name="connsiteX207" fmla="*/ 2889503 w 11269336"/>
              <a:gd name="connsiteY207" fmla="*/ 2104443 h 2323145"/>
              <a:gd name="connsiteX208" fmla="*/ 2884480 w 11269336"/>
              <a:gd name="connsiteY208" fmla="*/ 2102626 h 2323145"/>
              <a:gd name="connsiteX209" fmla="*/ 2882689 w 11269336"/>
              <a:gd name="connsiteY209" fmla="*/ 2099228 h 2323145"/>
              <a:gd name="connsiteX210" fmla="*/ 2881291 w 11269336"/>
              <a:gd name="connsiteY210" fmla="*/ 2099618 h 2323145"/>
              <a:gd name="connsiteX211" fmla="*/ 2853979 w 11269336"/>
              <a:gd name="connsiteY211" fmla="*/ 2090388 h 2323145"/>
              <a:gd name="connsiteX212" fmla="*/ 2791790 w 11269336"/>
              <a:gd name="connsiteY212" fmla="*/ 2080332 h 2323145"/>
              <a:gd name="connsiteX213" fmla="*/ 2755844 w 11269336"/>
              <a:gd name="connsiteY213" fmla="*/ 2078874 h 2323145"/>
              <a:gd name="connsiteX214" fmla="*/ 2657742 w 11269336"/>
              <a:gd name="connsiteY214" fmla="*/ 2070179 h 2323145"/>
              <a:gd name="connsiteX215" fmla="*/ 2559549 w 11269336"/>
              <a:gd name="connsiteY215" fmla="*/ 2057873 h 2323145"/>
              <a:gd name="connsiteX216" fmla="*/ 2512054 w 11269336"/>
              <a:gd name="connsiteY216" fmla="*/ 2031671 h 2323145"/>
              <a:gd name="connsiteX217" fmla="*/ 2506437 w 11269336"/>
              <a:gd name="connsiteY217" fmla="*/ 2030918 h 2323145"/>
              <a:gd name="connsiteX218" fmla="*/ 2491752 w 11269336"/>
              <a:gd name="connsiteY218" fmla="*/ 2033906 h 2323145"/>
              <a:gd name="connsiteX219" fmla="*/ 2486338 w 11269336"/>
              <a:gd name="connsiteY219" fmla="*/ 2035862 h 2323145"/>
              <a:gd name="connsiteX220" fmla="*/ 2478186 w 11269336"/>
              <a:gd name="connsiteY220" fmla="*/ 2036953 h 2323145"/>
              <a:gd name="connsiteX221" fmla="*/ 2477950 w 11269336"/>
              <a:gd name="connsiteY221" fmla="*/ 2036715 h 2323145"/>
              <a:gd name="connsiteX222" fmla="*/ 2470381 w 11269336"/>
              <a:gd name="connsiteY222" fmla="*/ 2038256 h 2323145"/>
              <a:gd name="connsiteX223" fmla="*/ 2433781 w 11269336"/>
              <a:gd name="connsiteY223" fmla="*/ 2049140 h 2323145"/>
              <a:gd name="connsiteX224" fmla="*/ 2381172 w 11269336"/>
              <a:gd name="connsiteY224" fmla="*/ 2030645 h 2323145"/>
              <a:gd name="connsiteX225" fmla="*/ 2360198 w 11269336"/>
              <a:gd name="connsiteY225" fmla="*/ 2029059 h 2323145"/>
              <a:gd name="connsiteX226" fmla="*/ 2348815 w 11269336"/>
              <a:gd name="connsiteY226" fmla="*/ 2026798 h 2323145"/>
              <a:gd name="connsiteX227" fmla="*/ 2347988 w 11269336"/>
              <a:gd name="connsiteY227" fmla="*/ 2025745 h 2323145"/>
              <a:gd name="connsiteX228" fmla="*/ 2312920 w 11269336"/>
              <a:gd name="connsiteY228" fmla="*/ 2036311 h 2323145"/>
              <a:gd name="connsiteX229" fmla="*/ 2307986 w 11269336"/>
              <a:gd name="connsiteY229" fmla="*/ 2035583 h 2323145"/>
              <a:gd name="connsiteX230" fmla="*/ 2285481 w 11269336"/>
              <a:gd name="connsiteY230" fmla="*/ 2045197 h 2323145"/>
              <a:gd name="connsiteX231" fmla="*/ 2273666 w 11269336"/>
              <a:gd name="connsiteY231" fmla="*/ 2048710 h 2323145"/>
              <a:gd name="connsiteX232" fmla="*/ 2270719 w 11269336"/>
              <a:gd name="connsiteY232" fmla="*/ 2052702 h 2323145"/>
              <a:gd name="connsiteX233" fmla="*/ 2253080 w 11269336"/>
              <a:gd name="connsiteY233" fmla="*/ 2056363 h 2323145"/>
              <a:gd name="connsiteX234" fmla="*/ 2250906 w 11269336"/>
              <a:gd name="connsiteY234" fmla="*/ 2055654 h 2323145"/>
              <a:gd name="connsiteX235" fmla="*/ 2236905 w 11269336"/>
              <a:gd name="connsiteY235" fmla="*/ 2062882 h 2323145"/>
              <a:gd name="connsiteX236" fmla="*/ 2225830 w 11269336"/>
              <a:gd name="connsiteY236" fmla="*/ 2074027 h 2323145"/>
              <a:gd name="connsiteX237" fmla="*/ 2073776 w 11269336"/>
              <a:gd name="connsiteY237" fmla="*/ 2089244 h 2323145"/>
              <a:gd name="connsiteX238" fmla="*/ 1948256 w 11269336"/>
              <a:gd name="connsiteY238" fmla="*/ 2146616 h 2323145"/>
              <a:gd name="connsiteX239" fmla="*/ 1865582 w 11269336"/>
              <a:gd name="connsiteY239" fmla="*/ 2153738 h 2323145"/>
              <a:gd name="connsiteX240" fmla="*/ 1835210 w 11269336"/>
              <a:gd name="connsiteY240" fmla="*/ 2134244 h 2323145"/>
              <a:gd name="connsiteX241" fmla="*/ 1632661 w 11269336"/>
              <a:gd name="connsiteY241" fmla="*/ 2173882 h 2323145"/>
              <a:gd name="connsiteX242" fmla="*/ 1579590 w 11269336"/>
              <a:gd name="connsiteY242" fmla="*/ 2173680 h 2323145"/>
              <a:gd name="connsiteX243" fmla="*/ 1535601 w 11269336"/>
              <a:gd name="connsiteY243" fmla="*/ 2194590 h 2323145"/>
              <a:gd name="connsiteX244" fmla="*/ 1515594 w 11269336"/>
              <a:gd name="connsiteY244" fmla="*/ 2189622 h 2323145"/>
              <a:gd name="connsiteX245" fmla="*/ 1512113 w 11269336"/>
              <a:gd name="connsiteY245" fmla="*/ 2188534 h 2323145"/>
              <a:gd name="connsiteX246" fmla="*/ 1498838 w 11269336"/>
              <a:gd name="connsiteY246" fmla="*/ 2189213 h 2323145"/>
              <a:gd name="connsiteX247" fmla="*/ 1494279 w 11269336"/>
              <a:gd name="connsiteY247" fmla="*/ 2183112 h 2323145"/>
              <a:gd name="connsiteX248" fmla="*/ 1473714 w 11269336"/>
              <a:gd name="connsiteY248" fmla="*/ 2179625 h 2323145"/>
              <a:gd name="connsiteX249" fmla="*/ 1449503 w 11269336"/>
              <a:gd name="connsiteY249" fmla="*/ 2182633 h 2323145"/>
              <a:gd name="connsiteX250" fmla="*/ 1335495 w 11269336"/>
              <a:gd name="connsiteY250" fmla="*/ 2203940 h 2323145"/>
              <a:gd name="connsiteX251" fmla="*/ 1266687 w 11269336"/>
              <a:gd name="connsiteY251" fmla="*/ 2212688 h 2323145"/>
              <a:gd name="connsiteX252" fmla="*/ 1239614 w 11269336"/>
              <a:gd name="connsiteY252" fmla="*/ 2209727 h 2323145"/>
              <a:gd name="connsiteX253" fmla="*/ 1202436 w 11269336"/>
              <a:gd name="connsiteY253" fmla="*/ 2209817 h 2323145"/>
              <a:gd name="connsiteX254" fmla="*/ 1136097 w 11269336"/>
              <a:gd name="connsiteY254" fmla="*/ 2205112 h 2323145"/>
              <a:gd name="connsiteX255" fmla="*/ 1048229 w 11269336"/>
              <a:gd name="connsiteY255" fmla="*/ 2207249 h 2323145"/>
              <a:gd name="connsiteX256" fmla="*/ 988232 w 11269336"/>
              <a:gd name="connsiteY256" fmla="*/ 2235635 h 2323145"/>
              <a:gd name="connsiteX257" fmla="*/ 981959 w 11269336"/>
              <a:gd name="connsiteY257" fmla="*/ 2231607 h 2323145"/>
              <a:gd name="connsiteX258" fmla="*/ 938600 w 11269336"/>
              <a:gd name="connsiteY258" fmla="*/ 2238113 h 2323145"/>
              <a:gd name="connsiteX259" fmla="*/ 791788 w 11269336"/>
              <a:gd name="connsiteY259" fmla="*/ 2293224 h 2323145"/>
              <a:gd name="connsiteX260" fmla="*/ 706914 w 11269336"/>
              <a:gd name="connsiteY260" fmla="*/ 2305046 h 2323145"/>
              <a:gd name="connsiteX261" fmla="*/ 675971 w 11269336"/>
              <a:gd name="connsiteY261" fmla="*/ 2304030 h 2323145"/>
              <a:gd name="connsiteX262" fmla="*/ 624180 w 11269336"/>
              <a:gd name="connsiteY262" fmla="*/ 2302650 h 2323145"/>
              <a:gd name="connsiteX263" fmla="*/ 583453 w 11269336"/>
              <a:gd name="connsiteY263" fmla="*/ 2288788 h 2323145"/>
              <a:gd name="connsiteX264" fmla="*/ 540946 w 11269336"/>
              <a:gd name="connsiteY264" fmla="*/ 2292721 h 2323145"/>
              <a:gd name="connsiteX265" fmla="*/ 533680 w 11269336"/>
              <a:gd name="connsiteY265" fmla="*/ 2310233 h 2323145"/>
              <a:gd name="connsiteX266" fmla="*/ 487366 w 11269336"/>
              <a:gd name="connsiteY266" fmla="*/ 2309053 h 2323145"/>
              <a:gd name="connsiteX267" fmla="*/ 416820 w 11269336"/>
              <a:gd name="connsiteY267" fmla="*/ 2305443 h 2323145"/>
              <a:gd name="connsiteX268" fmla="*/ 376805 w 11269336"/>
              <a:gd name="connsiteY268" fmla="*/ 2307647 h 2323145"/>
              <a:gd name="connsiteX269" fmla="*/ 266777 w 11269336"/>
              <a:gd name="connsiteY269" fmla="*/ 2309012 h 2323145"/>
              <a:gd name="connsiteX270" fmla="*/ 156013 w 11269336"/>
              <a:gd name="connsiteY270" fmla="*/ 2306832 h 2323145"/>
              <a:gd name="connsiteX271" fmla="*/ 87258 w 11269336"/>
              <a:gd name="connsiteY271" fmla="*/ 2285511 h 2323145"/>
              <a:gd name="connsiteX272" fmla="*/ 23798 w 11269336"/>
              <a:gd name="connsiteY272" fmla="*/ 2281822 h 2323145"/>
              <a:gd name="connsiteX273" fmla="*/ 0 w 11269336"/>
              <a:gd name="connsiteY273" fmla="*/ 2285369 h 2323145"/>
              <a:gd name="connsiteX0" fmla="*/ 0 w 11269336"/>
              <a:gd name="connsiteY0" fmla="*/ 0 h 2323145"/>
              <a:gd name="connsiteX1" fmla="*/ 11269336 w 11269336"/>
              <a:gd name="connsiteY1" fmla="*/ 0 h 2323145"/>
              <a:gd name="connsiteX2" fmla="*/ 11268645 w 11269336"/>
              <a:gd name="connsiteY2" fmla="*/ 511 h 2323145"/>
              <a:gd name="connsiteX3" fmla="*/ 11230739 w 11269336"/>
              <a:gd name="connsiteY3" fmla="*/ 37096 h 2323145"/>
              <a:gd name="connsiteX4" fmla="*/ 11082485 w 11269336"/>
              <a:gd name="connsiteY4" fmla="*/ 78590 h 2323145"/>
              <a:gd name="connsiteX5" fmla="*/ 11031776 w 11269336"/>
              <a:gd name="connsiteY5" fmla="*/ 79197 h 2323145"/>
              <a:gd name="connsiteX6" fmla="*/ 10995894 w 11269336"/>
              <a:gd name="connsiteY6" fmla="*/ 83459 h 2323145"/>
              <a:gd name="connsiteX7" fmla="*/ 10861177 w 11269336"/>
              <a:gd name="connsiteY7" fmla="*/ 147419 h 2323145"/>
              <a:gd name="connsiteX8" fmla="*/ 10782732 w 11269336"/>
              <a:gd name="connsiteY8" fmla="*/ 135645 h 2323145"/>
              <a:gd name="connsiteX9" fmla="*/ 10660773 w 11269336"/>
              <a:gd name="connsiteY9" fmla="*/ 179312 h 2323145"/>
              <a:gd name="connsiteX10" fmla="*/ 10564442 w 11269336"/>
              <a:gd name="connsiteY10" fmla="*/ 160738 h 2323145"/>
              <a:gd name="connsiteX11" fmla="*/ 10490200 w 11269336"/>
              <a:gd name="connsiteY11" fmla="*/ 183533 h 2323145"/>
              <a:gd name="connsiteX12" fmla="*/ 10271351 w 11269336"/>
              <a:gd name="connsiteY12" fmla="*/ 243104 h 2323145"/>
              <a:gd name="connsiteX13" fmla="*/ 10061033 w 11269336"/>
              <a:gd name="connsiteY13" fmla="*/ 364937 h 2323145"/>
              <a:gd name="connsiteX14" fmla="*/ 9921770 w 11269336"/>
              <a:gd name="connsiteY14" fmla="*/ 406154 h 2323145"/>
              <a:gd name="connsiteX15" fmla="*/ 9858388 w 11269336"/>
              <a:gd name="connsiteY15" fmla="*/ 439489 h 2323145"/>
              <a:gd name="connsiteX16" fmla="*/ 9811914 w 11269336"/>
              <a:gd name="connsiteY16" fmla="*/ 449865 h 2323145"/>
              <a:gd name="connsiteX17" fmla="*/ 9784394 w 11269336"/>
              <a:gd name="connsiteY17" fmla="*/ 457816 h 2323145"/>
              <a:gd name="connsiteX18" fmla="*/ 9742561 w 11269336"/>
              <a:gd name="connsiteY18" fmla="*/ 500437 h 2323145"/>
              <a:gd name="connsiteX19" fmla="*/ 9561831 w 11269336"/>
              <a:gd name="connsiteY19" fmla="*/ 547649 h 2323145"/>
              <a:gd name="connsiteX20" fmla="*/ 9380600 w 11269336"/>
              <a:gd name="connsiteY20" fmla="*/ 549821 h 2323145"/>
              <a:gd name="connsiteX21" fmla="*/ 9139429 w 11269336"/>
              <a:gd name="connsiteY21" fmla="*/ 696446 h 2323145"/>
              <a:gd name="connsiteX22" fmla="*/ 9114263 w 11269336"/>
              <a:gd name="connsiteY22" fmla="*/ 709213 h 2323145"/>
              <a:gd name="connsiteX23" fmla="*/ 9028928 w 11269336"/>
              <a:gd name="connsiteY23" fmla="*/ 745350 h 2323145"/>
              <a:gd name="connsiteX24" fmla="*/ 8977138 w 11269336"/>
              <a:gd name="connsiteY24" fmla="*/ 774970 h 2323145"/>
              <a:gd name="connsiteX25" fmla="*/ 8947030 w 11269336"/>
              <a:gd name="connsiteY25" fmla="*/ 814934 h 2323145"/>
              <a:gd name="connsiteX26" fmla="*/ 8914746 w 11269336"/>
              <a:gd name="connsiteY26" fmla="*/ 826428 h 2323145"/>
              <a:gd name="connsiteX27" fmla="*/ 8917778 w 11269336"/>
              <a:gd name="connsiteY27" fmla="*/ 835198 h 2323145"/>
              <a:gd name="connsiteX28" fmla="*/ 8905560 w 11269336"/>
              <a:gd name="connsiteY28" fmla="*/ 838358 h 2323145"/>
              <a:gd name="connsiteX29" fmla="*/ 8897564 w 11269336"/>
              <a:gd name="connsiteY29" fmla="*/ 834287 h 2323145"/>
              <a:gd name="connsiteX30" fmla="*/ 8878040 w 11269336"/>
              <a:gd name="connsiteY30" fmla="*/ 844150 h 2323145"/>
              <a:gd name="connsiteX31" fmla="*/ 8882654 w 11269336"/>
              <a:gd name="connsiteY31" fmla="*/ 892768 h 2323145"/>
              <a:gd name="connsiteX32" fmla="*/ 8837498 w 11269336"/>
              <a:gd name="connsiteY32" fmla="*/ 885664 h 2323145"/>
              <a:gd name="connsiteX33" fmla="*/ 8795998 w 11269336"/>
              <a:gd name="connsiteY33" fmla="*/ 863337 h 2323145"/>
              <a:gd name="connsiteX34" fmla="*/ 8776970 w 11269336"/>
              <a:gd name="connsiteY34" fmla="*/ 885177 h 2323145"/>
              <a:gd name="connsiteX35" fmla="*/ 8755719 w 11269336"/>
              <a:gd name="connsiteY35" fmla="*/ 889754 h 2323145"/>
              <a:gd name="connsiteX36" fmla="*/ 8743257 w 11269336"/>
              <a:gd name="connsiteY36" fmla="*/ 904723 h 2323145"/>
              <a:gd name="connsiteX37" fmla="*/ 8721366 w 11269336"/>
              <a:gd name="connsiteY37" fmla="*/ 904711 h 2323145"/>
              <a:gd name="connsiteX38" fmla="*/ 8678353 w 11269336"/>
              <a:gd name="connsiteY38" fmla="*/ 926318 h 2323145"/>
              <a:gd name="connsiteX39" fmla="*/ 8636849 w 11269336"/>
              <a:gd name="connsiteY39" fmla="*/ 937900 h 2323145"/>
              <a:gd name="connsiteX40" fmla="*/ 8620213 w 11269336"/>
              <a:gd name="connsiteY40" fmla="*/ 943068 h 2323145"/>
              <a:gd name="connsiteX41" fmla="*/ 8612581 w 11269336"/>
              <a:gd name="connsiteY41" fmla="*/ 952695 h 2323145"/>
              <a:gd name="connsiteX42" fmla="*/ 8589038 w 11269336"/>
              <a:gd name="connsiteY42" fmla="*/ 963892 h 2323145"/>
              <a:gd name="connsiteX43" fmla="*/ 8579950 w 11269336"/>
              <a:gd name="connsiteY43" fmla="*/ 960899 h 2323145"/>
              <a:gd name="connsiteX44" fmla="*/ 8579319 w 11269336"/>
              <a:gd name="connsiteY44" fmla="*/ 965630 h 2323145"/>
              <a:gd name="connsiteX45" fmla="*/ 8547429 w 11269336"/>
              <a:gd name="connsiteY45" fmla="*/ 984506 h 2323145"/>
              <a:gd name="connsiteX46" fmla="*/ 8478704 w 11269336"/>
              <a:gd name="connsiteY46" fmla="*/ 1025490 h 2323145"/>
              <a:gd name="connsiteX47" fmla="*/ 8461421 w 11269336"/>
              <a:gd name="connsiteY47" fmla="*/ 1035512 h 2323145"/>
              <a:gd name="connsiteX48" fmla="*/ 8445003 w 11269336"/>
              <a:gd name="connsiteY48" fmla="*/ 1036851 h 2323145"/>
              <a:gd name="connsiteX49" fmla="*/ 8357350 w 11269336"/>
              <a:gd name="connsiteY49" fmla="*/ 1060213 h 2323145"/>
              <a:gd name="connsiteX50" fmla="*/ 8335565 w 11269336"/>
              <a:gd name="connsiteY50" fmla="*/ 1061151 h 2323145"/>
              <a:gd name="connsiteX51" fmla="*/ 8325267 w 11269336"/>
              <a:gd name="connsiteY51" fmla="*/ 1055919 h 2323145"/>
              <a:gd name="connsiteX52" fmla="*/ 8293586 w 11269336"/>
              <a:gd name="connsiteY52" fmla="*/ 1076144 h 2323145"/>
              <a:gd name="connsiteX53" fmla="*/ 8242405 w 11269336"/>
              <a:gd name="connsiteY53" fmla="*/ 1095960 h 2323145"/>
              <a:gd name="connsiteX54" fmla="*/ 8218531 w 11269336"/>
              <a:gd name="connsiteY54" fmla="*/ 1107622 h 2323145"/>
              <a:gd name="connsiteX55" fmla="*/ 8197391 w 11269336"/>
              <a:gd name="connsiteY55" fmla="*/ 1107746 h 2323145"/>
              <a:gd name="connsiteX56" fmla="*/ 8081474 w 11269336"/>
              <a:gd name="connsiteY56" fmla="*/ 1130125 h 2323145"/>
              <a:gd name="connsiteX57" fmla="*/ 8053585 w 11269336"/>
              <a:gd name="connsiteY57" fmla="*/ 1129169 h 2323145"/>
              <a:gd name="connsiteX58" fmla="*/ 8038422 w 11269336"/>
              <a:gd name="connsiteY58" fmla="*/ 1119092 h 2323145"/>
              <a:gd name="connsiteX59" fmla="*/ 8029450 w 11269336"/>
              <a:gd name="connsiteY59" fmla="*/ 1125592 h 2323145"/>
              <a:gd name="connsiteX60" fmla="*/ 7959552 w 11269336"/>
              <a:gd name="connsiteY60" fmla="*/ 1140188 h 2323145"/>
              <a:gd name="connsiteX61" fmla="*/ 7914188 w 11269336"/>
              <a:gd name="connsiteY61" fmla="*/ 1150862 h 2323145"/>
              <a:gd name="connsiteX62" fmla="*/ 7914918 w 11269336"/>
              <a:gd name="connsiteY62" fmla="*/ 1168758 h 2323145"/>
              <a:gd name="connsiteX63" fmla="*/ 7875510 w 11269336"/>
              <a:gd name="connsiteY63" fmla="*/ 1183153 h 2323145"/>
              <a:gd name="connsiteX64" fmla="*/ 7829932 w 11269336"/>
              <a:gd name="connsiteY64" fmla="*/ 1180782 h 2323145"/>
              <a:gd name="connsiteX65" fmla="*/ 7779182 w 11269336"/>
              <a:gd name="connsiteY65" fmla="*/ 1192665 h 2323145"/>
              <a:gd name="connsiteX66" fmla="*/ 7748774 w 11269336"/>
              <a:gd name="connsiteY66" fmla="*/ 1199586 h 2323145"/>
              <a:gd name="connsiteX67" fmla="*/ 7671846 w 11269336"/>
              <a:gd name="connsiteY67" fmla="*/ 1231966 h 2323145"/>
              <a:gd name="connsiteX68" fmla="*/ 7554146 w 11269336"/>
              <a:gd name="connsiteY68" fmla="*/ 1319748 h 2323145"/>
              <a:gd name="connsiteX69" fmla="*/ 7515052 w 11269336"/>
              <a:gd name="connsiteY69" fmla="*/ 1336718 h 2323145"/>
              <a:gd name="connsiteX70" fmla="*/ 7507193 w 11269336"/>
              <a:gd name="connsiteY70" fmla="*/ 1334617 h 2323145"/>
              <a:gd name="connsiteX71" fmla="*/ 7461694 w 11269336"/>
              <a:gd name="connsiteY71" fmla="*/ 1375866 h 2323145"/>
              <a:gd name="connsiteX72" fmla="*/ 7377571 w 11269336"/>
              <a:gd name="connsiteY72" fmla="*/ 1400128 h 2323145"/>
              <a:gd name="connsiteX73" fmla="*/ 7311261 w 11269336"/>
              <a:gd name="connsiteY73" fmla="*/ 1412652 h 2323145"/>
              <a:gd name="connsiteX74" fmla="*/ 7275307 w 11269336"/>
              <a:gd name="connsiteY74" fmla="*/ 1422171 h 2323145"/>
              <a:gd name="connsiteX75" fmla="*/ 7247783 w 11269336"/>
              <a:gd name="connsiteY75" fmla="*/ 1426330 h 2323145"/>
              <a:gd name="connsiteX76" fmla="*/ 7185047 w 11269336"/>
              <a:gd name="connsiteY76" fmla="*/ 1451812 h 2323145"/>
              <a:gd name="connsiteX77" fmla="*/ 7084117 w 11269336"/>
              <a:gd name="connsiteY77" fmla="*/ 1500281 h 2323145"/>
              <a:gd name="connsiteX78" fmla="*/ 7062011 w 11269336"/>
              <a:gd name="connsiteY78" fmla="*/ 1509183 h 2323145"/>
              <a:gd name="connsiteX79" fmla="*/ 7040555 w 11269336"/>
              <a:gd name="connsiteY79" fmla="*/ 1511207 h 2323145"/>
              <a:gd name="connsiteX80" fmla="*/ 7033438 w 11269336"/>
              <a:gd name="connsiteY80" fmla="*/ 1506772 h 2323145"/>
              <a:gd name="connsiteX81" fmla="*/ 7020886 w 11269336"/>
              <a:gd name="connsiteY81" fmla="*/ 1510764 h 2323145"/>
              <a:gd name="connsiteX82" fmla="*/ 7017033 w 11269336"/>
              <a:gd name="connsiteY82" fmla="*/ 1510650 h 2323145"/>
              <a:gd name="connsiteX83" fmla="*/ 6995460 w 11269336"/>
              <a:gd name="connsiteY83" fmla="*/ 1511173 h 2323145"/>
              <a:gd name="connsiteX84" fmla="*/ 6962144 w 11269336"/>
              <a:gd name="connsiteY84" fmla="*/ 1541508 h 2323145"/>
              <a:gd name="connsiteX85" fmla="*/ 6910674 w 11269336"/>
              <a:gd name="connsiteY85" fmla="*/ 1554793 h 2323145"/>
              <a:gd name="connsiteX86" fmla="*/ 6732152 w 11269336"/>
              <a:gd name="connsiteY86" fmla="*/ 1642538 h 2323145"/>
              <a:gd name="connsiteX87" fmla="*/ 6694106 w 11269336"/>
              <a:gd name="connsiteY87" fmla="*/ 1632377 h 2323145"/>
              <a:gd name="connsiteX88" fmla="*/ 6617223 w 11269336"/>
              <a:gd name="connsiteY88" fmla="*/ 1659889 h 2323145"/>
              <a:gd name="connsiteX89" fmla="*/ 6521138 w 11269336"/>
              <a:gd name="connsiteY89" fmla="*/ 1744340 h 2323145"/>
              <a:gd name="connsiteX90" fmla="*/ 6380677 w 11269336"/>
              <a:gd name="connsiteY90" fmla="*/ 1796883 h 2323145"/>
              <a:gd name="connsiteX91" fmla="*/ 6374897 w 11269336"/>
              <a:gd name="connsiteY91" fmla="*/ 1809910 h 2323145"/>
              <a:gd name="connsiteX92" fmla="*/ 6364545 w 11269336"/>
              <a:gd name="connsiteY92" fmla="*/ 1820090 h 2323145"/>
              <a:gd name="connsiteX93" fmla="*/ 6362126 w 11269336"/>
              <a:gd name="connsiteY93" fmla="*/ 1819991 h 2323145"/>
              <a:gd name="connsiteX94" fmla="*/ 6346673 w 11269336"/>
              <a:gd name="connsiteY94" fmla="*/ 1827824 h 2323145"/>
              <a:gd name="connsiteX95" fmla="*/ 6345588 w 11269336"/>
              <a:gd name="connsiteY95" fmla="*/ 1832232 h 2323145"/>
              <a:gd name="connsiteX96" fmla="*/ 6335708 w 11269336"/>
              <a:gd name="connsiteY96" fmla="*/ 1838451 h 2323145"/>
              <a:gd name="connsiteX97" fmla="*/ 6318182 w 11269336"/>
              <a:gd name="connsiteY97" fmla="*/ 1852975 h 2323145"/>
              <a:gd name="connsiteX98" fmla="*/ 6313084 w 11269336"/>
              <a:gd name="connsiteY98" fmla="*/ 1853561 h 2323145"/>
              <a:gd name="connsiteX99" fmla="*/ 6283816 w 11269336"/>
              <a:gd name="connsiteY99" fmla="*/ 1872148 h 2323145"/>
              <a:gd name="connsiteX100" fmla="*/ 6282550 w 11269336"/>
              <a:gd name="connsiteY100" fmla="*/ 1871392 h 2323145"/>
              <a:gd name="connsiteX101" fmla="*/ 6270527 w 11269336"/>
              <a:gd name="connsiteY101" fmla="*/ 1872208 h 2323145"/>
              <a:gd name="connsiteX102" fmla="*/ 6249518 w 11269336"/>
              <a:gd name="connsiteY102" fmla="*/ 1876079 h 2323145"/>
              <a:gd name="connsiteX103" fmla="*/ 6190386 w 11269336"/>
              <a:gd name="connsiteY103" fmla="*/ 1872478 h 2323145"/>
              <a:gd name="connsiteX104" fmla="*/ 6159777 w 11269336"/>
              <a:gd name="connsiteY104" fmla="*/ 1891745 h 2323145"/>
              <a:gd name="connsiteX105" fmla="*/ 6153131 w 11269336"/>
              <a:gd name="connsiteY105" fmla="*/ 1895079 h 2323145"/>
              <a:gd name="connsiteX106" fmla="*/ 6152798 w 11269336"/>
              <a:gd name="connsiteY106" fmla="*/ 1894920 h 2323145"/>
              <a:gd name="connsiteX107" fmla="*/ 6145388 w 11269336"/>
              <a:gd name="connsiteY107" fmla="*/ 1897990 h 2323145"/>
              <a:gd name="connsiteX108" fmla="*/ 6141014 w 11269336"/>
              <a:gd name="connsiteY108" fmla="*/ 1901155 h 2323145"/>
              <a:gd name="connsiteX109" fmla="*/ 6128122 w 11269336"/>
              <a:gd name="connsiteY109" fmla="*/ 1907623 h 2323145"/>
              <a:gd name="connsiteX110" fmla="*/ 6122351 w 11269336"/>
              <a:gd name="connsiteY110" fmla="*/ 1908359 h 2323145"/>
              <a:gd name="connsiteX111" fmla="*/ 6064750 w 11269336"/>
              <a:gd name="connsiteY111" fmla="*/ 1896394 h 2323145"/>
              <a:gd name="connsiteX112" fmla="*/ 5964230 w 11269336"/>
              <a:gd name="connsiteY112" fmla="*/ 1910038 h 2323145"/>
              <a:gd name="connsiteX113" fmla="*/ 5865399 w 11269336"/>
              <a:gd name="connsiteY113" fmla="*/ 1926966 h 2323145"/>
              <a:gd name="connsiteX114" fmla="*/ 5829951 w 11269336"/>
              <a:gd name="connsiteY114" fmla="*/ 1934755 h 2323145"/>
              <a:gd name="connsiteX115" fmla="*/ 5765285 w 11269336"/>
              <a:gd name="connsiteY115" fmla="*/ 1941322 h 2323145"/>
              <a:gd name="connsiteX116" fmla="*/ 5734750 w 11269336"/>
              <a:gd name="connsiteY116" fmla="*/ 1939793 h 2323145"/>
              <a:gd name="connsiteX117" fmla="*/ 5733569 w 11269336"/>
              <a:gd name="connsiteY117" fmla="*/ 1940505 h 2323145"/>
              <a:gd name="connsiteX118" fmla="*/ 5730329 w 11269336"/>
              <a:gd name="connsiteY118" fmla="*/ 1937845 h 2323145"/>
              <a:gd name="connsiteX119" fmla="*/ 5724661 w 11269336"/>
              <a:gd name="connsiteY119" fmla="*/ 1937455 h 2323145"/>
              <a:gd name="connsiteX120" fmla="*/ 5710186 w 11269336"/>
              <a:gd name="connsiteY120" fmla="*/ 1941370 h 2323145"/>
              <a:gd name="connsiteX121" fmla="*/ 5704910 w 11269336"/>
              <a:gd name="connsiteY121" fmla="*/ 1943663 h 2323145"/>
              <a:gd name="connsiteX122" fmla="*/ 5696836 w 11269336"/>
              <a:gd name="connsiteY122" fmla="*/ 1945271 h 2323145"/>
              <a:gd name="connsiteX123" fmla="*/ 5696583 w 11269336"/>
              <a:gd name="connsiteY123" fmla="*/ 1945050 h 2323145"/>
              <a:gd name="connsiteX124" fmla="*/ 5689123 w 11269336"/>
              <a:gd name="connsiteY124" fmla="*/ 1947067 h 2323145"/>
              <a:gd name="connsiteX125" fmla="*/ 5653291 w 11269336"/>
              <a:gd name="connsiteY125" fmla="*/ 1960245 h 2323145"/>
              <a:gd name="connsiteX126" fmla="*/ 5599385 w 11269336"/>
              <a:gd name="connsiteY126" fmla="*/ 1945198 h 2323145"/>
              <a:gd name="connsiteX127" fmla="*/ 5578300 w 11269336"/>
              <a:gd name="connsiteY127" fmla="*/ 1944963 h 2323145"/>
              <a:gd name="connsiteX128" fmla="*/ 5566758 w 11269336"/>
              <a:gd name="connsiteY128" fmla="*/ 1943441 h 2323145"/>
              <a:gd name="connsiteX129" fmla="*/ 5565857 w 11269336"/>
              <a:gd name="connsiteY129" fmla="*/ 1942445 h 2323145"/>
              <a:gd name="connsiteX130" fmla="*/ 5531534 w 11269336"/>
              <a:gd name="connsiteY130" fmla="*/ 1955208 h 2323145"/>
              <a:gd name="connsiteX131" fmla="*/ 5526552 w 11269336"/>
              <a:gd name="connsiteY131" fmla="*/ 1954799 h 2323145"/>
              <a:gd name="connsiteX132" fmla="*/ 5504723 w 11269336"/>
              <a:gd name="connsiteY132" fmla="*/ 1965811 h 2323145"/>
              <a:gd name="connsiteX133" fmla="*/ 5493156 w 11269336"/>
              <a:gd name="connsiteY133" fmla="*/ 1970063 h 2323145"/>
              <a:gd name="connsiteX134" fmla="*/ 5490486 w 11269336"/>
              <a:gd name="connsiteY134" fmla="*/ 1974227 h 2323145"/>
              <a:gd name="connsiteX135" fmla="*/ 5473107 w 11269336"/>
              <a:gd name="connsiteY135" fmla="*/ 1979001 h 2323145"/>
              <a:gd name="connsiteX136" fmla="*/ 5470885 w 11269336"/>
              <a:gd name="connsiteY136" fmla="*/ 1978432 h 2323145"/>
              <a:gd name="connsiteX137" fmla="*/ 5457393 w 11269336"/>
              <a:gd name="connsiteY137" fmla="*/ 1986525 h 2323145"/>
              <a:gd name="connsiteX138" fmla="*/ 5447102 w 11269336"/>
              <a:gd name="connsiteY138" fmla="*/ 1998329 h 2323145"/>
              <a:gd name="connsiteX139" fmla="*/ 5296127 w 11269336"/>
              <a:gd name="connsiteY139" fmla="*/ 2023208 h 2323145"/>
              <a:gd name="connsiteX140" fmla="*/ 5092476 w 11269336"/>
              <a:gd name="connsiteY140" fmla="*/ 2100737 h 2323145"/>
              <a:gd name="connsiteX141" fmla="*/ 5060738 w 11269336"/>
              <a:gd name="connsiteY141" fmla="*/ 2083274 h 2323145"/>
              <a:gd name="connsiteX142" fmla="*/ 4860988 w 11269336"/>
              <a:gd name="connsiteY142" fmla="*/ 2135698 h 2323145"/>
              <a:gd name="connsiteX143" fmla="*/ 4807902 w 11269336"/>
              <a:gd name="connsiteY143" fmla="*/ 2138894 h 2323145"/>
              <a:gd name="connsiteX144" fmla="*/ 4765388 w 11269336"/>
              <a:gd name="connsiteY144" fmla="*/ 2162525 h 2323145"/>
              <a:gd name="connsiteX145" fmla="*/ 4745033 w 11269336"/>
              <a:gd name="connsiteY145" fmla="*/ 2158859 h 2323145"/>
              <a:gd name="connsiteX146" fmla="*/ 4741475 w 11269336"/>
              <a:gd name="connsiteY146" fmla="*/ 2157998 h 2323145"/>
              <a:gd name="connsiteX147" fmla="*/ 4728247 w 11269336"/>
              <a:gd name="connsiteY147" fmla="*/ 2159526 h 2323145"/>
              <a:gd name="connsiteX148" fmla="*/ 4723263 w 11269336"/>
              <a:gd name="connsiteY148" fmla="*/ 2153742 h 2323145"/>
              <a:gd name="connsiteX149" fmla="*/ 4702453 w 11269336"/>
              <a:gd name="connsiteY149" fmla="*/ 2151586 h 2323145"/>
              <a:gd name="connsiteX150" fmla="*/ 4678455 w 11269336"/>
              <a:gd name="connsiteY150" fmla="*/ 2156131 h 2323145"/>
              <a:gd name="connsiteX151" fmla="*/ 4593061 w 11269336"/>
              <a:gd name="connsiteY151" fmla="*/ 2171597 h 2323145"/>
              <a:gd name="connsiteX152" fmla="*/ 4579902 w 11269336"/>
              <a:gd name="connsiteY152" fmla="*/ 2177927 h 2323145"/>
              <a:gd name="connsiteX153" fmla="*/ 4533444 w 11269336"/>
              <a:gd name="connsiteY153" fmla="*/ 2181200 h 2323145"/>
              <a:gd name="connsiteX154" fmla="*/ 4492832 w 11269336"/>
              <a:gd name="connsiteY154" fmla="*/ 2188033 h 2323145"/>
              <a:gd name="connsiteX155" fmla="*/ 4467257 w 11269336"/>
              <a:gd name="connsiteY155" fmla="*/ 2196121 h 2323145"/>
              <a:gd name="connsiteX156" fmla="*/ 4459937 w 11269336"/>
              <a:gd name="connsiteY156" fmla="*/ 2195182 h 2323145"/>
              <a:gd name="connsiteX157" fmla="*/ 4433312 w 11269336"/>
              <a:gd name="connsiteY157" fmla="*/ 2199004 h 2323145"/>
              <a:gd name="connsiteX158" fmla="*/ 4420601 w 11269336"/>
              <a:gd name="connsiteY158" fmla="*/ 2205158 h 2323145"/>
              <a:gd name="connsiteX159" fmla="*/ 4405765 w 11269336"/>
              <a:gd name="connsiteY159" fmla="*/ 2199902 h 2323145"/>
              <a:gd name="connsiteX160" fmla="*/ 4401354 w 11269336"/>
              <a:gd name="connsiteY160" fmla="*/ 2194745 h 2323145"/>
              <a:gd name="connsiteX161" fmla="*/ 4383151 w 11269336"/>
              <a:gd name="connsiteY161" fmla="*/ 2201140 h 2323145"/>
              <a:gd name="connsiteX162" fmla="*/ 4366646 w 11269336"/>
              <a:gd name="connsiteY162" fmla="*/ 2198564 h 2323145"/>
              <a:gd name="connsiteX163" fmla="*/ 4354009 w 11269336"/>
              <a:gd name="connsiteY163" fmla="*/ 2204984 h 2323145"/>
              <a:gd name="connsiteX164" fmla="*/ 4348284 w 11269336"/>
              <a:gd name="connsiteY164" fmla="*/ 2205270 h 2323145"/>
              <a:gd name="connsiteX165" fmla="*/ 4333906 w 11269336"/>
              <a:gd name="connsiteY165" fmla="*/ 2205251 h 2323145"/>
              <a:gd name="connsiteX166" fmla="*/ 4308819 w 11269336"/>
              <a:gd name="connsiteY166" fmla="*/ 2203822 h 2323145"/>
              <a:gd name="connsiteX167" fmla="*/ 4301210 w 11269336"/>
              <a:gd name="connsiteY167" fmla="*/ 2204456 h 2323145"/>
              <a:gd name="connsiteX168" fmla="*/ 4283095 w 11269336"/>
              <a:gd name="connsiteY168" fmla="*/ 2198177 h 2323145"/>
              <a:gd name="connsiteX169" fmla="*/ 4250119 w 11269336"/>
              <a:gd name="connsiteY169" fmla="*/ 2196342 h 2323145"/>
              <a:gd name="connsiteX170" fmla="*/ 4189203 w 11269336"/>
              <a:gd name="connsiteY170" fmla="*/ 2178994 h 2323145"/>
              <a:gd name="connsiteX171" fmla="*/ 4154035 w 11269336"/>
              <a:gd name="connsiteY171" fmla="*/ 2171950 h 2323145"/>
              <a:gd name="connsiteX172" fmla="*/ 4129569 w 11269336"/>
              <a:gd name="connsiteY172" fmla="*/ 2163850 h 2323145"/>
              <a:gd name="connsiteX173" fmla="*/ 4061250 w 11269336"/>
              <a:gd name="connsiteY173" fmla="*/ 2159236 h 2323145"/>
              <a:gd name="connsiteX174" fmla="*/ 3945480 w 11269336"/>
              <a:gd name="connsiteY174" fmla="*/ 2158279 h 2323145"/>
              <a:gd name="connsiteX175" fmla="*/ 3921468 w 11269336"/>
              <a:gd name="connsiteY175" fmla="*/ 2156588 h 2323145"/>
              <a:gd name="connsiteX176" fmla="*/ 3903348 w 11269336"/>
              <a:gd name="connsiteY176" fmla="*/ 2149220 h 2323145"/>
              <a:gd name="connsiteX177" fmla="*/ 3901342 w 11269336"/>
              <a:gd name="connsiteY177" fmla="*/ 2142355 h 2323145"/>
              <a:gd name="connsiteX178" fmla="*/ 3888539 w 11269336"/>
              <a:gd name="connsiteY178" fmla="*/ 2140476 h 2323145"/>
              <a:gd name="connsiteX179" fmla="*/ 3885662 w 11269336"/>
              <a:gd name="connsiteY179" fmla="*/ 2138740 h 2323145"/>
              <a:gd name="connsiteX180" fmla="*/ 3868627 w 11269336"/>
              <a:gd name="connsiteY180" fmla="*/ 2130023 h 2323145"/>
              <a:gd name="connsiteX181" fmla="*/ 3819177 w 11269336"/>
              <a:gd name="connsiteY181" fmla="*/ 2142111 h 2323145"/>
              <a:gd name="connsiteX182" fmla="*/ 3769100 w 11269336"/>
              <a:gd name="connsiteY182" fmla="*/ 2131731 h 2323145"/>
              <a:gd name="connsiteX183" fmla="*/ 3562752 w 11269336"/>
              <a:gd name="connsiteY183" fmla="*/ 2131785 h 2323145"/>
              <a:gd name="connsiteX184" fmla="*/ 3541402 w 11269336"/>
              <a:gd name="connsiteY184" fmla="*/ 2106821 h 2323145"/>
              <a:gd name="connsiteX185" fmla="*/ 3460591 w 11269336"/>
              <a:gd name="connsiteY185" fmla="*/ 2097951 h 2323145"/>
              <a:gd name="connsiteX186" fmla="*/ 3320348 w 11269336"/>
              <a:gd name="connsiteY186" fmla="*/ 2130191 h 2323145"/>
              <a:gd name="connsiteX187" fmla="*/ 3170922 w 11269336"/>
              <a:gd name="connsiteY187" fmla="*/ 2115957 h 2323145"/>
              <a:gd name="connsiteX188" fmla="*/ 3156256 w 11269336"/>
              <a:gd name="connsiteY188" fmla="*/ 2124773 h 2323145"/>
              <a:gd name="connsiteX189" fmla="*/ 3140298 w 11269336"/>
              <a:gd name="connsiteY189" fmla="*/ 2129182 h 2323145"/>
              <a:gd name="connsiteX190" fmla="*/ 3138514 w 11269336"/>
              <a:gd name="connsiteY190" fmla="*/ 2128069 h 2323145"/>
              <a:gd name="connsiteX191" fmla="*/ 3120467 w 11269336"/>
              <a:gd name="connsiteY191" fmla="*/ 2128281 h 2323145"/>
              <a:gd name="connsiteX192" fmla="*/ 3116175 w 11269336"/>
              <a:gd name="connsiteY192" fmla="*/ 2131633 h 2323145"/>
              <a:gd name="connsiteX193" fmla="*/ 3103685 w 11269336"/>
              <a:gd name="connsiteY193" fmla="*/ 2132814 h 2323145"/>
              <a:gd name="connsiteX194" fmla="*/ 3078794 w 11269336"/>
              <a:gd name="connsiteY194" fmla="*/ 2137935 h 2323145"/>
              <a:gd name="connsiteX195" fmla="*/ 3074407 w 11269336"/>
              <a:gd name="connsiteY195" fmla="*/ 2136274 h 2323145"/>
              <a:gd name="connsiteX196" fmla="*/ 3037285 w 11269336"/>
              <a:gd name="connsiteY196" fmla="*/ 2139919 h 2323145"/>
              <a:gd name="connsiteX197" fmla="*/ 3036901 w 11269336"/>
              <a:gd name="connsiteY197" fmla="*/ 2138726 h 2323145"/>
              <a:gd name="connsiteX198" fmla="*/ 3026996 w 11269336"/>
              <a:gd name="connsiteY198" fmla="*/ 2134322 h 2323145"/>
              <a:gd name="connsiteX199" fmla="*/ 3007772 w 11269336"/>
              <a:gd name="connsiteY199" fmla="*/ 2128742 h 2323145"/>
              <a:gd name="connsiteX200" fmla="*/ 2965030 w 11269336"/>
              <a:gd name="connsiteY200" fmla="*/ 2100494 h 2323145"/>
              <a:gd name="connsiteX201" fmla="*/ 2926342 w 11269336"/>
              <a:gd name="connsiteY201" fmla="*/ 2104155 h 2323145"/>
              <a:gd name="connsiteX202" fmla="*/ 2918608 w 11269336"/>
              <a:gd name="connsiteY202" fmla="*/ 2104215 h 2323145"/>
              <a:gd name="connsiteX203" fmla="*/ 2918475 w 11269336"/>
              <a:gd name="connsiteY203" fmla="*/ 2103937 h 2323145"/>
              <a:gd name="connsiteX204" fmla="*/ 2910360 w 11269336"/>
              <a:gd name="connsiteY204" fmla="*/ 2103444 h 2323145"/>
              <a:gd name="connsiteX205" fmla="*/ 2904507 w 11269336"/>
              <a:gd name="connsiteY205" fmla="*/ 2104326 h 2323145"/>
              <a:gd name="connsiteX206" fmla="*/ 2889503 w 11269336"/>
              <a:gd name="connsiteY206" fmla="*/ 2104443 h 2323145"/>
              <a:gd name="connsiteX207" fmla="*/ 2884480 w 11269336"/>
              <a:gd name="connsiteY207" fmla="*/ 2102626 h 2323145"/>
              <a:gd name="connsiteX208" fmla="*/ 2882689 w 11269336"/>
              <a:gd name="connsiteY208" fmla="*/ 2099228 h 2323145"/>
              <a:gd name="connsiteX209" fmla="*/ 2881291 w 11269336"/>
              <a:gd name="connsiteY209" fmla="*/ 2099618 h 2323145"/>
              <a:gd name="connsiteX210" fmla="*/ 2853979 w 11269336"/>
              <a:gd name="connsiteY210" fmla="*/ 2090388 h 2323145"/>
              <a:gd name="connsiteX211" fmla="*/ 2791790 w 11269336"/>
              <a:gd name="connsiteY211" fmla="*/ 2080332 h 2323145"/>
              <a:gd name="connsiteX212" fmla="*/ 2755844 w 11269336"/>
              <a:gd name="connsiteY212" fmla="*/ 2078874 h 2323145"/>
              <a:gd name="connsiteX213" fmla="*/ 2657742 w 11269336"/>
              <a:gd name="connsiteY213" fmla="*/ 2070179 h 2323145"/>
              <a:gd name="connsiteX214" fmla="*/ 2559549 w 11269336"/>
              <a:gd name="connsiteY214" fmla="*/ 2057873 h 2323145"/>
              <a:gd name="connsiteX215" fmla="*/ 2512054 w 11269336"/>
              <a:gd name="connsiteY215" fmla="*/ 2031671 h 2323145"/>
              <a:gd name="connsiteX216" fmla="*/ 2506437 w 11269336"/>
              <a:gd name="connsiteY216" fmla="*/ 2030918 h 2323145"/>
              <a:gd name="connsiteX217" fmla="*/ 2491752 w 11269336"/>
              <a:gd name="connsiteY217" fmla="*/ 2033906 h 2323145"/>
              <a:gd name="connsiteX218" fmla="*/ 2486338 w 11269336"/>
              <a:gd name="connsiteY218" fmla="*/ 2035862 h 2323145"/>
              <a:gd name="connsiteX219" fmla="*/ 2478186 w 11269336"/>
              <a:gd name="connsiteY219" fmla="*/ 2036953 h 2323145"/>
              <a:gd name="connsiteX220" fmla="*/ 2477950 w 11269336"/>
              <a:gd name="connsiteY220" fmla="*/ 2036715 h 2323145"/>
              <a:gd name="connsiteX221" fmla="*/ 2470381 w 11269336"/>
              <a:gd name="connsiteY221" fmla="*/ 2038256 h 2323145"/>
              <a:gd name="connsiteX222" fmla="*/ 2433781 w 11269336"/>
              <a:gd name="connsiteY222" fmla="*/ 2049140 h 2323145"/>
              <a:gd name="connsiteX223" fmla="*/ 2381172 w 11269336"/>
              <a:gd name="connsiteY223" fmla="*/ 2030645 h 2323145"/>
              <a:gd name="connsiteX224" fmla="*/ 2360198 w 11269336"/>
              <a:gd name="connsiteY224" fmla="*/ 2029059 h 2323145"/>
              <a:gd name="connsiteX225" fmla="*/ 2348815 w 11269336"/>
              <a:gd name="connsiteY225" fmla="*/ 2026798 h 2323145"/>
              <a:gd name="connsiteX226" fmla="*/ 2347988 w 11269336"/>
              <a:gd name="connsiteY226" fmla="*/ 2025745 h 2323145"/>
              <a:gd name="connsiteX227" fmla="*/ 2312920 w 11269336"/>
              <a:gd name="connsiteY227" fmla="*/ 2036311 h 2323145"/>
              <a:gd name="connsiteX228" fmla="*/ 2307986 w 11269336"/>
              <a:gd name="connsiteY228" fmla="*/ 2035583 h 2323145"/>
              <a:gd name="connsiteX229" fmla="*/ 2285481 w 11269336"/>
              <a:gd name="connsiteY229" fmla="*/ 2045197 h 2323145"/>
              <a:gd name="connsiteX230" fmla="*/ 2273666 w 11269336"/>
              <a:gd name="connsiteY230" fmla="*/ 2048710 h 2323145"/>
              <a:gd name="connsiteX231" fmla="*/ 2270719 w 11269336"/>
              <a:gd name="connsiteY231" fmla="*/ 2052702 h 2323145"/>
              <a:gd name="connsiteX232" fmla="*/ 2253080 w 11269336"/>
              <a:gd name="connsiteY232" fmla="*/ 2056363 h 2323145"/>
              <a:gd name="connsiteX233" fmla="*/ 2250906 w 11269336"/>
              <a:gd name="connsiteY233" fmla="*/ 2055654 h 2323145"/>
              <a:gd name="connsiteX234" fmla="*/ 2236905 w 11269336"/>
              <a:gd name="connsiteY234" fmla="*/ 2062882 h 2323145"/>
              <a:gd name="connsiteX235" fmla="*/ 2225830 w 11269336"/>
              <a:gd name="connsiteY235" fmla="*/ 2074027 h 2323145"/>
              <a:gd name="connsiteX236" fmla="*/ 2073776 w 11269336"/>
              <a:gd name="connsiteY236" fmla="*/ 2089244 h 2323145"/>
              <a:gd name="connsiteX237" fmla="*/ 1948256 w 11269336"/>
              <a:gd name="connsiteY237" fmla="*/ 2146616 h 2323145"/>
              <a:gd name="connsiteX238" fmla="*/ 1865582 w 11269336"/>
              <a:gd name="connsiteY238" fmla="*/ 2153738 h 2323145"/>
              <a:gd name="connsiteX239" fmla="*/ 1835210 w 11269336"/>
              <a:gd name="connsiteY239" fmla="*/ 2134244 h 2323145"/>
              <a:gd name="connsiteX240" fmla="*/ 1632661 w 11269336"/>
              <a:gd name="connsiteY240" fmla="*/ 2173882 h 2323145"/>
              <a:gd name="connsiteX241" fmla="*/ 1579590 w 11269336"/>
              <a:gd name="connsiteY241" fmla="*/ 2173680 h 2323145"/>
              <a:gd name="connsiteX242" fmla="*/ 1535601 w 11269336"/>
              <a:gd name="connsiteY242" fmla="*/ 2194590 h 2323145"/>
              <a:gd name="connsiteX243" fmla="*/ 1515594 w 11269336"/>
              <a:gd name="connsiteY243" fmla="*/ 2189622 h 2323145"/>
              <a:gd name="connsiteX244" fmla="*/ 1512113 w 11269336"/>
              <a:gd name="connsiteY244" fmla="*/ 2188534 h 2323145"/>
              <a:gd name="connsiteX245" fmla="*/ 1498838 w 11269336"/>
              <a:gd name="connsiteY245" fmla="*/ 2189213 h 2323145"/>
              <a:gd name="connsiteX246" fmla="*/ 1494279 w 11269336"/>
              <a:gd name="connsiteY246" fmla="*/ 2183112 h 2323145"/>
              <a:gd name="connsiteX247" fmla="*/ 1473714 w 11269336"/>
              <a:gd name="connsiteY247" fmla="*/ 2179625 h 2323145"/>
              <a:gd name="connsiteX248" fmla="*/ 1449503 w 11269336"/>
              <a:gd name="connsiteY248" fmla="*/ 2182633 h 2323145"/>
              <a:gd name="connsiteX249" fmla="*/ 1335495 w 11269336"/>
              <a:gd name="connsiteY249" fmla="*/ 2203940 h 2323145"/>
              <a:gd name="connsiteX250" fmla="*/ 1266687 w 11269336"/>
              <a:gd name="connsiteY250" fmla="*/ 2212688 h 2323145"/>
              <a:gd name="connsiteX251" fmla="*/ 1239614 w 11269336"/>
              <a:gd name="connsiteY251" fmla="*/ 2209727 h 2323145"/>
              <a:gd name="connsiteX252" fmla="*/ 1202436 w 11269336"/>
              <a:gd name="connsiteY252" fmla="*/ 2209817 h 2323145"/>
              <a:gd name="connsiteX253" fmla="*/ 1136097 w 11269336"/>
              <a:gd name="connsiteY253" fmla="*/ 2205112 h 2323145"/>
              <a:gd name="connsiteX254" fmla="*/ 1048229 w 11269336"/>
              <a:gd name="connsiteY254" fmla="*/ 2207249 h 2323145"/>
              <a:gd name="connsiteX255" fmla="*/ 988232 w 11269336"/>
              <a:gd name="connsiteY255" fmla="*/ 2235635 h 2323145"/>
              <a:gd name="connsiteX256" fmla="*/ 981959 w 11269336"/>
              <a:gd name="connsiteY256" fmla="*/ 2231607 h 2323145"/>
              <a:gd name="connsiteX257" fmla="*/ 938600 w 11269336"/>
              <a:gd name="connsiteY257" fmla="*/ 2238113 h 2323145"/>
              <a:gd name="connsiteX258" fmla="*/ 791788 w 11269336"/>
              <a:gd name="connsiteY258" fmla="*/ 2293224 h 2323145"/>
              <a:gd name="connsiteX259" fmla="*/ 706914 w 11269336"/>
              <a:gd name="connsiteY259" fmla="*/ 2305046 h 2323145"/>
              <a:gd name="connsiteX260" fmla="*/ 675971 w 11269336"/>
              <a:gd name="connsiteY260" fmla="*/ 2304030 h 2323145"/>
              <a:gd name="connsiteX261" fmla="*/ 624180 w 11269336"/>
              <a:gd name="connsiteY261" fmla="*/ 2302650 h 2323145"/>
              <a:gd name="connsiteX262" fmla="*/ 583453 w 11269336"/>
              <a:gd name="connsiteY262" fmla="*/ 2288788 h 2323145"/>
              <a:gd name="connsiteX263" fmla="*/ 540946 w 11269336"/>
              <a:gd name="connsiteY263" fmla="*/ 2292721 h 2323145"/>
              <a:gd name="connsiteX264" fmla="*/ 533680 w 11269336"/>
              <a:gd name="connsiteY264" fmla="*/ 2310233 h 2323145"/>
              <a:gd name="connsiteX265" fmla="*/ 487366 w 11269336"/>
              <a:gd name="connsiteY265" fmla="*/ 2309053 h 2323145"/>
              <a:gd name="connsiteX266" fmla="*/ 416820 w 11269336"/>
              <a:gd name="connsiteY266" fmla="*/ 2305443 h 2323145"/>
              <a:gd name="connsiteX267" fmla="*/ 376805 w 11269336"/>
              <a:gd name="connsiteY267" fmla="*/ 2307647 h 2323145"/>
              <a:gd name="connsiteX268" fmla="*/ 266777 w 11269336"/>
              <a:gd name="connsiteY268" fmla="*/ 2309012 h 2323145"/>
              <a:gd name="connsiteX269" fmla="*/ 156013 w 11269336"/>
              <a:gd name="connsiteY269" fmla="*/ 2306832 h 2323145"/>
              <a:gd name="connsiteX270" fmla="*/ 87258 w 11269336"/>
              <a:gd name="connsiteY270" fmla="*/ 2285511 h 2323145"/>
              <a:gd name="connsiteX271" fmla="*/ 23798 w 11269336"/>
              <a:gd name="connsiteY271" fmla="*/ 2281822 h 2323145"/>
              <a:gd name="connsiteX272" fmla="*/ 0 w 11269336"/>
              <a:gd name="connsiteY272" fmla="*/ 2285369 h 2323145"/>
              <a:gd name="connsiteX273" fmla="*/ 0 w 11269336"/>
              <a:gd name="connsiteY273" fmla="*/ 0 h 2323145"/>
              <a:gd name="connsiteX0" fmla="*/ 0 w 11269336"/>
              <a:gd name="connsiteY0" fmla="*/ 0 h 2323145"/>
              <a:gd name="connsiteX1" fmla="*/ 11269336 w 11269336"/>
              <a:gd name="connsiteY1" fmla="*/ 0 h 2323145"/>
              <a:gd name="connsiteX2" fmla="*/ 11268645 w 11269336"/>
              <a:gd name="connsiteY2" fmla="*/ 511 h 2323145"/>
              <a:gd name="connsiteX3" fmla="*/ 11230739 w 11269336"/>
              <a:gd name="connsiteY3" fmla="*/ 37096 h 2323145"/>
              <a:gd name="connsiteX4" fmla="*/ 11082485 w 11269336"/>
              <a:gd name="connsiteY4" fmla="*/ 78590 h 2323145"/>
              <a:gd name="connsiteX5" fmla="*/ 11031776 w 11269336"/>
              <a:gd name="connsiteY5" fmla="*/ 79197 h 2323145"/>
              <a:gd name="connsiteX6" fmla="*/ 10995894 w 11269336"/>
              <a:gd name="connsiteY6" fmla="*/ 83459 h 2323145"/>
              <a:gd name="connsiteX7" fmla="*/ 10861177 w 11269336"/>
              <a:gd name="connsiteY7" fmla="*/ 147419 h 2323145"/>
              <a:gd name="connsiteX8" fmla="*/ 10782732 w 11269336"/>
              <a:gd name="connsiteY8" fmla="*/ 135645 h 2323145"/>
              <a:gd name="connsiteX9" fmla="*/ 10660773 w 11269336"/>
              <a:gd name="connsiteY9" fmla="*/ 179312 h 2323145"/>
              <a:gd name="connsiteX10" fmla="*/ 10564442 w 11269336"/>
              <a:gd name="connsiteY10" fmla="*/ 160738 h 2323145"/>
              <a:gd name="connsiteX11" fmla="*/ 10490200 w 11269336"/>
              <a:gd name="connsiteY11" fmla="*/ 183533 h 2323145"/>
              <a:gd name="connsiteX12" fmla="*/ 10271351 w 11269336"/>
              <a:gd name="connsiteY12" fmla="*/ 243104 h 2323145"/>
              <a:gd name="connsiteX13" fmla="*/ 10061033 w 11269336"/>
              <a:gd name="connsiteY13" fmla="*/ 364937 h 2323145"/>
              <a:gd name="connsiteX14" fmla="*/ 9921770 w 11269336"/>
              <a:gd name="connsiteY14" fmla="*/ 406154 h 2323145"/>
              <a:gd name="connsiteX15" fmla="*/ 9858388 w 11269336"/>
              <a:gd name="connsiteY15" fmla="*/ 439489 h 2323145"/>
              <a:gd name="connsiteX16" fmla="*/ 9811914 w 11269336"/>
              <a:gd name="connsiteY16" fmla="*/ 449865 h 2323145"/>
              <a:gd name="connsiteX17" fmla="*/ 9784394 w 11269336"/>
              <a:gd name="connsiteY17" fmla="*/ 457816 h 2323145"/>
              <a:gd name="connsiteX18" fmla="*/ 9742561 w 11269336"/>
              <a:gd name="connsiteY18" fmla="*/ 500437 h 2323145"/>
              <a:gd name="connsiteX19" fmla="*/ 9561831 w 11269336"/>
              <a:gd name="connsiteY19" fmla="*/ 547649 h 2323145"/>
              <a:gd name="connsiteX20" fmla="*/ 9380600 w 11269336"/>
              <a:gd name="connsiteY20" fmla="*/ 549821 h 2323145"/>
              <a:gd name="connsiteX21" fmla="*/ 9139429 w 11269336"/>
              <a:gd name="connsiteY21" fmla="*/ 696446 h 2323145"/>
              <a:gd name="connsiteX22" fmla="*/ 9114263 w 11269336"/>
              <a:gd name="connsiteY22" fmla="*/ 709213 h 2323145"/>
              <a:gd name="connsiteX23" fmla="*/ 9028928 w 11269336"/>
              <a:gd name="connsiteY23" fmla="*/ 745350 h 2323145"/>
              <a:gd name="connsiteX24" fmla="*/ 8977138 w 11269336"/>
              <a:gd name="connsiteY24" fmla="*/ 774970 h 2323145"/>
              <a:gd name="connsiteX25" fmla="*/ 8947030 w 11269336"/>
              <a:gd name="connsiteY25" fmla="*/ 814934 h 2323145"/>
              <a:gd name="connsiteX26" fmla="*/ 8914746 w 11269336"/>
              <a:gd name="connsiteY26" fmla="*/ 826428 h 2323145"/>
              <a:gd name="connsiteX27" fmla="*/ 8917778 w 11269336"/>
              <a:gd name="connsiteY27" fmla="*/ 835198 h 2323145"/>
              <a:gd name="connsiteX28" fmla="*/ 8905560 w 11269336"/>
              <a:gd name="connsiteY28" fmla="*/ 838358 h 2323145"/>
              <a:gd name="connsiteX29" fmla="*/ 8897564 w 11269336"/>
              <a:gd name="connsiteY29" fmla="*/ 834287 h 2323145"/>
              <a:gd name="connsiteX30" fmla="*/ 8878040 w 11269336"/>
              <a:gd name="connsiteY30" fmla="*/ 844150 h 2323145"/>
              <a:gd name="connsiteX31" fmla="*/ 8882654 w 11269336"/>
              <a:gd name="connsiteY31" fmla="*/ 892768 h 2323145"/>
              <a:gd name="connsiteX32" fmla="*/ 8837498 w 11269336"/>
              <a:gd name="connsiteY32" fmla="*/ 885664 h 2323145"/>
              <a:gd name="connsiteX33" fmla="*/ 8795998 w 11269336"/>
              <a:gd name="connsiteY33" fmla="*/ 863337 h 2323145"/>
              <a:gd name="connsiteX34" fmla="*/ 8776970 w 11269336"/>
              <a:gd name="connsiteY34" fmla="*/ 885177 h 2323145"/>
              <a:gd name="connsiteX35" fmla="*/ 8755719 w 11269336"/>
              <a:gd name="connsiteY35" fmla="*/ 889754 h 2323145"/>
              <a:gd name="connsiteX36" fmla="*/ 8743257 w 11269336"/>
              <a:gd name="connsiteY36" fmla="*/ 904723 h 2323145"/>
              <a:gd name="connsiteX37" fmla="*/ 8721366 w 11269336"/>
              <a:gd name="connsiteY37" fmla="*/ 904711 h 2323145"/>
              <a:gd name="connsiteX38" fmla="*/ 8678353 w 11269336"/>
              <a:gd name="connsiteY38" fmla="*/ 926318 h 2323145"/>
              <a:gd name="connsiteX39" fmla="*/ 8636849 w 11269336"/>
              <a:gd name="connsiteY39" fmla="*/ 937900 h 2323145"/>
              <a:gd name="connsiteX40" fmla="*/ 8620213 w 11269336"/>
              <a:gd name="connsiteY40" fmla="*/ 943068 h 2323145"/>
              <a:gd name="connsiteX41" fmla="*/ 8612581 w 11269336"/>
              <a:gd name="connsiteY41" fmla="*/ 952695 h 2323145"/>
              <a:gd name="connsiteX42" fmla="*/ 8589038 w 11269336"/>
              <a:gd name="connsiteY42" fmla="*/ 963892 h 2323145"/>
              <a:gd name="connsiteX43" fmla="*/ 8579950 w 11269336"/>
              <a:gd name="connsiteY43" fmla="*/ 960899 h 2323145"/>
              <a:gd name="connsiteX44" fmla="*/ 8579319 w 11269336"/>
              <a:gd name="connsiteY44" fmla="*/ 965630 h 2323145"/>
              <a:gd name="connsiteX45" fmla="*/ 8547429 w 11269336"/>
              <a:gd name="connsiteY45" fmla="*/ 984506 h 2323145"/>
              <a:gd name="connsiteX46" fmla="*/ 8478704 w 11269336"/>
              <a:gd name="connsiteY46" fmla="*/ 1025490 h 2323145"/>
              <a:gd name="connsiteX47" fmla="*/ 8461421 w 11269336"/>
              <a:gd name="connsiteY47" fmla="*/ 1035512 h 2323145"/>
              <a:gd name="connsiteX48" fmla="*/ 8445003 w 11269336"/>
              <a:gd name="connsiteY48" fmla="*/ 1036851 h 2323145"/>
              <a:gd name="connsiteX49" fmla="*/ 8357350 w 11269336"/>
              <a:gd name="connsiteY49" fmla="*/ 1060213 h 2323145"/>
              <a:gd name="connsiteX50" fmla="*/ 8335565 w 11269336"/>
              <a:gd name="connsiteY50" fmla="*/ 1061151 h 2323145"/>
              <a:gd name="connsiteX51" fmla="*/ 8325267 w 11269336"/>
              <a:gd name="connsiteY51" fmla="*/ 1055919 h 2323145"/>
              <a:gd name="connsiteX52" fmla="*/ 8293586 w 11269336"/>
              <a:gd name="connsiteY52" fmla="*/ 1076144 h 2323145"/>
              <a:gd name="connsiteX53" fmla="*/ 8242405 w 11269336"/>
              <a:gd name="connsiteY53" fmla="*/ 1095960 h 2323145"/>
              <a:gd name="connsiteX54" fmla="*/ 8218531 w 11269336"/>
              <a:gd name="connsiteY54" fmla="*/ 1107622 h 2323145"/>
              <a:gd name="connsiteX55" fmla="*/ 8197391 w 11269336"/>
              <a:gd name="connsiteY55" fmla="*/ 1107746 h 2323145"/>
              <a:gd name="connsiteX56" fmla="*/ 8081474 w 11269336"/>
              <a:gd name="connsiteY56" fmla="*/ 1130125 h 2323145"/>
              <a:gd name="connsiteX57" fmla="*/ 8053585 w 11269336"/>
              <a:gd name="connsiteY57" fmla="*/ 1129169 h 2323145"/>
              <a:gd name="connsiteX58" fmla="*/ 8038422 w 11269336"/>
              <a:gd name="connsiteY58" fmla="*/ 1119092 h 2323145"/>
              <a:gd name="connsiteX59" fmla="*/ 8029450 w 11269336"/>
              <a:gd name="connsiteY59" fmla="*/ 1125592 h 2323145"/>
              <a:gd name="connsiteX60" fmla="*/ 7959552 w 11269336"/>
              <a:gd name="connsiteY60" fmla="*/ 1140188 h 2323145"/>
              <a:gd name="connsiteX61" fmla="*/ 7914188 w 11269336"/>
              <a:gd name="connsiteY61" fmla="*/ 1150862 h 2323145"/>
              <a:gd name="connsiteX62" fmla="*/ 7914918 w 11269336"/>
              <a:gd name="connsiteY62" fmla="*/ 1168758 h 2323145"/>
              <a:gd name="connsiteX63" fmla="*/ 7875510 w 11269336"/>
              <a:gd name="connsiteY63" fmla="*/ 1183153 h 2323145"/>
              <a:gd name="connsiteX64" fmla="*/ 7829932 w 11269336"/>
              <a:gd name="connsiteY64" fmla="*/ 1180782 h 2323145"/>
              <a:gd name="connsiteX65" fmla="*/ 7779182 w 11269336"/>
              <a:gd name="connsiteY65" fmla="*/ 1192665 h 2323145"/>
              <a:gd name="connsiteX66" fmla="*/ 7748774 w 11269336"/>
              <a:gd name="connsiteY66" fmla="*/ 1199586 h 2323145"/>
              <a:gd name="connsiteX67" fmla="*/ 7671846 w 11269336"/>
              <a:gd name="connsiteY67" fmla="*/ 1231966 h 2323145"/>
              <a:gd name="connsiteX68" fmla="*/ 7554146 w 11269336"/>
              <a:gd name="connsiteY68" fmla="*/ 1319748 h 2323145"/>
              <a:gd name="connsiteX69" fmla="*/ 7515052 w 11269336"/>
              <a:gd name="connsiteY69" fmla="*/ 1336718 h 2323145"/>
              <a:gd name="connsiteX70" fmla="*/ 7507193 w 11269336"/>
              <a:gd name="connsiteY70" fmla="*/ 1334617 h 2323145"/>
              <a:gd name="connsiteX71" fmla="*/ 7461694 w 11269336"/>
              <a:gd name="connsiteY71" fmla="*/ 1375866 h 2323145"/>
              <a:gd name="connsiteX72" fmla="*/ 7377571 w 11269336"/>
              <a:gd name="connsiteY72" fmla="*/ 1400128 h 2323145"/>
              <a:gd name="connsiteX73" fmla="*/ 7311261 w 11269336"/>
              <a:gd name="connsiteY73" fmla="*/ 1412652 h 2323145"/>
              <a:gd name="connsiteX74" fmla="*/ 7275307 w 11269336"/>
              <a:gd name="connsiteY74" fmla="*/ 1422171 h 2323145"/>
              <a:gd name="connsiteX75" fmla="*/ 7247783 w 11269336"/>
              <a:gd name="connsiteY75" fmla="*/ 1426330 h 2323145"/>
              <a:gd name="connsiteX76" fmla="*/ 7185047 w 11269336"/>
              <a:gd name="connsiteY76" fmla="*/ 1451812 h 2323145"/>
              <a:gd name="connsiteX77" fmla="*/ 7084117 w 11269336"/>
              <a:gd name="connsiteY77" fmla="*/ 1500281 h 2323145"/>
              <a:gd name="connsiteX78" fmla="*/ 7062011 w 11269336"/>
              <a:gd name="connsiteY78" fmla="*/ 1509183 h 2323145"/>
              <a:gd name="connsiteX79" fmla="*/ 7040555 w 11269336"/>
              <a:gd name="connsiteY79" fmla="*/ 1511207 h 2323145"/>
              <a:gd name="connsiteX80" fmla="*/ 7033438 w 11269336"/>
              <a:gd name="connsiteY80" fmla="*/ 1506772 h 2323145"/>
              <a:gd name="connsiteX81" fmla="*/ 7020886 w 11269336"/>
              <a:gd name="connsiteY81" fmla="*/ 1510764 h 2323145"/>
              <a:gd name="connsiteX82" fmla="*/ 7017033 w 11269336"/>
              <a:gd name="connsiteY82" fmla="*/ 1510650 h 2323145"/>
              <a:gd name="connsiteX83" fmla="*/ 6995460 w 11269336"/>
              <a:gd name="connsiteY83" fmla="*/ 1511173 h 2323145"/>
              <a:gd name="connsiteX84" fmla="*/ 6962144 w 11269336"/>
              <a:gd name="connsiteY84" fmla="*/ 1541508 h 2323145"/>
              <a:gd name="connsiteX85" fmla="*/ 6910674 w 11269336"/>
              <a:gd name="connsiteY85" fmla="*/ 1554793 h 2323145"/>
              <a:gd name="connsiteX86" fmla="*/ 6732152 w 11269336"/>
              <a:gd name="connsiteY86" fmla="*/ 1642538 h 2323145"/>
              <a:gd name="connsiteX87" fmla="*/ 6694106 w 11269336"/>
              <a:gd name="connsiteY87" fmla="*/ 1632377 h 2323145"/>
              <a:gd name="connsiteX88" fmla="*/ 6617223 w 11269336"/>
              <a:gd name="connsiteY88" fmla="*/ 1659889 h 2323145"/>
              <a:gd name="connsiteX89" fmla="*/ 6521138 w 11269336"/>
              <a:gd name="connsiteY89" fmla="*/ 1744340 h 2323145"/>
              <a:gd name="connsiteX90" fmla="*/ 6380677 w 11269336"/>
              <a:gd name="connsiteY90" fmla="*/ 1796883 h 2323145"/>
              <a:gd name="connsiteX91" fmla="*/ 6374897 w 11269336"/>
              <a:gd name="connsiteY91" fmla="*/ 1809910 h 2323145"/>
              <a:gd name="connsiteX92" fmla="*/ 6364545 w 11269336"/>
              <a:gd name="connsiteY92" fmla="*/ 1820090 h 2323145"/>
              <a:gd name="connsiteX93" fmla="*/ 6362126 w 11269336"/>
              <a:gd name="connsiteY93" fmla="*/ 1819991 h 2323145"/>
              <a:gd name="connsiteX94" fmla="*/ 6346673 w 11269336"/>
              <a:gd name="connsiteY94" fmla="*/ 1827824 h 2323145"/>
              <a:gd name="connsiteX95" fmla="*/ 6345588 w 11269336"/>
              <a:gd name="connsiteY95" fmla="*/ 1832232 h 2323145"/>
              <a:gd name="connsiteX96" fmla="*/ 6335708 w 11269336"/>
              <a:gd name="connsiteY96" fmla="*/ 1838451 h 2323145"/>
              <a:gd name="connsiteX97" fmla="*/ 6318182 w 11269336"/>
              <a:gd name="connsiteY97" fmla="*/ 1852975 h 2323145"/>
              <a:gd name="connsiteX98" fmla="*/ 6313084 w 11269336"/>
              <a:gd name="connsiteY98" fmla="*/ 1853561 h 2323145"/>
              <a:gd name="connsiteX99" fmla="*/ 6283816 w 11269336"/>
              <a:gd name="connsiteY99" fmla="*/ 1872148 h 2323145"/>
              <a:gd name="connsiteX100" fmla="*/ 6282550 w 11269336"/>
              <a:gd name="connsiteY100" fmla="*/ 1871392 h 2323145"/>
              <a:gd name="connsiteX101" fmla="*/ 6270527 w 11269336"/>
              <a:gd name="connsiteY101" fmla="*/ 1872208 h 2323145"/>
              <a:gd name="connsiteX102" fmla="*/ 6249518 w 11269336"/>
              <a:gd name="connsiteY102" fmla="*/ 1876079 h 2323145"/>
              <a:gd name="connsiteX103" fmla="*/ 6190386 w 11269336"/>
              <a:gd name="connsiteY103" fmla="*/ 1872478 h 2323145"/>
              <a:gd name="connsiteX104" fmla="*/ 6159777 w 11269336"/>
              <a:gd name="connsiteY104" fmla="*/ 1891745 h 2323145"/>
              <a:gd name="connsiteX105" fmla="*/ 6153131 w 11269336"/>
              <a:gd name="connsiteY105" fmla="*/ 1895079 h 2323145"/>
              <a:gd name="connsiteX106" fmla="*/ 6152798 w 11269336"/>
              <a:gd name="connsiteY106" fmla="*/ 1894920 h 2323145"/>
              <a:gd name="connsiteX107" fmla="*/ 6145388 w 11269336"/>
              <a:gd name="connsiteY107" fmla="*/ 1897990 h 2323145"/>
              <a:gd name="connsiteX108" fmla="*/ 6141014 w 11269336"/>
              <a:gd name="connsiteY108" fmla="*/ 1901155 h 2323145"/>
              <a:gd name="connsiteX109" fmla="*/ 6128122 w 11269336"/>
              <a:gd name="connsiteY109" fmla="*/ 1907623 h 2323145"/>
              <a:gd name="connsiteX110" fmla="*/ 6122351 w 11269336"/>
              <a:gd name="connsiteY110" fmla="*/ 1908359 h 2323145"/>
              <a:gd name="connsiteX111" fmla="*/ 6064750 w 11269336"/>
              <a:gd name="connsiteY111" fmla="*/ 1896394 h 2323145"/>
              <a:gd name="connsiteX112" fmla="*/ 5964230 w 11269336"/>
              <a:gd name="connsiteY112" fmla="*/ 1910038 h 2323145"/>
              <a:gd name="connsiteX113" fmla="*/ 5865399 w 11269336"/>
              <a:gd name="connsiteY113" fmla="*/ 1926966 h 2323145"/>
              <a:gd name="connsiteX114" fmla="*/ 5829951 w 11269336"/>
              <a:gd name="connsiteY114" fmla="*/ 1934755 h 2323145"/>
              <a:gd name="connsiteX115" fmla="*/ 5765285 w 11269336"/>
              <a:gd name="connsiteY115" fmla="*/ 1941322 h 2323145"/>
              <a:gd name="connsiteX116" fmla="*/ 5734750 w 11269336"/>
              <a:gd name="connsiteY116" fmla="*/ 1939793 h 2323145"/>
              <a:gd name="connsiteX117" fmla="*/ 5733569 w 11269336"/>
              <a:gd name="connsiteY117" fmla="*/ 1940505 h 2323145"/>
              <a:gd name="connsiteX118" fmla="*/ 5730329 w 11269336"/>
              <a:gd name="connsiteY118" fmla="*/ 1937845 h 2323145"/>
              <a:gd name="connsiteX119" fmla="*/ 5724661 w 11269336"/>
              <a:gd name="connsiteY119" fmla="*/ 1937455 h 2323145"/>
              <a:gd name="connsiteX120" fmla="*/ 5710186 w 11269336"/>
              <a:gd name="connsiteY120" fmla="*/ 1941370 h 2323145"/>
              <a:gd name="connsiteX121" fmla="*/ 5704910 w 11269336"/>
              <a:gd name="connsiteY121" fmla="*/ 1943663 h 2323145"/>
              <a:gd name="connsiteX122" fmla="*/ 5696836 w 11269336"/>
              <a:gd name="connsiteY122" fmla="*/ 1945271 h 2323145"/>
              <a:gd name="connsiteX123" fmla="*/ 5696583 w 11269336"/>
              <a:gd name="connsiteY123" fmla="*/ 1945050 h 2323145"/>
              <a:gd name="connsiteX124" fmla="*/ 5689123 w 11269336"/>
              <a:gd name="connsiteY124" fmla="*/ 1947067 h 2323145"/>
              <a:gd name="connsiteX125" fmla="*/ 5653291 w 11269336"/>
              <a:gd name="connsiteY125" fmla="*/ 1960245 h 2323145"/>
              <a:gd name="connsiteX126" fmla="*/ 5599385 w 11269336"/>
              <a:gd name="connsiteY126" fmla="*/ 1945198 h 2323145"/>
              <a:gd name="connsiteX127" fmla="*/ 5578300 w 11269336"/>
              <a:gd name="connsiteY127" fmla="*/ 1944963 h 2323145"/>
              <a:gd name="connsiteX128" fmla="*/ 5566758 w 11269336"/>
              <a:gd name="connsiteY128" fmla="*/ 1943441 h 2323145"/>
              <a:gd name="connsiteX129" fmla="*/ 5565857 w 11269336"/>
              <a:gd name="connsiteY129" fmla="*/ 1942445 h 2323145"/>
              <a:gd name="connsiteX130" fmla="*/ 5531534 w 11269336"/>
              <a:gd name="connsiteY130" fmla="*/ 1955208 h 2323145"/>
              <a:gd name="connsiteX131" fmla="*/ 5526552 w 11269336"/>
              <a:gd name="connsiteY131" fmla="*/ 1954799 h 2323145"/>
              <a:gd name="connsiteX132" fmla="*/ 5504723 w 11269336"/>
              <a:gd name="connsiteY132" fmla="*/ 1965811 h 2323145"/>
              <a:gd name="connsiteX133" fmla="*/ 5493156 w 11269336"/>
              <a:gd name="connsiteY133" fmla="*/ 1970063 h 2323145"/>
              <a:gd name="connsiteX134" fmla="*/ 5490486 w 11269336"/>
              <a:gd name="connsiteY134" fmla="*/ 1974227 h 2323145"/>
              <a:gd name="connsiteX135" fmla="*/ 5473107 w 11269336"/>
              <a:gd name="connsiteY135" fmla="*/ 1979001 h 2323145"/>
              <a:gd name="connsiteX136" fmla="*/ 5470885 w 11269336"/>
              <a:gd name="connsiteY136" fmla="*/ 1978432 h 2323145"/>
              <a:gd name="connsiteX137" fmla="*/ 5457393 w 11269336"/>
              <a:gd name="connsiteY137" fmla="*/ 1986525 h 2323145"/>
              <a:gd name="connsiteX138" fmla="*/ 5447102 w 11269336"/>
              <a:gd name="connsiteY138" fmla="*/ 1998329 h 2323145"/>
              <a:gd name="connsiteX139" fmla="*/ 5092476 w 11269336"/>
              <a:gd name="connsiteY139" fmla="*/ 2100737 h 2323145"/>
              <a:gd name="connsiteX140" fmla="*/ 5060738 w 11269336"/>
              <a:gd name="connsiteY140" fmla="*/ 2083274 h 2323145"/>
              <a:gd name="connsiteX141" fmla="*/ 4860988 w 11269336"/>
              <a:gd name="connsiteY141" fmla="*/ 2135698 h 2323145"/>
              <a:gd name="connsiteX142" fmla="*/ 4807902 w 11269336"/>
              <a:gd name="connsiteY142" fmla="*/ 2138894 h 2323145"/>
              <a:gd name="connsiteX143" fmla="*/ 4765388 w 11269336"/>
              <a:gd name="connsiteY143" fmla="*/ 2162525 h 2323145"/>
              <a:gd name="connsiteX144" fmla="*/ 4745033 w 11269336"/>
              <a:gd name="connsiteY144" fmla="*/ 2158859 h 2323145"/>
              <a:gd name="connsiteX145" fmla="*/ 4741475 w 11269336"/>
              <a:gd name="connsiteY145" fmla="*/ 2157998 h 2323145"/>
              <a:gd name="connsiteX146" fmla="*/ 4728247 w 11269336"/>
              <a:gd name="connsiteY146" fmla="*/ 2159526 h 2323145"/>
              <a:gd name="connsiteX147" fmla="*/ 4723263 w 11269336"/>
              <a:gd name="connsiteY147" fmla="*/ 2153742 h 2323145"/>
              <a:gd name="connsiteX148" fmla="*/ 4702453 w 11269336"/>
              <a:gd name="connsiteY148" fmla="*/ 2151586 h 2323145"/>
              <a:gd name="connsiteX149" fmla="*/ 4678455 w 11269336"/>
              <a:gd name="connsiteY149" fmla="*/ 2156131 h 2323145"/>
              <a:gd name="connsiteX150" fmla="*/ 4593061 w 11269336"/>
              <a:gd name="connsiteY150" fmla="*/ 2171597 h 2323145"/>
              <a:gd name="connsiteX151" fmla="*/ 4579902 w 11269336"/>
              <a:gd name="connsiteY151" fmla="*/ 2177927 h 2323145"/>
              <a:gd name="connsiteX152" fmla="*/ 4533444 w 11269336"/>
              <a:gd name="connsiteY152" fmla="*/ 2181200 h 2323145"/>
              <a:gd name="connsiteX153" fmla="*/ 4492832 w 11269336"/>
              <a:gd name="connsiteY153" fmla="*/ 2188033 h 2323145"/>
              <a:gd name="connsiteX154" fmla="*/ 4467257 w 11269336"/>
              <a:gd name="connsiteY154" fmla="*/ 2196121 h 2323145"/>
              <a:gd name="connsiteX155" fmla="*/ 4459937 w 11269336"/>
              <a:gd name="connsiteY155" fmla="*/ 2195182 h 2323145"/>
              <a:gd name="connsiteX156" fmla="*/ 4433312 w 11269336"/>
              <a:gd name="connsiteY156" fmla="*/ 2199004 h 2323145"/>
              <a:gd name="connsiteX157" fmla="*/ 4420601 w 11269336"/>
              <a:gd name="connsiteY157" fmla="*/ 2205158 h 2323145"/>
              <a:gd name="connsiteX158" fmla="*/ 4405765 w 11269336"/>
              <a:gd name="connsiteY158" fmla="*/ 2199902 h 2323145"/>
              <a:gd name="connsiteX159" fmla="*/ 4401354 w 11269336"/>
              <a:gd name="connsiteY159" fmla="*/ 2194745 h 2323145"/>
              <a:gd name="connsiteX160" fmla="*/ 4383151 w 11269336"/>
              <a:gd name="connsiteY160" fmla="*/ 2201140 h 2323145"/>
              <a:gd name="connsiteX161" fmla="*/ 4366646 w 11269336"/>
              <a:gd name="connsiteY161" fmla="*/ 2198564 h 2323145"/>
              <a:gd name="connsiteX162" fmla="*/ 4354009 w 11269336"/>
              <a:gd name="connsiteY162" fmla="*/ 2204984 h 2323145"/>
              <a:gd name="connsiteX163" fmla="*/ 4348284 w 11269336"/>
              <a:gd name="connsiteY163" fmla="*/ 2205270 h 2323145"/>
              <a:gd name="connsiteX164" fmla="*/ 4333906 w 11269336"/>
              <a:gd name="connsiteY164" fmla="*/ 2205251 h 2323145"/>
              <a:gd name="connsiteX165" fmla="*/ 4308819 w 11269336"/>
              <a:gd name="connsiteY165" fmla="*/ 2203822 h 2323145"/>
              <a:gd name="connsiteX166" fmla="*/ 4301210 w 11269336"/>
              <a:gd name="connsiteY166" fmla="*/ 2204456 h 2323145"/>
              <a:gd name="connsiteX167" fmla="*/ 4283095 w 11269336"/>
              <a:gd name="connsiteY167" fmla="*/ 2198177 h 2323145"/>
              <a:gd name="connsiteX168" fmla="*/ 4250119 w 11269336"/>
              <a:gd name="connsiteY168" fmla="*/ 2196342 h 2323145"/>
              <a:gd name="connsiteX169" fmla="*/ 4189203 w 11269336"/>
              <a:gd name="connsiteY169" fmla="*/ 2178994 h 2323145"/>
              <a:gd name="connsiteX170" fmla="*/ 4154035 w 11269336"/>
              <a:gd name="connsiteY170" fmla="*/ 2171950 h 2323145"/>
              <a:gd name="connsiteX171" fmla="*/ 4129569 w 11269336"/>
              <a:gd name="connsiteY171" fmla="*/ 2163850 h 2323145"/>
              <a:gd name="connsiteX172" fmla="*/ 4061250 w 11269336"/>
              <a:gd name="connsiteY172" fmla="*/ 2159236 h 2323145"/>
              <a:gd name="connsiteX173" fmla="*/ 3945480 w 11269336"/>
              <a:gd name="connsiteY173" fmla="*/ 2158279 h 2323145"/>
              <a:gd name="connsiteX174" fmla="*/ 3921468 w 11269336"/>
              <a:gd name="connsiteY174" fmla="*/ 2156588 h 2323145"/>
              <a:gd name="connsiteX175" fmla="*/ 3903348 w 11269336"/>
              <a:gd name="connsiteY175" fmla="*/ 2149220 h 2323145"/>
              <a:gd name="connsiteX176" fmla="*/ 3901342 w 11269336"/>
              <a:gd name="connsiteY176" fmla="*/ 2142355 h 2323145"/>
              <a:gd name="connsiteX177" fmla="*/ 3888539 w 11269336"/>
              <a:gd name="connsiteY177" fmla="*/ 2140476 h 2323145"/>
              <a:gd name="connsiteX178" fmla="*/ 3885662 w 11269336"/>
              <a:gd name="connsiteY178" fmla="*/ 2138740 h 2323145"/>
              <a:gd name="connsiteX179" fmla="*/ 3868627 w 11269336"/>
              <a:gd name="connsiteY179" fmla="*/ 2130023 h 2323145"/>
              <a:gd name="connsiteX180" fmla="*/ 3819177 w 11269336"/>
              <a:gd name="connsiteY180" fmla="*/ 2142111 h 2323145"/>
              <a:gd name="connsiteX181" fmla="*/ 3769100 w 11269336"/>
              <a:gd name="connsiteY181" fmla="*/ 2131731 h 2323145"/>
              <a:gd name="connsiteX182" fmla="*/ 3562752 w 11269336"/>
              <a:gd name="connsiteY182" fmla="*/ 2131785 h 2323145"/>
              <a:gd name="connsiteX183" fmla="*/ 3541402 w 11269336"/>
              <a:gd name="connsiteY183" fmla="*/ 2106821 h 2323145"/>
              <a:gd name="connsiteX184" fmla="*/ 3460591 w 11269336"/>
              <a:gd name="connsiteY184" fmla="*/ 2097951 h 2323145"/>
              <a:gd name="connsiteX185" fmla="*/ 3320348 w 11269336"/>
              <a:gd name="connsiteY185" fmla="*/ 2130191 h 2323145"/>
              <a:gd name="connsiteX186" fmla="*/ 3170922 w 11269336"/>
              <a:gd name="connsiteY186" fmla="*/ 2115957 h 2323145"/>
              <a:gd name="connsiteX187" fmla="*/ 3156256 w 11269336"/>
              <a:gd name="connsiteY187" fmla="*/ 2124773 h 2323145"/>
              <a:gd name="connsiteX188" fmla="*/ 3140298 w 11269336"/>
              <a:gd name="connsiteY188" fmla="*/ 2129182 h 2323145"/>
              <a:gd name="connsiteX189" fmla="*/ 3138514 w 11269336"/>
              <a:gd name="connsiteY189" fmla="*/ 2128069 h 2323145"/>
              <a:gd name="connsiteX190" fmla="*/ 3120467 w 11269336"/>
              <a:gd name="connsiteY190" fmla="*/ 2128281 h 2323145"/>
              <a:gd name="connsiteX191" fmla="*/ 3116175 w 11269336"/>
              <a:gd name="connsiteY191" fmla="*/ 2131633 h 2323145"/>
              <a:gd name="connsiteX192" fmla="*/ 3103685 w 11269336"/>
              <a:gd name="connsiteY192" fmla="*/ 2132814 h 2323145"/>
              <a:gd name="connsiteX193" fmla="*/ 3078794 w 11269336"/>
              <a:gd name="connsiteY193" fmla="*/ 2137935 h 2323145"/>
              <a:gd name="connsiteX194" fmla="*/ 3074407 w 11269336"/>
              <a:gd name="connsiteY194" fmla="*/ 2136274 h 2323145"/>
              <a:gd name="connsiteX195" fmla="*/ 3037285 w 11269336"/>
              <a:gd name="connsiteY195" fmla="*/ 2139919 h 2323145"/>
              <a:gd name="connsiteX196" fmla="*/ 3036901 w 11269336"/>
              <a:gd name="connsiteY196" fmla="*/ 2138726 h 2323145"/>
              <a:gd name="connsiteX197" fmla="*/ 3026996 w 11269336"/>
              <a:gd name="connsiteY197" fmla="*/ 2134322 h 2323145"/>
              <a:gd name="connsiteX198" fmla="*/ 3007772 w 11269336"/>
              <a:gd name="connsiteY198" fmla="*/ 2128742 h 2323145"/>
              <a:gd name="connsiteX199" fmla="*/ 2965030 w 11269336"/>
              <a:gd name="connsiteY199" fmla="*/ 2100494 h 2323145"/>
              <a:gd name="connsiteX200" fmla="*/ 2926342 w 11269336"/>
              <a:gd name="connsiteY200" fmla="*/ 2104155 h 2323145"/>
              <a:gd name="connsiteX201" fmla="*/ 2918608 w 11269336"/>
              <a:gd name="connsiteY201" fmla="*/ 2104215 h 2323145"/>
              <a:gd name="connsiteX202" fmla="*/ 2918475 w 11269336"/>
              <a:gd name="connsiteY202" fmla="*/ 2103937 h 2323145"/>
              <a:gd name="connsiteX203" fmla="*/ 2910360 w 11269336"/>
              <a:gd name="connsiteY203" fmla="*/ 2103444 h 2323145"/>
              <a:gd name="connsiteX204" fmla="*/ 2904507 w 11269336"/>
              <a:gd name="connsiteY204" fmla="*/ 2104326 h 2323145"/>
              <a:gd name="connsiteX205" fmla="*/ 2889503 w 11269336"/>
              <a:gd name="connsiteY205" fmla="*/ 2104443 h 2323145"/>
              <a:gd name="connsiteX206" fmla="*/ 2884480 w 11269336"/>
              <a:gd name="connsiteY206" fmla="*/ 2102626 h 2323145"/>
              <a:gd name="connsiteX207" fmla="*/ 2882689 w 11269336"/>
              <a:gd name="connsiteY207" fmla="*/ 2099228 h 2323145"/>
              <a:gd name="connsiteX208" fmla="*/ 2881291 w 11269336"/>
              <a:gd name="connsiteY208" fmla="*/ 2099618 h 2323145"/>
              <a:gd name="connsiteX209" fmla="*/ 2853979 w 11269336"/>
              <a:gd name="connsiteY209" fmla="*/ 2090388 h 2323145"/>
              <a:gd name="connsiteX210" fmla="*/ 2791790 w 11269336"/>
              <a:gd name="connsiteY210" fmla="*/ 2080332 h 2323145"/>
              <a:gd name="connsiteX211" fmla="*/ 2755844 w 11269336"/>
              <a:gd name="connsiteY211" fmla="*/ 2078874 h 2323145"/>
              <a:gd name="connsiteX212" fmla="*/ 2657742 w 11269336"/>
              <a:gd name="connsiteY212" fmla="*/ 2070179 h 2323145"/>
              <a:gd name="connsiteX213" fmla="*/ 2559549 w 11269336"/>
              <a:gd name="connsiteY213" fmla="*/ 2057873 h 2323145"/>
              <a:gd name="connsiteX214" fmla="*/ 2512054 w 11269336"/>
              <a:gd name="connsiteY214" fmla="*/ 2031671 h 2323145"/>
              <a:gd name="connsiteX215" fmla="*/ 2506437 w 11269336"/>
              <a:gd name="connsiteY215" fmla="*/ 2030918 h 2323145"/>
              <a:gd name="connsiteX216" fmla="*/ 2491752 w 11269336"/>
              <a:gd name="connsiteY216" fmla="*/ 2033906 h 2323145"/>
              <a:gd name="connsiteX217" fmla="*/ 2486338 w 11269336"/>
              <a:gd name="connsiteY217" fmla="*/ 2035862 h 2323145"/>
              <a:gd name="connsiteX218" fmla="*/ 2478186 w 11269336"/>
              <a:gd name="connsiteY218" fmla="*/ 2036953 h 2323145"/>
              <a:gd name="connsiteX219" fmla="*/ 2477950 w 11269336"/>
              <a:gd name="connsiteY219" fmla="*/ 2036715 h 2323145"/>
              <a:gd name="connsiteX220" fmla="*/ 2470381 w 11269336"/>
              <a:gd name="connsiteY220" fmla="*/ 2038256 h 2323145"/>
              <a:gd name="connsiteX221" fmla="*/ 2433781 w 11269336"/>
              <a:gd name="connsiteY221" fmla="*/ 2049140 h 2323145"/>
              <a:gd name="connsiteX222" fmla="*/ 2381172 w 11269336"/>
              <a:gd name="connsiteY222" fmla="*/ 2030645 h 2323145"/>
              <a:gd name="connsiteX223" fmla="*/ 2360198 w 11269336"/>
              <a:gd name="connsiteY223" fmla="*/ 2029059 h 2323145"/>
              <a:gd name="connsiteX224" fmla="*/ 2348815 w 11269336"/>
              <a:gd name="connsiteY224" fmla="*/ 2026798 h 2323145"/>
              <a:gd name="connsiteX225" fmla="*/ 2347988 w 11269336"/>
              <a:gd name="connsiteY225" fmla="*/ 2025745 h 2323145"/>
              <a:gd name="connsiteX226" fmla="*/ 2312920 w 11269336"/>
              <a:gd name="connsiteY226" fmla="*/ 2036311 h 2323145"/>
              <a:gd name="connsiteX227" fmla="*/ 2307986 w 11269336"/>
              <a:gd name="connsiteY227" fmla="*/ 2035583 h 2323145"/>
              <a:gd name="connsiteX228" fmla="*/ 2285481 w 11269336"/>
              <a:gd name="connsiteY228" fmla="*/ 2045197 h 2323145"/>
              <a:gd name="connsiteX229" fmla="*/ 2273666 w 11269336"/>
              <a:gd name="connsiteY229" fmla="*/ 2048710 h 2323145"/>
              <a:gd name="connsiteX230" fmla="*/ 2270719 w 11269336"/>
              <a:gd name="connsiteY230" fmla="*/ 2052702 h 2323145"/>
              <a:gd name="connsiteX231" fmla="*/ 2253080 w 11269336"/>
              <a:gd name="connsiteY231" fmla="*/ 2056363 h 2323145"/>
              <a:gd name="connsiteX232" fmla="*/ 2250906 w 11269336"/>
              <a:gd name="connsiteY232" fmla="*/ 2055654 h 2323145"/>
              <a:gd name="connsiteX233" fmla="*/ 2236905 w 11269336"/>
              <a:gd name="connsiteY233" fmla="*/ 2062882 h 2323145"/>
              <a:gd name="connsiteX234" fmla="*/ 2225830 w 11269336"/>
              <a:gd name="connsiteY234" fmla="*/ 2074027 h 2323145"/>
              <a:gd name="connsiteX235" fmla="*/ 2073776 w 11269336"/>
              <a:gd name="connsiteY235" fmla="*/ 2089244 h 2323145"/>
              <a:gd name="connsiteX236" fmla="*/ 1948256 w 11269336"/>
              <a:gd name="connsiteY236" fmla="*/ 2146616 h 2323145"/>
              <a:gd name="connsiteX237" fmla="*/ 1865582 w 11269336"/>
              <a:gd name="connsiteY237" fmla="*/ 2153738 h 2323145"/>
              <a:gd name="connsiteX238" fmla="*/ 1835210 w 11269336"/>
              <a:gd name="connsiteY238" fmla="*/ 2134244 h 2323145"/>
              <a:gd name="connsiteX239" fmla="*/ 1632661 w 11269336"/>
              <a:gd name="connsiteY239" fmla="*/ 2173882 h 2323145"/>
              <a:gd name="connsiteX240" fmla="*/ 1579590 w 11269336"/>
              <a:gd name="connsiteY240" fmla="*/ 2173680 h 2323145"/>
              <a:gd name="connsiteX241" fmla="*/ 1535601 w 11269336"/>
              <a:gd name="connsiteY241" fmla="*/ 2194590 h 2323145"/>
              <a:gd name="connsiteX242" fmla="*/ 1515594 w 11269336"/>
              <a:gd name="connsiteY242" fmla="*/ 2189622 h 2323145"/>
              <a:gd name="connsiteX243" fmla="*/ 1512113 w 11269336"/>
              <a:gd name="connsiteY243" fmla="*/ 2188534 h 2323145"/>
              <a:gd name="connsiteX244" fmla="*/ 1498838 w 11269336"/>
              <a:gd name="connsiteY244" fmla="*/ 2189213 h 2323145"/>
              <a:gd name="connsiteX245" fmla="*/ 1494279 w 11269336"/>
              <a:gd name="connsiteY245" fmla="*/ 2183112 h 2323145"/>
              <a:gd name="connsiteX246" fmla="*/ 1473714 w 11269336"/>
              <a:gd name="connsiteY246" fmla="*/ 2179625 h 2323145"/>
              <a:gd name="connsiteX247" fmla="*/ 1449503 w 11269336"/>
              <a:gd name="connsiteY247" fmla="*/ 2182633 h 2323145"/>
              <a:gd name="connsiteX248" fmla="*/ 1335495 w 11269336"/>
              <a:gd name="connsiteY248" fmla="*/ 2203940 h 2323145"/>
              <a:gd name="connsiteX249" fmla="*/ 1266687 w 11269336"/>
              <a:gd name="connsiteY249" fmla="*/ 2212688 h 2323145"/>
              <a:gd name="connsiteX250" fmla="*/ 1239614 w 11269336"/>
              <a:gd name="connsiteY250" fmla="*/ 2209727 h 2323145"/>
              <a:gd name="connsiteX251" fmla="*/ 1202436 w 11269336"/>
              <a:gd name="connsiteY251" fmla="*/ 2209817 h 2323145"/>
              <a:gd name="connsiteX252" fmla="*/ 1136097 w 11269336"/>
              <a:gd name="connsiteY252" fmla="*/ 2205112 h 2323145"/>
              <a:gd name="connsiteX253" fmla="*/ 1048229 w 11269336"/>
              <a:gd name="connsiteY253" fmla="*/ 2207249 h 2323145"/>
              <a:gd name="connsiteX254" fmla="*/ 988232 w 11269336"/>
              <a:gd name="connsiteY254" fmla="*/ 2235635 h 2323145"/>
              <a:gd name="connsiteX255" fmla="*/ 981959 w 11269336"/>
              <a:gd name="connsiteY255" fmla="*/ 2231607 h 2323145"/>
              <a:gd name="connsiteX256" fmla="*/ 938600 w 11269336"/>
              <a:gd name="connsiteY256" fmla="*/ 2238113 h 2323145"/>
              <a:gd name="connsiteX257" fmla="*/ 791788 w 11269336"/>
              <a:gd name="connsiteY257" fmla="*/ 2293224 h 2323145"/>
              <a:gd name="connsiteX258" fmla="*/ 706914 w 11269336"/>
              <a:gd name="connsiteY258" fmla="*/ 2305046 h 2323145"/>
              <a:gd name="connsiteX259" fmla="*/ 675971 w 11269336"/>
              <a:gd name="connsiteY259" fmla="*/ 2304030 h 2323145"/>
              <a:gd name="connsiteX260" fmla="*/ 624180 w 11269336"/>
              <a:gd name="connsiteY260" fmla="*/ 2302650 h 2323145"/>
              <a:gd name="connsiteX261" fmla="*/ 583453 w 11269336"/>
              <a:gd name="connsiteY261" fmla="*/ 2288788 h 2323145"/>
              <a:gd name="connsiteX262" fmla="*/ 540946 w 11269336"/>
              <a:gd name="connsiteY262" fmla="*/ 2292721 h 2323145"/>
              <a:gd name="connsiteX263" fmla="*/ 533680 w 11269336"/>
              <a:gd name="connsiteY263" fmla="*/ 2310233 h 2323145"/>
              <a:gd name="connsiteX264" fmla="*/ 487366 w 11269336"/>
              <a:gd name="connsiteY264" fmla="*/ 2309053 h 2323145"/>
              <a:gd name="connsiteX265" fmla="*/ 416820 w 11269336"/>
              <a:gd name="connsiteY265" fmla="*/ 2305443 h 2323145"/>
              <a:gd name="connsiteX266" fmla="*/ 376805 w 11269336"/>
              <a:gd name="connsiteY266" fmla="*/ 2307647 h 2323145"/>
              <a:gd name="connsiteX267" fmla="*/ 266777 w 11269336"/>
              <a:gd name="connsiteY267" fmla="*/ 2309012 h 2323145"/>
              <a:gd name="connsiteX268" fmla="*/ 156013 w 11269336"/>
              <a:gd name="connsiteY268" fmla="*/ 2306832 h 2323145"/>
              <a:gd name="connsiteX269" fmla="*/ 87258 w 11269336"/>
              <a:gd name="connsiteY269" fmla="*/ 2285511 h 2323145"/>
              <a:gd name="connsiteX270" fmla="*/ 23798 w 11269336"/>
              <a:gd name="connsiteY270" fmla="*/ 2281822 h 2323145"/>
              <a:gd name="connsiteX271" fmla="*/ 0 w 11269336"/>
              <a:gd name="connsiteY271" fmla="*/ 2285369 h 2323145"/>
              <a:gd name="connsiteX272" fmla="*/ 0 w 11269336"/>
              <a:gd name="connsiteY272" fmla="*/ 0 h 2323145"/>
              <a:gd name="connsiteX0" fmla="*/ 0 w 11269336"/>
              <a:gd name="connsiteY0" fmla="*/ 0 h 2323145"/>
              <a:gd name="connsiteX1" fmla="*/ 11269336 w 11269336"/>
              <a:gd name="connsiteY1" fmla="*/ 0 h 2323145"/>
              <a:gd name="connsiteX2" fmla="*/ 11268645 w 11269336"/>
              <a:gd name="connsiteY2" fmla="*/ 511 h 2323145"/>
              <a:gd name="connsiteX3" fmla="*/ 11230739 w 11269336"/>
              <a:gd name="connsiteY3" fmla="*/ 37096 h 2323145"/>
              <a:gd name="connsiteX4" fmla="*/ 11082485 w 11269336"/>
              <a:gd name="connsiteY4" fmla="*/ 78590 h 2323145"/>
              <a:gd name="connsiteX5" fmla="*/ 11031776 w 11269336"/>
              <a:gd name="connsiteY5" fmla="*/ 79197 h 2323145"/>
              <a:gd name="connsiteX6" fmla="*/ 10995894 w 11269336"/>
              <a:gd name="connsiteY6" fmla="*/ 83459 h 2323145"/>
              <a:gd name="connsiteX7" fmla="*/ 10861177 w 11269336"/>
              <a:gd name="connsiteY7" fmla="*/ 147419 h 2323145"/>
              <a:gd name="connsiteX8" fmla="*/ 10782732 w 11269336"/>
              <a:gd name="connsiteY8" fmla="*/ 135645 h 2323145"/>
              <a:gd name="connsiteX9" fmla="*/ 10660773 w 11269336"/>
              <a:gd name="connsiteY9" fmla="*/ 179312 h 2323145"/>
              <a:gd name="connsiteX10" fmla="*/ 10564442 w 11269336"/>
              <a:gd name="connsiteY10" fmla="*/ 160738 h 2323145"/>
              <a:gd name="connsiteX11" fmla="*/ 10490200 w 11269336"/>
              <a:gd name="connsiteY11" fmla="*/ 183533 h 2323145"/>
              <a:gd name="connsiteX12" fmla="*/ 10271351 w 11269336"/>
              <a:gd name="connsiteY12" fmla="*/ 243104 h 2323145"/>
              <a:gd name="connsiteX13" fmla="*/ 10061033 w 11269336"/>
              <a:gd name="connsiteY13" fmla="*/ 364937 h 2323145"/>
              <a:gd name="connsiteX14" fmla="*/ 9921770 w 11269336"/>
              <a:gd name="connsiteY14" fmla="*/ 406154 h 2323145"/>
              <a:gd name="connsiteX15" fmla="*/ 9858388 w 11269336"/>
              <a:gd name="connsiteY15" fmla="*/ 439489 h 2323145"/>
              <a:gd name="connsiteX16" fmla="*/ 9811914 w 11269336"/>
              <a:gd name="connsiteY16" fmla="*/ 449865 h 2323145"/>
              <a:gd name="connsiteX17" fmla="*/ 9784394 w 11269336"/>
              <a:gd name="connsiteY17" fmla="*/ 457816 h 2323145"/>
              <a:gd name="connsiteX18" fmla="*/ 9742561 w 11269336"/>
              <a:gd name="connsiteY18" fmla="*/ 500437 h 2323145"/>
              <a:gd name="connsiteX19" fmla="*/ 9561831 w 11269336"/>
              <a:gd name="connsiteY19" fmla="*/ 547649 h 2323145"/>
              <a:gd name="connsiteX20" fmla="*/ 9380600 w 11269336"/>
              <a:gd name="connsiteY20" fmla="*/ 549821 h 2323145"/>
              <a:gd name="connsiteX21" fmla="*/ 9139429 w 11269336"/>
              <a:gd name="connsiteY21" fmla="*/ 696446 h 2323145"/>
              <a:gd name="connsiteX22" fmla="*/ 9114263 w 11269336"/>
              <a:gd name="connsiteY22" fmla="*/ 709213 h 2323145"/>
              <a:gd name="connsiteX23" fmla="*/ 9028928 w 11269336"/>
              <a:gd name="connsiteY23" fmla="*/ 745350 h 2323145"/>
              <a:gd name="connsiteX24" fmla="*/ 8977138 w 11269336"/>
              <a:gd name="connsiteY24" fmla="*/ 774970 h 2323145"/>
              <a:gd name="connsiteX25" fmla="*/ 8947030 w 11269336"/>
              <a:gd name="connsiteY25" fmla="*/ 814934 h 2323145"/>
              <a:gd name="connsiteX26" fmla="*/ 8914746 w 11269336"/>
              <a:gd name="connsiteY26" fmla="*/ 826428 h 2323145"/>
              <a:gd name="connsiteX27" fmla="*/ 8917778 w 11269336"/>
              <a:gd name="connsiteY27" fmla="*/ 835198 h 2323145"/>
              <a:gd name="connsiteX28" fmla="*/ 8905560 w 11269336"/>
              <a:gd name="connsiteY28" fmla="*/ 838358 h 2323145"/>
              <a:gd name="connsiteX29" fmla="*/ 8897564 w 11269336"/>
              <a:gd name="connsiteY29" fmla="*/ 834287 h 2323145"/>
              <a:gd name="connsiteX30" fmla="*/ 8878040 w 11269336"/>
              <a:gd name="connsiteY30" fmla="*/ 844150 h 2323145"/>
              <a:gd name="connsiteX31" fmla="*/ 8882654 w 11269336"/>
              <a:gd name="connsiteY31" fmla="*/ 892768 h 2323145"/>
              <a:gd name="connsiteX32" fmla="*/ 8837498 w 11269336"/>
              <a:gd name="connsiteY32" fmla="*/ 885664 h 2323145"/>
              <a:gd name="connsiteX33" fmla="*/ 8795998 w 11269336"/>
              <a:gd name="connsiteY33" fmla="*/ 863337 h 2323145"/>
              <a:gd name="connsiteX34" fmla="*/ 8776970 w 11269336"/>
              <a:gd name="connsiteY34" fmla="*/ 885177 h 2323145"/>
              <a:gd name="connsiteX35" fmla="*/ 8755719 w 11269336"/>
              <a:gd name="connsiteY35" fmla="*/ 889754 h 2323145"/>
              <a:gd name="connsiteX36" fmla="*/ 8743257 w 11269336"/>
              <a:gd name="connsiteY36" fmla="*/ 904723 h 2323145"/>
              <a:gd name="connsiteX37" fmla="*/ 8721366 w 11269336"/>
              <a:gd name="connsiteY37" fmla="*/ 904711 h 2323145"/>
              <a:gd name="connsiteX38" fmla="*/ 8678353 w 11269336"/>
              <a:gd name="connsiteY38" fmla="*/ 926318 h 2323145"/>
              <a:gd name="connsiteX39" fmla="*/ 8636849 w 11269336"/>
              <a:gd name="connsiteY39" fmla="*/ 937900 h 2323145"/>
              <a:gd name="connsiteX40" fmla="*/ 8620213 w 11269336"/>
              <a:gd name="connsiteY40" fmla="*/ 943068 h 2323145"/>
              <a:gd name="connsiteX41" fmla="*/ 8612581 w 11269336"/>
              <a:gd name="connsiteY41" fmla="*/ 952695 h 2323145"/>
              <a:gd name="connsiteX42" fmla="*/ 8589038 w 11269336"/>
              <a:gd name="connsiteY42" fmla="*/ 963892 h 2323145"/>
              <a:gd name="connsiteX43" fmla="*/ 8579950 w 11269336"/>
              <a:gd name="connsiteY43" fmla="*/ 960899 h 2323145"/>
              <a:gd name="connsiteX44" fmla="*/ 8579319 w 11269336"/>
              <a:gd name="connsiteY44" fmla="*/ 965630 h 2323145"/>
              <a:gd name="connsiteX45" fmla="*/ 8547429 w 11269336"/>
              <a:gd name="connsiteY45" fmla="*/ 984506 h 2323145"/>
              <a:gd name="connsiteX46" fmla="*/ 8478704 w 11269336"/>
              <a:gd name="connsiteY46" fmla="*/ 1025490 h 2323145"/>
              <a:gd name="connsiteX47" fmla="*/ 8461421 w 11269336"/>
              <a:gd name="connsiteY47" fmla="*/ 1035512 h 2323145"/>
              <a:gd name="connsiteX48" fmla="*/ 8445003 w 11269336"/>
              <a:gd name="connsiteY48" fmla="*/ 1036851 h 2323145"/>
              <a:gd name="connsiteX49" fmla="*/ 8357350 w 11269336"/>
              <a:gd name="connsiteY49" fmla="*/ 1060213 h 2323145"/>
              <a:gd name="connsiteX50" fmla="*/ 8335565 w 11269336"/>
              <a:gd name="connsiteY50" fmla="*/ 1061151 h 2323145"/>
              <a:gd name="connsiteX51" fmla="*/ 8325267 w 11269336"/>
              <a:gd name="connsiteY51" fmla="*/ 1055919 h 2323145"/>
              <a:gd name="connsiteX52" fmla="*/ 8293586 w 11269336"/>
              <a:gd name="connsiteY52" fmla="*/ 1076144 h 2323145"/>
              <a:gd name="connsiteX53" fmla="*/ 8242405 w 11269336"/>
              <a:gd name="connsiteY53" fmla="*/ 1095960 h 2323145"/>
              <a:gd name="connsiteX54" fmla="*/ 8218531 w 11269336"/>
              <a:gd name="connsiteY54" fmla="*/ 1107622 h 2323145"/>
              <a:gd name="connsiteX55" fmla="*/ 8197391 w 11269336"/>
              <a:gd name="connsiteY55" fmla="*/ 1107746 h 2323145"/>
              <a:gd name="connsiteX56" fmla="*/ 8081474 w 11269336"/>
              <a:gd name="connsiteY56" fmla="*/ 1130125 h 2323145"/>
              <a:gd name="connsiteX57" fmla="*/ 8053585 w 11269336"/>
              <a:gd name="connsiteY57" fmla="*/ 1129169 h 2323145"/>
              <a:gd name="connsiteX58" fmla="*/ 8038422 w 11269336"/>
              <a:gd name="connsiteY58" fmla="*/ 1119092 h 2323145"/>
              <a:gd name="connsiteX59" fmla="*/ 8029450 w 11269336"/>
              <a:gd name="connsiteY59" fmla="*/ 1125592 h 2323145"/>
              <a:gd name="connsiteX60" fmla="*/ 7959552 w 11269336"/>
              <a:gd name="connsiteY60" fmla="*/ 1140188 h 2323145"/>
              <a:gd name="connsiteX61" fmla="*/ 7914188 w 11269336"/>
              <a:gd name="connsiteY61" fmla="*/ 1150862 h 2323145"/>
              <a:gd name="connsiteX62" fmla="*/ 7914918 w 11269336"/>
              <a:gd name="connsiteY62" fmla="*/ 1168758 h 2323145"/>
              <a:gd name="connsiteX63" fmla="*/ 7875510 w 11269336"/>
              <a:gd name="connsiteY63" fmla="*/ 1183153 h 2323145"/>
              <a:gd name="connsiteX64" fmla="*/ 7829932 w 11269336"/>
              <a:gd name="connsiteY64" fmla="*/ 1180782 h 2323145"/>
              <a:gd name="connsiteX65" fmla="*/ 7779182 w 11269336"/>
              <a:gd name="connsiteY65" fmla="*/ 1192665 h 2323145"/>
              <a:gd name="connsiteX66" fmla="*/ 7748774 w 11269336"/>
              <a:gd name="connsiteY66" fmla="*/ 1199586 h 2323145"/>
              <a:gd name="connsiteX67" fmla="*/ 7671846 w 11269336"/>
              <a:gd name="connsiteY67" fmla="*/ 1231966 h 2323145"/>
              <a:gd name="connsiteX68" fmla="*/ 7554146 w 11269336"/>
              <a:gd name="connsiteY68" fmla="*/ 1319748 h 2323145"/>
              <a:gd name="connsiteX69" fmla="*/ 7515052 w 11269336"/>
              <a:gd name="connsiteY69" fmla="*/ 1336718 h 2323145"/>
              <a:gd name="connsiteX70" fmla="*/ 7507193 w 11269336"/>
              <a:gd name="connsiteY70" fmla="*/ 1334617 h 2323145"/>
              <a:gd name="connsiteX71" fmla="*/ 7461694 w 11269336"/>
              <a:gd name="connsiteY71" fmla="*/ 1375866 h 2323145"/>
              <a:gd name="connsiteX72" fmla="*/ 7377571 w 11269336"/>
              <a:gd name="connsiteY72" fmla="*/ 1400128 h 2323145"/>
              <a:gd name="connsiteX73" fmla="*/ 7311261 w 11269336"/>
              <a:gd name="connsiteY73" fmla="*/ 1412652 h 2323145"/>
              <a:gd name="connsiteX74" fmla="*/ 7275307 w 11269336"/>
              <a:gd name="connsiteY74" fmla="*/ 1422171 h 2323145"/>
              <a:gd name="connsiteX75" fmla="*/ 7247783 w 11269336"/>
              <a:gd name="connsiteY75" fmla="*/ 1426330 h 2323145"/>
              <a:gd name="connsiteX76" fmla="*/ 7185047 w 11269336"/>
              <a:gd name="connsiteY76" fmla="*/ 1451812 h 2323145"/>
              <a:gd name="connsiteX77" fmla="*/ 7084117 w 11269336"/>
              <a:gd name="connsiteY77" fmla="*/ 1500281 h 2323145"/>
              <a:gd name="connsiteX78" fmla="*/ 7062011 w 11269336"/>
              <a:gd name="connsiteY78" fmla="*/ 1509183 h 2323145"/>
              <a:gd name="connsiteX79" fmla="*/ 7040555 w 11269336"/>
              <a:gd name="connsiteY79" fmla="*/ 1511207 h 2323145"/>
              <a:gd name="connsiteX80" fmla="*/ 7033438 w 11269336"/>
              <a:gd name="connsiteY80" fmla="*/ 1506772 h 2323145"/>
              <a:gd name="connsiteX81" fmla="*/ 7020886 w 11269336"/>
              <a:gd name="connsiteY81" fmla="*/ 1510764 h 2323145"/>
              <a:gd name="connsiteX82" fmla="*/ 7017033 w 11269336"/>
              <a:gd name="connsiteY82" fmla="*/ 1510650 h 2323145"/>
              <a:gd name="connsiteX83" fmla="*/ 6995460 w 11269336"/>
              <a:gd name="connsiteY83" fmla="*/ 1511173 h 2323145"/>
              <a:gd name="connsiteX84" fmla="*/ 6962144 w 11269336"/>
              <a:gd name="connsiteY84" fmla="*/ 1541508 h 2323145"/>
              <a:gd name="connsiteX85" fmla="*/ 6910674 w 11269336"/>
              <a:gd name="connsiteY85" fmla="*/ 1554793 h 2323145"/>
              <a:gd name="connsiteX86" fmla="*/ 6732152 w 11269336"/>
              <a:gd name="connsiteY86" fmla="*/ 1642538 h 2323145"/>
              <a:gd name="connsiteX87" fmla="*/ 6694106 w 11269336"/>
              <a:gd name="connsiteY87" fmla="*/ 1632377 h 2323145"/>
              <a:gd name="connsiteX88" fmla="*/ 6617223 w 11269336"/>
              <a:gd name="connsiteY88" fmla="*/ 1659889 h 2323145"/>
              <a:gd name="connsiteX89" fmla="*/ 6521138 w 11269336"/>
              <a:gd name="connsiteY89" fmla="*/ 1744340 h 2323145"/>
              <a:gd name="connsiteX90" fmla="*/ 6380677 w 11269336"/>
              <a:gd name="connsiteY90" fmla="*/ 1796883 h 2323145"/>
              <a:gd name="connsiteX91" fmla="*/ 6374897 w 11269336"/>
              <a:gd name="connsiteY91" fmla="*/ 1809910 h 2323145"/>
              <a:gd name="connsiteX92" fmla="*/ 6364545 w 11269336"/>
              <a:gd name="connsiteY92" fmla="*/ 1820090 h 2323145"/>
              <a:gd name="connsiteX93" fmla="*/ 6362126 w 11269336"/>
              <a:gd name="connsiteY93" fmla="*/ 1819991 h 2323145"/>
              <a:gd name="connsiteX94" fmla="*/ 6346673 w 11269336"/>
              <a:gd name="connsiteY94" fmla="*/ 1827824 h 2323145"/>
              <a:gd name="connsiteX95" fmla="*/ 6345588 w 11269336"/>
              <a:gd name="connsiteY95" fmla="*/ 1832232 h 2323145"/>
              <a:gd name="connsiteX96" fmla="*/ 6335708 w 11269336"/>
              <a:gd name="connsiteY96" fmla="*/ 1838451 h 2323145"/>
              <a:gd name="connsiteX97" fmla="*/ 6318182 w 11269336"/>
              <a:gd name="connsiteY97" fmla="*/ 1852975 h 2323145"/>
              <a:gd name="connsiteX98" fmla="*/ 6313084 w 11269336"/>
              <a:gd name="connsiteY98" fmla="*/ 1853561 h 2323145"/>
              <a:gd name="connsiteX99" fmla="*/ 6283816 w 11269336"/>
              <a:gd name="connsiteY99" fmla="*/ 1872148 h 2323145"/>
              <a:gd name="connsiteX100" fmla="*/ 6282550 w 11269336"/>
              <a:gd name="connsiteY100" fmla="*/ 1871392 h 2323145"/>
              <a:gd name="connsiteX101" fmla="*/ 6270527 w 11269336"/>
              <a:gd name="connsiteY101" fmla="*/ 1872208 h 2323145"/>
              <a:gd name="connsiteX102" fmla="*/ 6249518 w 11269336"/>
              <a:gd name="connsiteY102" fmla="*/ 1876079 h 2323145"/>
              <a:gd name="connsiteX103" fmla="*/ 6190386 w 11269336"/>
              <a:gd name="connsiteY103" fmla="*/ 1872478 h 2323145"/>
              <a:gd name="connsiteX104" fmla="*/ 6159777 w 11269336"/>
              <a:gd name="connsiteY104" fmla="*/ 1891745 h 2323145"/>
              <a:gd name="connsiteX105" fmla="*/ 6153131 w 11269336"/>
              <a:gd name="connsiteY105" fmla="*/ 1895079 h 2323145"/>
              <a:gd name="connsiteX106" fmla="*/ 6152798 w 11269336"/>
              <a:gd name="connsiteY106" fmla="*/ 1894920 h 2323145"/>
              <a:gd name="connsiteX107" fmla="*/ 6145388 w 11269336"/>
              <a:gd name="connsiteY107" fmla="*/ 1897990 h 2323145"/>
              <a:gd name="connsiteX108" fmla="*/ 6141014 w 11269336"/>
              <a:gd name="connsiteY108" fmla="*/ 1901155 h 2323145"/>
              <a:gd name="connsiteX109" fmla="*/ 6128122 w 11269336"/>
              <a:gd name="connsiteY109" fmla="*/ 1907623 h 2323145"/>
              <a:gd name="connsiteX110" fmla="*/ 6122351 w 11269336"/>
              <a:gd name="connsiteY110" fmla="*/ 1908359 h 2323145"/>
              <a:gd name="connsiteX111" fmla="*/ 6064750 w 11269336"/>
              <a:gd name="connsiteY111" fmla="*/ 1896394 h 2323145"/>
              <a:gd name="connsiteX112" fmla="*/ 5964230 w 11269336"/>
              <a:gd name="connsiteY112" fmla="*/ 1910038 h 2323145"/>
              <a:gd name="connsiteX113" fmla="*/ 5865399 w 11269336"/>
              <a:gd name="connsiteY113" fmla="*/ 1926966 h 2323145"/>
              <a:gd name="connsiteX114" fmla="*/ 5829951 w 11269336"/>
              <a:gd name="connsiteY114" fmla="*/ 1934755 h 2323145"/>
              <a:gd name="connsiteX115" fmla="*/ 5765285 w 11269336"/>
              <a:gd name="connsiteY115" fmla="*/ 1941322 h 2323145"/>
              <a:gd name="connsiteX116" fmla="*/ 5734750 w 11269336"/>
              <a:gd name="connsiteY116" fmla="*/ 1939793 h 2323145"/>
              <a:gd name="connsiteX117" fmla="*/ 5733569 w 11269336"/>
              <a:gd name="connsiteY117" fmla="*/ 1940505 h 2323145"/>
              <a:gd name="connsiteX118" fmla="*/ 5730329 w 11269336"/>
              <a:gd name="connsiteY118" fmla="*/ 1937845 h 2323145"/>
              <a:gd name="connsiteX119" fmla="*/ 5724661 w 11269336"/>
              <a:gd name="connsiteY119" fmla="*/ 1937455 h 2323145"/>
              <a:gd name="connsiteX120" fmla="*/ 5710186 w 11269336"/>
              <a:gd name="connsiteY120" fmla="*/ 1941370 h 2323145"/>
              <a:gd name="connsiteX121" fmla="*/ 5704910 w 11269336"/>
              <a:gd name="connsiteY121" fmla="*/ 1943663 h 2323145"/>
              <a:gd name="connsiteX122" fmla="*/ 5696836 w 11269336"/>
              <a:gd name="connsiteY122" fmla="*/ 1945271 h 2323145"/>
              <a:gd name="connsiteX123" fmla="*/ 5696583 w 11269336"/>
              <a:gd name="connsiteY123" fmla="*/ 1945050 h 2323145"/>
              <a:gd name="connsiteX124" fmla="*/ 5689123 w 11269336"/>
              <a:gd name="connsiteY124" fmla="*/ 1947067 h 2323145"/>
              <a:gd name="connsiteX125" fmla="*/ 5653291 w 11269336"/>
              <a:gd name="connsiteY125" fmla="*/ 1960245 h 2323145"/>
              <a:gd name="connsiteX126" fmla="*/ 5599385 w 11269336"/>
              <a:gd name="connsiteY126" fmla="*/ 1945198 h 2323145"/>
              <a:gd name="connsiteX127" fmla="*/ 5578300 w 11269336"/>
              <a:gd name="connsiteY127" fmla="*/ 1944963 h 2323145"/>
              <a:gd name="connsiteX128" fmla="*/ 5566758 w 11269336"/>
              <a:gd name="connsiteY128" fmla="*/ 1943441 h 2323145"/>
              <a:gd name="connsiteX129" fmla="*/ 5565857 w 11269336"/>
              <a:gd name="connsiteY129" fmla="*/ 1942445 h 2323145"/>
              <a:gd name="connsiteX130" fmla="*/ 5531534 w 11269336"/>
              <a:gd name="connsiteY130" fmla="*/ 1955208 h 2323145"/>
              <a:gd name="connsiteX131" fmla="*/ 5526552 w 11269336"/>
              <a:gd name="connsiteY131" fmla="*/ 1954799 h 2323145"/>
              <a:gd name="connsiteX132" fmla="*/ 5504723 w 11269336"/>
              <a:gd name="connsiteY132" fmla="*/ 1965811 h 2323145"/>
              <a:gd name="connsiteX133" fmla="*/ 5493156 w 11269336"/>
              <a:gd name="connsiteY133" fmla="*/ 1970063 h 2323145"/>
              <a:gd name="connsiteX134" fmla="*/ 5490486 w 11269336"/>
              <a:gd name="connsiteY134" fmla="*/ 1974227 h 2323145"/>
              <a:gd name="connsiteX135" fmla="*/ 5473107 w 11269336"/>
              <a:gd name="connsiteY135" fmla="*/ 1979001 h 2323145"/>
              <a:gd name="connsiteX136" fmla="*/ 5470885 w 11269336"/>
              <a:gd name="connsiteY136" fmla="*/ 1978432 h 2323145"/>
              <a:gd name="connsiteX137" fmla="*/ 5457393 w 11269336"/>
              <a:gd name="connsiteY137" fmla="*/ 1986525 h 2323145"/>
              <a:gd name="connsiteX138" fmla="*/ 5447102 w 11269336"/>
              <a:gd name="connsiteY138" fmla="*/ 1998329 h 2323145"/>
              <a:gd name="connsiteX139" fmla="*/ 5159151 w 11269336"/>
              <a:gd name="connsiteY139" fmla="*/ 2029640 h 2323145"/>
              <a:gd name="connsiteX140" fmla="*/ 5060738 w 11269336"/>
              <a:gd name="connsiteY140" fmla="*/ 2083274 h 2323145"/>
              <a:gd name="connsiteX141" fmla="*/ 4860988 w 11269336"/>
              <a:gd name="connsiteY141" fmla="*/ 2135698 h 2323145"/>
              <a:gd name="connsiteX142" fmla="*/ 4807902 w 11269336"/>
              <a:gd name="connsiteY142" fmla="*/ 2138894 h 2323145"/>
              <a:gd name="connsiteX143" fmla="*/ 4765388 w 11269336"/>
              <a:gd name="connsiteY143" fmla="*/ 2162525 h 2323145"/>
              <a:gd name="connsiteX144" fmla="*/ 4745033 w 11269336"/>
              <a:gd name="connsiteY144" fmla="*/ 2158859 h 2323145"/>
              <a:gd name="connsiteX145" fmla="*/ 4741475 w 11269336"/>
              <a:gd name="connsiteY145" fmla="*/ 2157998 h 2323145"/>
              <a:gd name="connsiteX146" fmla="*/ 4728247 w 11269336"/>
              <a:gd name="connsiteY146" fmla="*/ 2159526 h 2323145"/>
              <a:gd name="connsiteX147" fmla="*/ 4723263 w 11269336"/>
              <a:gd name="connsiteY147" fmla="*/ 2153742 h 2323145"/>
              <a:gd name="connsiteX148" fmla="*/ 4702453 w 11269336"/>
              <a:gd name="connsiteY148" fmla="*/ 2151586 h 2323145"/>
              <a:gd name="connsiteX149" fmla="*/ 4678455 w 11269336"/>
              <a:gd name="connsiteY149" fmla="*/ 2156131 h 2323145"/>
              <a:gd name="connsiteX150" fmla="*/ 4593061 w 11269336"/>
              <a:gd name="connsiteY150" fmla="*/ 2171597 h 2323145"/>
              <a:gd name="connsiteX151" fmla="*/ 4579902 w 11269336"/>
              <a:gd name="connsiteY151" fmla="*/ 2177927 h 2323145"/>
              <a:gd name="connsiteX152" fmla="*/ 4533444 w 11269336"/>
              <a:gd name="connsiteY152" fmla="*/ 2181200 h 2323145"/>
              <a:gd name="connsiteX153" fmla="*/ 4492832 w 11269336"/>
              <a:gd name="connsiteY153" fmla="*/ 2188033 h 2323145"/>
              <a:gd name="connsiteX154" fmla="*/ 4467257 w 11269336"/>
              <a:gd name="connsiteY154" fmla="*/ 2196121 h 2323145"/>
              <a:gd name="connsiteX155" fmla="*/ 4459937 w 11269336"/>
              <a:gd name="connsiteY155" fmla="*/ 2195182 h 2323145"/>
              <a:gd name="connsiteX156" fmla="*/ 4433312 w 11269336"/>
              <a:gd name="connsiteY156" fmla="*/ 2199004 h 2323145"/>
              <a:gd name="connsiteX157" fmla="*/ 4420601 w 11269336"/>
              <a:gd name="connsiteY157" fmla="*/ 2205158 h 2323145"/>
              <a:gd name="connsiteX158" fmla="*/ 4405765 w 11269336"/>
              <a:gd name="connsiteY158" fmla="*/ 2199902 h 2323145"/>
              <a:gd name="connsiteX159" fmla="*/ 4401354 w 11269336"/>
              <a:gd name="connsiteY159" fmla="*/ 2194745 h 2323145"/>
              <a:gd name="connsiteX160" fmla="*/ 4383151 w 11269336"/>
              <a:gd name="connsiteY160" fmla="*/ 2201140 h 2323145"/>
              <a:gd name="connsiteX161" fmla="*/ 4366646 w 11269336"/>
              <a:gd name="connsiteY161" fmla="*/ 2198564 h 2323145"/>
              <a:gd name="connsiteX162" fmla="*/ 4354009 w 11269336"/>
              <a:gd name="connsiteY162" fmla="*/ 2204984 h 2323145"/>
              <a:gd name="connsiteX163" fmla="*/ 4348284 w 11269336"/>
              <a:gd name="connsiteY163" fmla="*/ 2205270 h 2323145"/>
              <a:gd name="connsiteX164" fmla="*/ 4333906 w 11269336"/>
              <a:gd name="connsiteY164" fmla="*/ 2205251 h 2323145"/>
              <a:gd name="connsiteX165" fmla="*/ 4308819 w 11269336"/>
              <a:gd name="connsiteY165" fmla="*/ 2203822 h 2323145"/>
              <a:gd name="connsiteX166" fmla="*/ 4301210 w 11269336"/>
              <a:gd name="connsiteY166" fmla="*/ 2204456 h 2323145"/>
              <a:gd name="connsiteX167" fmla="*/ 4283095 w 11269336"/>
              <a:gd name="connsiteY167" fmla="*/ 2198177 h 2323145"/>
              <a:gd name="connsiteX168" fmla="*/ 4250119 w 11269336"/>
              <a:gd name="connsiteY168" fmla="*/ 2196342 h 2323145"/>
              <a:gd name="connsiteX169" fmla="*/ 4189203 w 11269336"/>
              <a:gd name="connsiteY169" fmla="*/ 2178994 h 2323145"/>
              <a:gd name="connsiteX170" fmla="*/ 4154035 w 11269336"/>
              <a:gd name="connsiteY170" fmla="*/ 2171950 h 2323145"/>
              <a:gd name="connsiteX171" fmla="*/ 4129569 w 11269336"/>
              <a:gd name="connsiteY171" fmla="*/ 2163850 h 2323145"/>
              <a:gd name="connsiteX172" fmla="*/ 4061250 w 11269336"/>
              <a:gd name="connsiteY172" fmla="*/ 2159236 h 2323145"/>
              <a:gd name="connsiteX173" fmla="*/ 3945480 w 11269336"/>
              <a:gd name="connsiteY173" fmla="*/ 2158279 h 2323145"/>
              <a:gd name="connsiteX174" fmla="*/ 3921468 w 11269336"/>
              <a:gd name="connsiteY174" fmla="*/ 2156588 h 2323145"/>
              <a:gd name="connsiteX175" fmla="*/ 3903348 w 11269336"/>
              <a:gd name="connsiteY175" fmla="*/ 2149220 h 2323145"/>
              <a:gd name="connsiteX176" fmla="*/ 3901342 w 11269336"/>
              <a:gd name="connsiteY176" fmla="*/ 2142355 h 2323145"/>
              <a:gd name="connsiteX177" fmla="*/ 3888539 w 11269336"/>
              <a:gd name="connsiteY177" fmla="*/ 2140476 h 2323145"/>
              <a:gd name="connsiteX178" fmla="*/ 3885662 w 11269336"/>
              <a:gd name="connsiteY178" fmla="*/ 2138740 h 2323145"/>
              <a:gd name="connsiteX179" fmla="*/ 3868627 w 11269336"/>
              <a:gd name="connsiteY179" fmla="*/ 2130023 h 2323145"/>
              <a:gd name="connsiteX180" fmla="*/ 3819177 w 11269336"/>
              <a:gd name="connsiteY180" fmla="*/ 2142111 h 2323145"/>
              <a:gd name="connsiteX181" fmla="*/ 3769100 w 11269336"/>
              <a:gd name="connsiteY181" fmla="*/ 2131731 h 2323145"/>
              <a:gd name="connsiteX182" fmla="*/ 3562752 w 11269336"/>
              <a:gd name="connsiteY182" fmla="*/ 2131785 h 2323145"/>
              <a:gd name="connsiteX183" fmla="*/ 3541402 w 11269336"/>
              <a:gd name="connsiteY183" fmla="*/ 2106821 h 2323145"/>
              <a:gd name="connsiteX184" fmla="*/ 3460591 w 11269336"/>
              <a:gd name="connsiteY184" fmla="*/ 2097951 h 2323145"/>
              <a:gd name="connsiteX185" fmla="*/ 3320348 w 11269336"/>
              <a:gd name="connsiteY185" fmla="*/ 2130191 h 2323145"/>
              <a:gd name="connsiteX186" fmla="*/ 3170922 w 11269336"/>
              <a:gd name="connsiteY186" fmla="*/ 2115957 h 2323145"/>
              <a:gd name="connsiteX187" fmla="*/ 3156256 w 11269336"/>
              <a:gd name="connsiteY187" fmla="*/ 2124773 h 2323145"/>
              <a:gd name="connsiteX188" fmla="*/ 3140298 w 11269336"/>
              <a:gd name="connsiteY188" fmla="*/ 2129182 h 2323145"/>
              <a:gd name="connsiteX189" fmla="*/ 3138514 w 11269336"/>
              <a:gd name="connsiteY189" fmla="*/ 2128069 h 2323145"/>
              <a:gd name="connsiteX190" fmla="*/ 3120467 w 11269336"/>
              <a:gd name="connsiteY190" fmla="*/ 2128281 h 2323145"/>
              <a:gd name="connsiteX191" fmla="*/ 3116175 w 11269336"/>
              <a:gd name="connsiteY191" fmla="*/ 2131633 h 2323145"/>
              <a:gd name="connsiteX192" fmla="*/ 3103685 w 11269336"/>
              <a:gd name="connsiteY192" fmla="*/ 2132814 h 2323145"/>
              <a:gd name="connsiteX193" fmla="*/ 3078794 w 11269336"/>
              <a:gd name="connsiteY193" fmla="*/ 2137935 h 2323145"/>
              <a:gd name="connsiteX194" fmla="*/ 3074407 w 11269336"/>
              <a:gd name="connsiteY194" fmla="*/ 2136274 h 2323145"/>
              <a:gd name="connsiteX195" fmla="*/ 3037285 w 11269336"/>
              <a:gd name="connsiteY195" fmla="*/ 2139919 h 2323145"/>
              <a:gd name="connsiteX196" fmla="*/ 3036901 w 11269336"/>
              <a:gd name="connsiteY196" fmla="*/ 2138726 h 2323145"/>
              <a:gd name="connsiteX197" fmla="*/ 3026996 w 11269336"/>
              <a:gd name="connsiteY197" fmla="*/ 2134322 h 2323145"/>
              <a:gd name="connsiteX198" fmla="*/ 3007772 w 11269336"/>
              <a:gd name="connsiteY198" fmla="*/ 2128742 h 2323145"/>
              <a:gd name="connsiteX199" fmla="*/ 2965030 w 11269336"/>
              <a:gd name="connsiteY199" fmla="*/ 2100494 h 2323145"/>
              <a:gd name="connsiteX200" fmla="*/ 2926342 w 11269336"/>
              <a:gd name="connsiteY200" fmla="*/ 2104155 h 2323145"/>
              <a:gd name="connsiteX201" fmla="*/ 2918608 w 11269336"/>
              <a:gd name="connsiteY201" fmla="*/ 2104215 h 2323145"/>
              <a:gd name="connsiteX202" fmla="*/ 2918475 w 11269336"/>
              <a:gd name="connsiteY202" fmla="*/ 2103937 h 2323145"/>
              <a:gd name="connsiteX203" fmla="*/ 2910360 w 11269336"/>
              <a:gd name="connsiteY203" fmla="*/ 2103444 h 2323145"/>
              <a:gd name="connsiteX204" fmla="*/ 2904507 w 11269336"/>
              <a:gd name="connsiteY204" fmla="*/ 2104326 h 2323145"/>
              <a:gd name="connsiteX205" fmla="*/ 2889503 w 11269336"/>
              <a:gd name="connsiteY205" fmla="*/ 2104443 h 2323145"/>
              <a:gd name="connsiteX206" fmla="*/ 2884480 w 11269336"/>
              <a:gd name="connsiteY206" fmla="*/ 2102626 h 2323145"/>
              <a:gd name="connsiteX207" fmla="*/ 2882689 w 11269336"/>
              <a:gd name="connsiteY207" fmla="*/ 2099228 h 2323145"/>
              <a:gd name="connsiteX208" fmla="*/ 2881291 w 11269336"/>
              <a:gd name="connsiteY208" fmla="*/ 2099618 h 2323145"/>
              <a:gd name="connsiteX209" fmla="*/ 2853979 w 11269336"/>
              <a:gd name="connsiteY209" fmla="*/ 2090388 h 2323145"/>
              <a:gd name="connsiteX210" fmla="*/ 2791790 w 11269336"/>
              <a:gd name="connsiteY210" fmla="*/ 2080332 h 2323145"/>
              <a:gd name="connsiteX211" fmla="*/ 2755844 w 11269336"/>
              <a:gd name="connsiteY211" fmla="*/ 2078874 h 2323145"/>
              <a:gd name="connsiteX212" fmla="*/ 2657742 w 11269336"/>
              <a:gd name="connsiteY212" fmla="*/ 2070179 h 2323145"/>
              <a:gd name="connsiteX213" fmla="*/ 2559549 w 11269336"/>
              <a:gd name="connsiteY213" fmla="*/ 2057873 h 2323145"/>
              <a:gd name="connsiteX214" fmla="*/ 2512054 w 11269336"/>
              <a:gd name="connsiteY214" fmla="*/ 2031671 h 2323145"/>
              <a:gd name="connsiteX215" fmla="*/ 2506437 w 11269336"/>
              <a:gd name="connsiteY215" fmla="*/ 2030918 h 2323145"/>
              <a:gd name="connsiteX216" fmla="*/ 2491752 w 11269336"/>
              <a:gd name="connsiteY216" fmla="*/ 2033906 h 2323145"/>
              <a:gd name="connsiteX217" fmla="*/ 2486338 w 11269336"/>
              <a:gd name="connsiteY217" fmla="*/ 2035862 h 2323145"/>
              <a:gd name="connsiteX218" fmla="*/ 2478186 w 11269336"/>
              <a:gd name="connsiteY218" fmla="*/ 2036953 h 2323145"/>
              <a:gd name="connsiteX219" fmla="*/ 2477950 w 11269336"/>
              <a:gd name="connsiteY219" fmla="*/ 2036715 h 2323145"/>
              <a:gd name="connsiteX220" fmla="*/ 2470381 w 11269336"/>
              <a:gd name="connsiteY220" fmla="*/ 2038256 h 2323145"/>
              <a:gd name="connsiteX221" fmla="*/ 2433781 w 11269336"/>
              <a:gd name="connsiteY221" fmla="*/ 2049140 h 2323145"/>
              <a:gd name="connsiteX222" fmla="*/ 2381172 w 11269336"/>
              <a:gd name="connsiteY222" fmla="*/ 2030645 h 2323145"/>
              <a:gd name="connsiteX223" fmla="*/ 2360198 w 11269336"/>
              <a:gd name="connsiteY223" fmla="*/ 2029059 h 2323145"/>
              <a:gd name="connsiteX224" fmla="*/ 2348815 w 11269336"/>
              <a:gd name="connsiteY224" fmla="*/ 2026798 h 2323145"/>
              <a:gd name="connsiteX225" fmla="*/ 2347988 w 11269336"/>
              <a:gd name="connsiteY225" fmla="*/ 2025745 h 2323145"/>
              <a:gd name="connsiteX226" fmla="*/ 2312920 w 11269336"/>
              <a:gd name="connsiteY226" fmla="*/ 2036311 h 2323145"/>
              <a:gd name="connsiteX227" fmla="*/ 2307986 w 11269336"/>
              <a:gd name="connsiteY227" fmla="*/ 2035583 h 2323145"/>
              <a:gd name="connsiteX228" fmla="*/ 2285481 w 11269336"/>
              <a:gd name="connsiteY228" fmla="*/ 2045197 h 2323145"/>
              <a:gd name="connsiteX229" fmla="*/ 2273666 w 11269336"/>
              <a:gd name="connsiteY229" fmla="*/ 2048710 h 2323145"/>
              <a:gd name="connsiteX230" fmla="*/ 2270719 w 11269336"/>
              <a:gd name="connsiteY230" fmla="*/ 2052702 h 2323145"/>
              <a:gd name="connsiteX231" fmla="*/ 2253080 w 11269336"/>
              <a:gd name="connsiteY231" fmla="*/ 2056363 h 2323145"/>
              <a:gd name="connsiteX232" fmla="*/ 2250906 w 11269336"/>
              <a:gd name="connsiteY232" fmla="*/ 2055654 h 2323145"/>
              <a:gd name="connsiteX233" fmla="*/ 2236905 w 11269336"/>
              <a:gd name="connsiteY233" fmla="*/ 2062882 h 2323145"/>
              <a:gd name="connsiteX234" fmla="*/ 2225830 w 11269336"/>
              <a:gd name="connsiteY234" fmla="*/ 2074027 h 2323145"/>
              <a:gd name="connsiteX235" fmla="*/ 2073776 w 11269336"/>
              <a:gd name="connsiteY235" fmla="*/ 2089244 h 2323145"/>
              <a:gd name="connsiteX236" fmla="*/ 1948256 w 11269336"/>
              <a:gd name="connsiteY236" fmla="*/ 2146616 h 2323145"/>
              <a:gd name="connsiteX237" fmla="*/ 1865582 w 11269336"/>
              <a:gd name="connsiteY237" fmla="*/ 2153738 h 2323145"/>
              <a:gd name="connsiteX238" fmla="*/ 1835210 w 11269336"/>
              <a:gd name="connsiteY238" fmla="*/ 2134244 h 2323145"/>
              <a:gd name="connsiteX239" fmla="*/ 1632661 w 11269336"/>
              <a:gd name="connsiteY239" fmla="*/ 2173882 h 2323145"/>
              <a:gd name="connsiteX240" fmla="*/ 1579590 w 11269336"/>
              <a:gd name="connsiteY240" fmla="*/ 2173680 h 2323145"/>
              <a:gd name="connsiteX241" fmla="*/ 1535601 w 11269336"/>
              <a:gd name="connsiteY241" fmla="*/ 2194590 h 2323145"/>
              <a:gd name="connsiteX242" fmla="*/ 1515594 w 11269336"/>
              <a:gd name="connsiteY242" fmla="*/ 2189622 h 2323145"/>
              <a:gd name="connsiteX243" fmla="*/ 1512113 w 11269336"/>
              <a:gd name="connsiteY243" fmla="*/ 2188534 h 2323145"/>
              <a:gd name="connsiteX244" fmla="*/ 1498838 w 11269336"/>
              <a:gd name="connsiteY244" fmla="*/ 2189213 h 2323145"/>
              <a:gd name="connsiteX245" fmla="*/ 1494279 w 11269336"/>
              <a:gd name="connsiteY245" fmla="*/ 2183112 h 2323145"/>
              <a:gd name="connsiteX246" fmla="*/ 1473714 w 11269336"/>
              <a:gd name="connsiteY246" fmla="*/ 2179625 h 2323145"/>
              <a:gd name="connsiteX247" fmla="*/ 1449503 w 11269336"/>
              <a:gd name="connsiteY247" fmla="*/ 2182633 h 2323145"/>
              <a:gd name="connsiteX248" fmla="*/ 1335495 w 11269336"/>
              <a:gd name="connsiteY248" fmla="*/ 2203940 h 2323145"/>
              <a:gd name="connsiteX249" fmla="*/ 1266687 w 11269336"/>
              <a:gd name="connsiteY249" fmla="*/ 2212688 h 2323145"/>
              <a:gd name="connsiteX250" fmla="*/ 1239614 w 11269336"/>
              <a:gd name="connsiteY250" fmla="*/ 2209727 h 2323145"/>
              <a:gd name="connsiteX251" fmla="*/ 1202436 w 11269336"/>
              <a:gd name="connsiteY251" fmla="*/ 2209817 h 2323145"/>
              <a:gd name="connsiteX252" fmla="*/ 1136097 w 11269336"/>
              <a:gd name="connsiteY252" fmla="*/ 2205112 h 2323145"/>
              <a:gd name="connsiteX253" fmla="*/ 1048229 w 11269336"/>
              <a:gd name="connsiteY253" fmla="*/ 2207249 h 2323145"/>
              <a:gd name="connsiteX254" fmla="*/ 988232 w 11269336"/>
              <a:gd name="connsiteY254" fmla="*/ 2235635 h 2323145"/>
              <a:gd name="connsiteX255" fmla="*/ 981959 w 11269336"/>
              <a:gd name="connsiteY255" fmla="*/ 2231607 h 2323145"/>
              <a:gd name="connsiteX256" fmla="*/ 938600 w 11269336"/>
              <a:gd name="connsiteY256" fmla="*/ 2238113 h 2323145"/>
              <a:gd name="connsiteX257" fmla="*/ 791788 w 11269336"/>
              <a:gd name="connsiteY257" fmla="*/ 2293224 h 2323145"/>
              <a:gd name="connsiteX258" fmla="*/ 706914 w 11269336"/>
              <a:gd name="connsiteY258" fmla="*/ 2305046 h 2323145"/>
              <a:gd name="connsiteX259" fmla="*/ 675971 w 11269336"/>
              <a:gd name="connsiteY259" fmla="*/ 2304030 h 2323145"/>
              <a:gd name="connsiteX260" fmla="*/ 624180 w 11269336"/>
              <a:gd name="connsiteY260" fmla="*/ 2302650 h 2323145"/>
              <a:gd name="connsiteX261" fmla="*/ 583453 w 11269336"/>
              <a:gd name="connsiteY261" fmla="*/ 2288788 h 2323145"/>
              <a:gd name="connsiteX262" fmla="*/ 540946 w 11269336"/>
              <a:gd name="connsiteY262" fmla="*/ 2292721 h 2323145"/>
              <a:gd name="connsiteX263" fmla="*/ 533680 w 11269336"/>
              <a:gd name="connsiteY263" fmla="*/ 2310233 h 2323145"/>
              <a:gd name="connsiteX264" fmla="*/ 487366 w 11269336"/>
              <a:gd name="connsiteY264" fmla="*/ 2309053 h 2323145"/>
              <a:gd name="connsiteX265" fmla="*/ 416820 w 11269336"/>
              <a:gd name="connsiteY265" fmla="*/ 2305443 h 2323145"/>
              <a:gd name="connsiteX266" fmla="*/ 376805 w 11269336"/>
              <a:gd name="connsiteY266" fmla="*/ 2307647 h 2323145"/>
              <a:gd name="connsiteX267" fmla="*/ 266777 w 11269336"/>
              <a:gd name="connsiteY267" fmla="*/ 2309012 h 2323145"/>
              <a:gd name="connsiteX268" fmla="*/ 156013 w 11269336"/>
              <a:gd name="connsiteY268" fmla="*/ 2306832 h 2323145"/>
              <a:gd name="connsiteX269" fmla="*/ 87258 w 11269336"/>
              <a:gd name="connsiteY269" fmla="*/ 2285511 h 2323145"/>
              <a:gd name="connsiteX270" fmla="*/ 23798 w 11269336"/>
              <a:gd name="connsiteY270" fmla="*/ 2281822 h 2323145"/>
              <a:gd name="connsiteX271" fmla="*/ 0 w 11269336"/>
              <a:gd name="connsiteY271" fmla="*/ 2285369 h 2323145"/>
              <a:gd name="connsiteX272" fmla="*/ 0 w 11269336"/>
              <a:gd name="connsiteY272" fmla="*/ 0 h 2323145"/>
              <a:gd name="connsiteX0" fmla="*/ 0 w 11269336"/>
              <a:gd name="connsiteY0" fmla="*/ 0 h 2323145"/>
              <a:gd name="connsiteX1" fmla="*/ 11269336 w 11269336"/>
              <a:gd name="connsiteY1" fmla="*/ 0 h 2323145"/>
              <a:gd name="connsiteX2" fmla="*/ 11268645 w 11269336"/>
              <a:gd name="connsiteY2" fmla="*/ 511 h 2323145"/>
              <a:gd name="connsiteX3" fmla="*/ 11230739 w 11269336"/>
              <a:gd name="connsiteY3" fmla="*/ 37096 h 2323145"/>
              <a:gd name="connsiteX4" fmla="*/ 11082485 w 11269336"/>
              <a:gd name="connsiteY4" fmla="*/ 78590 h 2323145"/>
              <a:gd name="connsiteX5" fmla="*/ 11031776 w 11269336"/>
              <a:gd name="connsiteY5" fmla="*/ 79197 h 2323145"/>
              <a:gd name="connsiteX6" fmla="*/ 10995894 w 11269336"/>
              <a:gd name="connsiteY6" fmla="*/ 83459 h 2323145"/>
              <a:gd name="connsiteX7" fmla="*/ 10861177 w 11269336"/>
              <a:gd name="connsiteY7" fmla="*/ 147419 h 2323145"/>
              <a:gd name="connsiteX8" fmla="*/ 10782732 w 11269336"/>
              <a:gd name="connsiteY8" fmla="*/ 135645 h 2323145"/>
              <a:gd name="connsiteX9" fmla="*/ 10660773 w 11269336"/>
              <a:gd name="connsiteY9" fmla="*/ 179312 h 2323145"/>
              <a:gd name="connsiteX10" fmla="*/ 10564442 w 11269336"/>
              <a:gd name="connsiteY10" fmla="*/ 160738 h 2323145"/>
              <a:gd name="connsiteX11" fmla="*/ 10490200 w 11269336"/>
              <a:gd name="connsiteY11" fmla="*/ 183533 h 2323145"/>
              <a:gd name="connsiteX12" fmla="*/ 10271351 w 11269336"/>
              <a:gd name="connsiteY12" fmla="*/ 243104 h 2323145"/>
              <a:gd name="connsiteX13" fmla="*/ 10061033 w 11269336"/>
              <a:gd name="connsiteY13" fmla="*/ 364937 h 2323145"/>
              <a:gd name="connsiteX14" fmla="*/ 9921770 w 11269336"/>
              <a:gd name="connsiteY14" fmla="*/ 406154 h 2323145"/>
              <a:gd name="connsiteX15" fmla="*/ 9858388 w 11269336"/>
              <a:gd name="connsiteY15" fmla="*/ 439489 h 2323145"/>
              <a:gd name="connsiteX16" fmla="*/ 9811914 w 11269336"/>
              <a:gd name="connsiteY16" fmla="*/ 449865 h 2323145"/>
              <a:gd name="connsiteX17" fmla="*/ 9784394 w 11269336"/>
              <a:gd name="connsiteY17" fmla="*/ 457816 h 2323145"/>
              <a:gd name="connsiteX18" fmla="*/ 9742561 w 11269336"/>
              <a:gd name="connsiteY18" fmla="*/ 500437 h 2323145"/>
              <a:gd name="connsiteX19" fmla="*/ 9561831 w 11269336"/>
              <a:gd name="connsiteY19" fmla="*/ 547649 h 2323145"/>
              <a:gd name="connsiteX20" fmla="*/ 9380600 w 11269336"/>
              <a:gd name="connsiteY20" fmla="*/ 549821 h 2323145"/>
              <a:gd name="connsiteX21" fmla="*/ 9139429 w 11269336"/>
              <a:gd name="connsiteY21" fmla="*/ 696446 h 2323145"/>
              <a:gd name="connsiteX22" fmla="*/ 9114263 w 11269336"/>
              <a:gd name="connsiteY22" fmla="*/ 709213 h 2323145"/>
              <a:gd name="connsiteX23" fmla="*/ 9028928 w 11269336"/>
              <a:gd name="connsiteY23" fmla="*/ 745350 h 2323145"/>
              <a:gd name="connsiteX24" fmla="*/ 8977138 w 11269336"/>
              <a:gd name="connsiteY24" fmla="*/ 774970 h 2323145"/>
              <a:gd name="connsiteX25" fmla="*/ 8947030 w 11269336"/>
              <a:gd name="connsiteY25" fmla="*/ 814934 h 2323145"/>
              <a:gd name="connsiteX26" fmla="*/ 8914746 w 11269336"/>
              <a:gd name="connsiteY26" fmla="*/ 826428 h 2323145"/>
              <a:gd name="connsiteX27" fmla="*/ 8917778 w 11269336"/>
              <a:gd name="connsiteY27" fmla="*/ 835198 h 2323145"/>
              <a:gd name="connsiteX28" fmla="*/ 8905560 w 11269336"/>
              <a:gd name="connsiteY28" fmla="*/ 838358 h 2323145"/>
              <a:gd name="connsiteX29" fmla="*/ 8897564 w 11269336"/>
              <a:gd name="connsiteY29" fmla="*/ 834287 h 2323145"/>
              <a:gd name="connsiteX30" fmla="*/ 8878040 w 11269336"/>
              <a:gd name="connsiteY30" fmla="*/ 844150 h 2323145"/>
              <a:gd name="connsiteX31" fmla="*/ 8882654 w 11269336"/>
              <a:gd name="connsiteY31" fmla="*/ 892768 h 2323145"/>
              <a:gd name="connsiteX32" fmla="*/ 8837498 w 11269336"/>
              <a:gd name="connsiteY32" fmla="*/ 885664 h 2323145"/>
              <a:gd name="connsiteX33" fmla="*/ 8795998 w 11269336"/>
              <a:gd name="connsiteY33" fmla="*/ 863337 h 2323145"/>
              <a:gd name="connsiteX34" fmla="*/ 8776970 w 11269336"/>
              <a:gd name="connsiteY34" fmla="*/ 885177 h 2323145"/>
              <a:gd name="connsiteX35" fmla="*/ 8755719 w 11269336"/>
              <a:gd name="connsiteY35" fmla="*/ 889754 h 2323145"/>
              <a:gd name="connsiteX36" fmla="*/ 8743257 w 11269336"/>
              <a:gd name="connsiteY36" fmla="*/ 904723 h 2323145"/>
              <a:gd name="connsiteX37" fmla="*/ 8721366 w 11269336"/>
              <a:gd name="connsiteY37" fmla="*/ 904711 h 2323145"/>
              <a:gd name="connsiteX38" fmla="*/ 8678353 w 11269336"/>
              <a:gd name="connsiteY38" fmla="*/ 926318 h 2323145"/>
              <a:gd name="connsiteX39" fmla="*/ 8636849 w 11269336"/>
              <a:gd name="connsiteY39" fmla="*/ 937900 h 2323145"/>
              <a:gd name="connsiteX40" fmla="*/ 8620213 w 11269336"/>
              <a:gd name="connsiteY40" fmla="*/ 943068 h 2323145"/>
              <a:gd name="connsiteX41" fmla="*/ 8612581 w 11269336"/>
              <a:gd name="connsiteY41" fmla="*/ 952695 h 2323145"/>
              <a:gd name="connsiteX42" fmla="*/ 8589038 w 11269336"/>
              <a:gd name="connsiteY42" fmla="*/ 963892 h 2323145"/>
              <a:gd name="connsiteX43" fmla="*/ 8579950 w 11269336"/>
              <a:gd name="connsiteY43" fmla="*/ 960899 h 2323145"/>
              <a:gd name="connsiteX44" fmla="*/ 8579319 w 11269336"/>
              <a:gd name="connsiteY44" fmla="*/ 965630 h 2323145"/>
              <a:gd name="connsiteX45" fmla="*/ 8547429 w 11269336"/>
              <a:gd name="connsiteY45" fmla="*/ 984506 h 2323145"/>
              <a:gd name="connsiteX46" fmla="*/ 8478704 w 11269336"/>
              <a:gd name="connsiteY46" fmla="*/ 1025490 h 2323145"/>
              <a:gd name="connsiteX47" fmla="*/ 8461421 w 11269336"/>
              <a:gd name="connsiteY47" fmla="*/ 1035512 h 2323145"/>
              <a:gd name="connsiteX48" fmla="*/ 8445003 w 11269336"/>
              <a:gd name="connsiteY48" fmla="*/ 1036851 h 2323145"/>
              <a:gd name="connsiteX49" fmla="*/ 8357350 w 11269336"/>
              <a:gd name="connsiteY49" fmla="*/ 1060213 h 2323145"/>
              <a:gd name="connsiteX50" fmla="*/ 8335565 w 11269336"/>
              <a:gd name="connsiteY50" fmla="*/ 1061151 h 2323145"/>
              <a:gd name="connsiteX51" fmla="*/ 8325267 w 11269336"/>
              <a:gd name="connsiteY51" fmla="*/ 1055919 h 2323145"/>
              <a:gd name="connsiteX52" fmla="*/ 8293586 w 11269336"/>
              <a:gd name="connsiteY52" fmla="*/ 1076144 h 2323145"/>
              <a:gd name="connsiteX53" fmla="*/ 8242405 w 11269336"/>
              <a:gd name="connsiteY53" fmla="*/ 1095960 h 2323145"/>
              <a:gd name="connsiteX54" fmla="*/ 8218531 w 11269336"/>
              <a:gd name="connsiteY54" fmla="*/ 1107622 h 2323145"/>
              <a:gd name="connsiteX55" fmla="*/ 8197391 w 11269336"/>
              <a:gd name="connsiteY55" fmla="*/ 1107746 h 2323145"/>
              <a:gd name="connsiteX56" fmla="*/ 8081474 w 11269336"/>
              <a:gd name="connsiteY56" fmla="*/ 1130125 h 2323145"/>
              <a:gd name="connsiteX57" fmla="*/ 8053585 w 11269336"/>
              <a:gd name="connsiteY57" fmla="*/ 1129169 h 2323145"/>
              <a:gd name="connsiteX58" fmla="*/ 8038422 w 11269336"/>
              <a:gd name="connsiteY58" fmla="*/ 1119092 h 2323145"/>
              <a:gd name="connsiteX59" fmla="*/ 8029450 w 11269336"/>
              <a:gd name="connsiteY59" fmla="*/ 1125592 h 2323145"/>
              <a:gd name="connsiteX60" fmla="*/ 7959552 w 11269336"/>
              <a:gd name="connsiteY60" fmla="*/ 1140188 h 2323145"/>
              <a:gd name="connsiteX61" fmla="*/ 7914188 w 11269336"/>
              <a:gd name="connsiteY61" fmla="*/ 1150862 h 2323145"/>
              <a:gd name="connsiteX62" fmla="*/ 7914918 w 11269336"/>
              <a:gd name="connsiteY62" fmla="*/ 1168758 h 2323145"/>
              <a:gd name="connsiteX63" fmla="*/ 7875510 w 11269336"/>
              <a:gd name="connsiteY63" fmla="*/ 1183153 h 2323145"/>
              <a:gd name="connsiteX64" fmla="*/ 7829932 w 11269336"/>
              <a:gd name="connsiteY64" fmla="*/ 1180782 h 2323145"/>
              <a:gd name="connsiteX65" fmla="*/ 7779182 w 11269336"/>
              <a:gd name="connsiteY65" fmla="*/ 1192665 h 2323145"/>
              <a:gd name="connsiteX66" fmla="*/ 7748774 w 11269336"/>
              <a:gd name="connsiteY66" fmla="*/ 1199586 h 2323145"/>
              <a:gd name="connsiteX67" fmla="*/ 7671846 w 11269336"/>
              <a:gd name="connsiteY67" fmla="*/ 1231966 h 2323145"/>
              <a:gd name="connsiteX68" fmla="*/ 7554146 w 11269336"/>
              <a:gd name="connsiteY68" fmla="*/ 1319748 h 2323145"/>
              <a:gd name="connsiteX69" fmla="*/ 7515052 w 11269336"/>
              <a:gd name="connsiteY69" fmla="*/ 1336718 h 2323145"/>
              <a:gd name="connsiteX70" fmla="*/ 7507193 w 11269336"/>
              <a:gd name="connsiteY70" fmla="*/ 1334617 h 2323145"/>
              <a:gd name="connsiteX71" fmla="*/ 7461694 w 11269336"/>
              <a:gd name="connsiteY71" fmla="*/ 1375866 h 2323145"/>
              <a:gd name="connsiteX72" fmla="*/ 7377571 w 11269336"/>
              <a:gd name="connsiteY72" fmla="*/ 1400128 h 2323145"/>
              <a:gd name="connsiteX73" fmla="*/ 7311261 w 11269336"/>
              <a:gd name="connsiteY73" fmla="*/ 1412652 h 2323145"/>
              <a:gd name="connsiteX74" fmla="*/ 7275307 w 11269336"/>
              <a:gd name="connsiteY74" fmla="*/ 1422171 h 2323145"/>
              <a:gd name="connsiteX75" fmla="*/ 7247783 w 11269336"/>
              <a:gd name="connsiteY75" fmla="*/ 1426330 h 2323145"/>
              <a:gd name="connsiteX76" fmla="*/ 7185047 w 11269336"/>
              <a:gd name="connsiteY76" fmla="*/ 1451812 h 2323145"/>
              <a:gd name="connsiteX77" fmla="*/ 7084117 w 11269336"/>
              <a:gd name="connsiteY77" fmla="*/ 1500281 h 2323145"/>
              <a:gd name="connsiteX78" fmla="*/ 7062011 w 11269336"/>
              <a:gd name="connsiteY78" fmla="*/ 1509183 h 2323145"/>
              <a:gd name="connsiteX79" fmla="*/ 7040555 w 11269336"/>
              <a:gd name="connsiteY79" fmla="*/ 1511207 h 2323145"/>
              <a:gd name="connsiteX80" fmla="*/ 7033438 w 11269336"/>
              <a:gd name="connsiteY80" fmla="*/ 1506772 h 2323145"/>
              <a:gd name="connsiteX81" fmla="*/ 7020886 w 11269336"/>
              <a:gd name="connsiteY81" fmla="*/ 1510764 h 2323145"/>
              <a:gd name="connsiteX82" fmla="*/ 7017033 w 11269336"/>
              <a:gd name="connsiteY82" fmla="*/ 1510650 h 2323145"/>
              <a:gd name="connsiteX83" fmla="*/ 6995460 w 11269336"/>
              <a:gd name="connsiteY83" fmla="*/ 1511173 h 2323145"/>
              <a:gd name="connsiteX84" fmla="*/ 6962144 w 11269336"/>
              <a:gd name="connsiteY84" fmla="*/ 1541508 h 2323145"/>
              <a:gd name="connsiteX85" fmla="*/ 6910674 w 11269336"/>
              <a:gd name="connsiteY85" fmla="*/ 1554793 h 2323145"/>
              <a:gd name="connsiteX86" fmla="*/ 6732152 w 11269336"/>
              <a:gd name="connsiteY86" fmla="*/ 1642538 h 2323145"/>
              <a:gd name="connsiteX87" fmla="*/ 6694106 w 11269336"/>
              <a:gd name="connsiteY87" fmla="*/ 1632377 h 2323145"/>
              <a:gd name="connsiteX88" fmla="*/ 6617223 w 11269336"/>
              <a:gd name="connsiteY88" fmla="*/ 1659889 h 2323145"/>
              <a:gd name="connsiteX89" fmla="*/ 6521138 w 11269336"/>
              <a:gd name="connsiteY89" fmla="*/ 1744340 h 2323145"/>
              <a:gd name="connsiteX90" fmla="*/ 6380677 w 11269336"/>
              <a:gd name="connsiteY90" fmla="*/ 1796883 h 2323145"/>
              <a:gd name="connsiteX91" fmla="*/ 6374897 w 11269336"/>
              <a:gd name="connsiteY91" fmla="*/ 1809910 h 2323145"/>
              <a:gd name="connsiteX92" fmla="*/ 6364545 w 11269336"/>
              <a:gd name="connsiteY92" fmla="*/ 1820090 h 2323145"/>
              <a:gd name="connsiteX93" fmla="*/ 6362126 w 11269336"/>
              <a:gd name="connsiteY93" fmla="*/ 1819991 h 2323145"/>
              <a:gd name="connsiteX94" fmla="*/ 6346673 w 11269336"/>
              <a:gd name="connsiteY94" fmla="*/ 1827824 h 2323145"/>
              <a:gd name="connsiteX95" fmla="*/ 6345588 w 11269336"/>
              <a:gd name="connsiteY95" fmla="*/ 1832232 h 2323145"/>
              <a:gd name="connsiteX96" fmla="*/ 6335708 w 11269336"/>
              <a:gd name="connsiteY96" fmla="*/ 1838451 h 2323145"/>
              <a:gd name="connsiteX97" fmla="*/ 6318182 w 11269336"/>
              <a:gd name="connsiteY97" fmla="*/ 1852975 h 2323145"/>
              <a:gd name="connsiteX98" fmla="*/ 6313084 w 11269336"/>
              <a:gd name="connsiteY98" fmla="*/ 1853561 h 2323145"/>
              <a:gd name="connsiteX99" fmla="*/ 6283816 w 11269336"/>
              <a:gd name="connsiteY99" fmla="*/ 1872148 h 2323145"/>
              <a:gd name="connsiteX100" fmla="*/ 6282550 w 11269336"/>
              <a:gd name="connsiteY100" fmla="*/ 1871392 h 2323145"/>
              <a:gd name="connsiteX101" fmla="*/ 6270527 w 11269336"/>
              <a:gd name="connsiteY101" fmla="*/ 1872208 h 2323145"/>
              <a:gd name="connsiteX102" fmla="*/ 6249518 w 11269336"/>
              <a:gd name="connsiteY102" fmla="*/ 1876079 h 2323145"/>
              <a:gd name="connsiteX103" fmla="*/ 6190386 w 11269336"/>
              <a:gd name="connsiteY103" fmla="*/ 1872478 h 2323145"/>
              <a:gd name="connsiteX104" fmla="*/ 6159777 w 11269336"/>
              <a:gd name="connsiteY104" fmla="*/ 1891745 h 2323145"/>
              <a:gd name="connsiteX105" fmla="*/ 6153131 w 11269336"/>
              <a:gd name="connsiteY105" fmla="*/ 1895079 h 2323145"/>
              <a:gd name="connsiteX106" fmla="*/ 6152798 w 11269336"/>
              <a:gd name="connsiteY106" fmla="*/ 1894920 h 2323145"/>
              <a:gd name="connsiteX107" fmla="*/ 6145388 w 11269336"/>
              <a:gd name="connsiteY107" fmla="*/ 1897990 h 2323145"/>
              <a:gd name="connsiteX108" fmla="*/ 6141014 w 11269336"/>
              <a:gd name="connsiteY108" fmla="*/ 1901155 h 2323145"/>
              <a:gd name="connsiteX109" fmla="*/ 6128122 w 11269336"/>
              <a:gd name="connsiteY109" fmla="*/ 1907623 h 2323145"/>
              <a:gd name="connsiteX110" fmla="*/ 6122351 w 11269336"/>
              <a:gd name="connsiteY110" fmla="*/ 1908359 h 2323145"/>
              <a:gd name="connsiteX111" fmla="*/ 6064750 w 11269336"/>
              <a:gd name="connsiteY111" fmla="*/ 1896394 h 2323145"/>
              <a:gd name="connsiteX112" fmla="*/ 5964230 w 11269336"/>
              <a:gd name="connsiteY112" fmla="*/ 1910038 h 2323145"/>
              <a:gd name="connsiteX113" fmla="*/ 5865399 w 11269336"/>
              <a:gd name="connsiteY113" fmla="*/ 1926966 h 2323145"/>
              <a:gd name="connsiteX114" fmla="*/ 5829951 w 11269336"/>
              <a:gd name="connsiteY114" fmla="*/ 1934755 h 2323145"/>
              <a:gd name="connsiteX115" fmla="*/ 5765285 w 11269336"/>
              <a:gd name="connsiteY115" fmla="*/ 1941322 h 2323145"/>
              <a:gd name="connsiteX116" fmla="*/ 5734750 w 11269336"/>
              <a:gd name="connsiteY116" fmla="*/ 1939793 h 2323145"/>
              <a:gd name="connsiteX117" fmla="*/ 5733569 w 11269336"/>
              <a:gd name="connsiteY117" fmla="*/ 1940505 h 2323145"/>
              <a:gd name="connsiteX118" fmla="*/ 5730329 w 11269336"/>
              <a:gd name="connsiteY118" fmla="*/ 1937845 h 2323145"/>
              <a:gd name="connsiteX119" fmla="*/ 5724661 w 11269336"/>
              <a:gd name="connsiteY119" fmla="*/ 1937455 h 2323145"/>
              <a:gd name="connsiteX120" fmla="*/ 5710186 w 11269336"/>
              <a:gd name="connsiteY120" fmla="*/ 1941370 h 2323145"/>
              <a:gd name="connsiteX121" fmla="*/ 5704910 w 11269336"/>
              <a:gd name="connsiteY121" fmla="*/ 1943663 h 2323145"/>
              <a:gd name="connsiteX122" fmla="*/ 5696836 w 11269336"/>
              <a:gd name="connsiteY122" fmla="*/ 1945271 h 2323145"/>
              <a:gd name="connsiteX123" fmla="*/ 5696583 w 11269336"/>
              <a:gd name="connsiteY123" fmla="*/ 1945050 h 2323145"/>
              <a:gd name="connsiteX124" fmla="*/ 5689123 w 11269336"/>
              <a:gd name="connsiteY124" fmla="*/ 1947067 h 2323145"/>
              <a:gd name="connsiteX125" fmla="*/ 5653291 w 11269336"/>
              <a:gd name="connsiteY125" fmla="*/ 1960245 h 2323145"/>
              <a:gd name="connsiteX126" fmla="*/ 5599385 w 11269336"/>
              <a:gd name="connsiteY126" fmla="*/ 1945198 h 2323145"/>
              <a:gd name="connsiteX127" fmla="*/ 5578300 w 11269336"/>
              <a:gd name="connsiteY127" fmla="*/ 1944963 h 2323145"/>
              <a:gd name="connsiteX128" fmla="*/ 5566758 w 11269336"/>
              <a:gd name="connsiteY128" fmla="*/ 1943441 h 2323145"/>
              <a:gd name="connsiteX129" fmla="*/ 5565857 w 11269336"/>
              <a:gd name="connsiteY129" fmla="*/ 1942445 h 2323145"/>
              <a:gd name="connsiteX130" fmla="*/ 5531534 w 11269336"/>
              <a:gd name="connsiteY130" fmla="*/ 1955208 h 2323145"/>
              <a:gd name="connsiteX131" fmla="*/ 5526552 w 11269336"/>
              <a:gd name="connsiteY131" fmla="*/ 1954799 h 2323145"/>
              <a:gd name="connsiteX132" fmla="*/ 5504723 w 11269336"/>
              <a:gd name="connsiteY132" fmla="*/ 1965811 h 2323145"/>
              <a:gd name="connsiteX133" fmla="*/ 5493156 w 11269336"/>
              <a:gd name="connsiteY133" fmla="*/ 1970063 h 2323145"/>
              <a:gd name="connsiteX134" fmla="*/ 5490486 w 11269336"/>
              <a:gd name="connsiteY134" fmla="*/ 1974227 h 2323145"/>
              <a:gd name="connsiteX135" fmla="*/ 5473107 w 11269336"/>
              <a:gd name="connsiteY135" fmla="*/ 1979001 h 2323145"/>
              <a:gd name="connsiteX136" fmla="*/ 5470885 w 11269336"/>
              <a:gd name="connsiteY136" fmla="*/ 1978432 h 2323145"/>
              <a:gd name="connsiteX137" fmla="*/ 5457393 w 11269336"/>
              <a:gd name="connsiteY137" fmla="*/ 1986525 h 2323145"/>
              <a:gd name="connsiteX138" fmla="*/ 5447102 w 11269336"/>
              <a:gd name="connsiteY138" fmla="*/ 1998329 h 2323145"/>
              <a:gd name="connsiteX139" fmla="*/ 5159151 w 11269336"/>
              <a:gd name="connsiteY139" fmla="*/ 2029640 h 2323145"/>
              <a:gd name="connsiteX140" fmla="*/ 5041688 w 11269336"/>
              <a:gd name="connsiteY140" fmla="*/ 2022334 h 2323145"/>
              <a:gd name="connsiteX141" fmla="*/ 4860988 w 11269336"/>
              <a:gd name="connsiteY141" fmla="*/ 2135698 h 2323145"/>
              <a:gd name="connsiteX142" fmla="*/ 4807902 w 11269336"/>
              <a:gd name="connsiteY142" fmla="*/ 2138894 h 2323145"/>
              <a:gd name="connsiteX143" fmla="*/ 4765388 w 11269336"/>
              <a:gd name="connsiteY143" fmla="*/ 2162525 h 2323145"/>
              <a:gd name="connsiteX144" fmla="*/ 4745033 w 11269336"/>
              <a:gd name="connsiteY144" fmla="*/ 2158859 h 2323145"/>
              <a:gd name="connsiteX145" fmla="*/ 4741475 w 11269336"/>
              <a:gd name="connsiteY145" fmla="*/ 2157998 h 2323145"/>
              <a:gd name="connsiteX146" fmla="*/ 4728247 w 11269336"/>
              <a:gd name="connsiteY146" fmla="*/ 2159526 h 2323145"/>
              <a:gd name="connsiteX147" fmla="*/ 4723263 w 11269336"/>
              <a:gd name="connsiteY147" fmla="*/ 2153742 h 2323145"/>
              <a:gd name="connsiteX148" fmla="*/ 4702453 w 11269336"/>
              <a:gd name="connsiteY148" fmla="*/ 2151586 h 2323145"/>
              <a:gd name="connsiteX149" fmla="*/ 4678455 w 11269336"/>
              <a:gd name="connsiteY149" fmla="*/ 2156131 h 2323145"/>
              <a:gd name="connsiteX150" fmla="*/ 4593061 w 11269336"/>
              <a:gd name="connsiteY150" fmla="*/ 2171597 h 2323145"/>
              <a:gd name="connsiteX151" fmla="*/ 4579902 w 11269336"/>
              <a:gd name="connsiteY151" fmla="*/ 2177927 h 2323145"/>
              <a:gd name="connsiteX152" fmla="*/ 4533444 w 11269336"/>
              <a:gd name="connsiteY152" fmla="*/ 2181200 h 2323145"/>
              <a:gd name="connsiteX153" fmla="*/ 4492832 w 11269336"/>
              <a:gd name="connsiteY153" fmla="*/ 2188033 h 2323145"/>
              <a:gd name="connsiteX154" fmla="*/ 4467257 w 11269336"/>
              <a:gd name="connsiteY154" fmla="*/ 2196121 h 2323145"/>
              <a:gd name="connsiteX155" fmla="*/ 4459937 w 11269336"/>
              <a:gd name="connsiteY155" fmla="*/ 2195182 h 2323145"/>
              <a:gd name="connsiteX156" fmla="*/ 4433312 w 11269336"/>
              <a:gd name="connsiteY156" fmla="*/ 2199004 h 2323145"/>
              <a:gd name="connsiteX157" fmla="*/ 4420601 w 11269336"/>
              <a:gd name="connsiteY157" fmla="*/ 2205158 h 2323145"/>
              <a:gd name="connsiteX158" fmla="*/ 4405765 w 11269336"/>
              <a:gd name="connsiteY158" fmla="*/ 2199902 h 2323145"/>
              <a:gd name="connsiteX159" fmla="*/ 4401354 w 11269336"/>
              <a:gd name="connsiteY159" fmla="*/ 2194745 h 2323145"/>
              <a:gd name="connsiteX160" fmla="*/ 4383151 w 11269336"/>
              <a:gd name="connsiteY160" fmla="*/ 2201140 h 2323145"/>
              <a:gd name="connsiteX161" fmla="*/ 4366646 w 11269336"/>
              <a:gd name="connsiteY161" fmla="*/ 2198564 h 2323145"/>
              <a:gd name="connsiteX162" fmla="*/ 4354009 w 11269336"/>
              <a:gd name="connsiteY162" fmla="*/ 2204984 h 2323145"/>
              <a:gd name="connsiteX163" fmla="*/ 4348284 w 11269336"/>
              <a:gd name="connsiteY163" fmla="*/ 2205270 h 2323145"/>
              <a:gd name="connsiteX164" fmla="*/ 4333906 w 11269336"/>
              <a:gd name="connsiteY164" fmla="*/ 2205251 h 2323145"/>
              <a:gd name="connsiteX165" fmla="*/ 4308819 w 11269336"/>
              <a:gd name="connsiteY165" fmla="*/ 2203822 h 2323145"/>
              <a:gd name="connsiteX166" fmla="*/ 4301210 w 11269336"/>
              <a:gd name="connsiteY166" fmla="*/ 2204456 h 2323145"/>
              <a:gd name="connsiteX167" fmla="*/ 4283095 w 11269336"/>
              <a:gd name="connsiteY167" fmla="*/ 2198177 h 2323145"/>
              <a:gd name="connsiteX168" fmla="*/ 4250119 w 11269336"/>
              <a:gd name="connsiteY168" fmla="*/ 2196342 h 2323145"/>
              <a:gd name="connsiteX169" fmla="*/ 4189203 w 11269336"/>
              <a:gd name="connsiteY169" fmla="*/ 2178994 h 2323145"/>
              <a:gd name="connsiteX170" fmla="*/ 4154035 w 11269336"/>
              <a:gd name="connsiteY170" fmla="*/ 2171950 h 2323145"/>
              <a:gd name="connsiteX171" fmla="*/ 4129569 w 11269336"/>
              <a:gd name="connsiteY171" fmla="*/ 2163850 h 2323145"/>
              <a:gd name="connsiteX172" fmla="*/ 4061250 w 11269336"/>
              <a:gd name="connsiteY172" fmla="*/ 2159236 h 2323145"/>
              <a:gd name="connsiteX173" fmla="*/ 3945480 w 11269336"/>
              <a:gd name="connsiteY173" fmla="*/ 2158279 h 2323145"/>
              <a:gd name="connsiteX174" fmla="*/ 3921468 w 11269336"/>
              <a:gd name="connsiteY174" fmla="*/ 2156588 h 2323145"/>
              <a:gd name="connsiteX175" fmla="*/ 3903348 w 11269336"/>
              <a:gd name="connsiteY175" fmla="*/ 2149220 h 2323145"/>
              <a:gd name="connsiteX176" fmla="*/ 3901342 w 11269336"/>
              <a:gd name="connsiteY176" fmla="*/ 2142355 h 2323145"/>
              <a:gd name="connsiteX177" fmla="*/ 3888539 w 11269336"/>
              <a:gd name="connsiteY177" fmla="*/ 2140476 h 2323145"/>
              <a:gd name="connsiteX178" fmla="*/ 3885662 w 11269336"/>
              <a:gd name="connsiteY178" fmla="*/ 2138740 h 2323145"/>
              <a:gd name="connsiteX179" fmla="*/ 3868627 w 11269336"/>
              <a:gd name="connsiteY179" fmla="*/ 2130023 h 2323145"/>
              <a:gd name="connsiteX180" fmla="*/ 3819177 w 11269336"/>
              <a:gd name="connsiteY180" fmla="*/ 2142111 h 2323145"/>
              <a:gd name="connsiteX181" fmla="*/ 3769100 w 11269336"/>
              <a:gd name="connsiteY181" fmla="*/ 2131731 h 2323145"/>
              <a:gd name="connsiteX182" fmla="*/ 3562752 w 11269336"/>
              <a:gd name="connsiteY182" fmla="*/ 2131785 h 2323145"/>
              <a:gd name="connsiteX183" fmla="*/ 3541402 w 11269336"/>
              <a:gd name="connsiteY183" fmla="*/ 2106821 h 2323145"/>
              <a:gd name="connsiteX184" fmla="*/ 3460591 w 11269336"/>
              <a:gd name="connsiteY184" fmla="*/ 2097951 h 2323145"/>
              <a:gd name="connsiteX185" fmla="*/ 3320348 w 11269336"/>
              <a:gd name="connsiteY185" fmla="*/ 2130191 h 2323145"/>
              <a:gd name="connsiteX186" fmla="*/ 3170922 w 11269336"/>
              <a:gd name="connsiteY186" fmla="*/ 2115957 h 2323145"/>
              <a:gd name="connsiteX187" fmla="*/ 3156256 w 11269336"/>
              <a:gd name="connsiteY187" fmla="*/ 2124773 h 2323145"/>
              <a:gd name="connsiteX188" fmla="*/ 3140298 w 11269336"/>
              <a:gd name="connsiteY188" fmla="*/ 2129182 h 2323145"/>
              <a:gd name="connsiteX189" fmla="*/ 3138514 w 11269336"/>
              <a:gd name="connsiteY189" fmla="*/ 2128069 h 2323145"/>
              <a:gd name="connsiteX190" fmla="*/ 3120467 w 11269336"/>
              <a:gd name="connsiteY190" fmla="*/ 2128281 h 2323145"/>
              <a:gd name="connsiteX191" fmla="*/ 3116175 w 11269336"/>
              <a:gd name="connsiteY191" fmla="*/ 2131633 h 2323145"/>
              <a:gd name="connsiteX192" fmla="*/ 3103685 w 11269336"/>
              <a:gd name="connsiteY192" fmla="*/ 2132814 h 2323145"/>
              <a:gd name="connsiteX193" fmla="*/ 3078794 w 11269336"/>
              <a:gd name="connsiteY193" fmla="*/ 2137935 h 2323145"/>
              <a:gd name="connsiteX194" fmla="*/ 3074407 w 11269336"/>
              <a:gd name="connsiteY194" fmla="*/ 2136274 h 2323145"/>
              <a:gd name="connsiteX195" fmla="*/ 3037285 w 11269336"/>
              <a:gd name="connsiteY195" fmla="*/ 2139919 h 2323145"/>
              <a:gd name="connsiteX196" fmla="*/ 3036901 w 11269336"/>
              <a:gd name="connsiteY196" fmla="*/ 2138726 h 2323145"/>
              <a:gd name="connsiteX197" fmla="*/ 3026996 w 11269336"/>
              <a:gd name="connsiteY197" fmla="*/ 2134322 h 2323145"/>
              <a:gd name="connsiteX198" fmla="*/ 3007772 w 11269336"/>
              <a:gd name="connsiteY198" fmla="*/ 2128742 h 2323145"/>
              <a:gd name="connsiteX199" fmla="*/ 2965030 w 11269336"/>
              <a:gd name="connsiteY199" fmla="*/ 2100494 h 2323145"/>
              <a:gd name="connsiteX200" fmla="*/ 2926342 w 11269336"/>
              <a:gd name="connsiteY200" fmla="*/ 2104155 h 2323145"/>
              <a:gd name="connsiteX201" fmla="*/ 2918608 w 11269336"/>
              <a:gd name="connsiteY201" fmla="*/ 2104215 h 2323145"/>
              <a:gd name="connsiteX202" fmla="*/ 2918475 w 11269336"/>
              <a:gd name="connsiteY202" fmla="*/ 2103937 h 2323145"/>
              <a:gd name="connsiteX203" fmla="*/ 2910360 w 11269336"/>
              <a:gd name="connsiteY203" fmla="*/ 2103444 h 2323145"/>
              <a:gd name="connsiteX204" fmla="*/ 2904507 w 11269336"/>
              <a:gd name="connsiteY204" fmla="*/ 2104326 h 2323145"/>
              <a:gd name="connsiteX205" fmla="*/ 2889503 w 11269336"/>
              <a:gd name="connsiteY205" fmla="*/ 2104443 h 2323145"/>
              <a:gd name="connsiteX206" fmla="*/ 2884480 w 11269336"/>
              <a:gd name="connsiteY206" fmla="*/ 2102626 h 2323145"/>
              <a:gd name="connsiteX207" fmla="*/ 2882689 w 11269336"/>
              <a:gd name="connsiteY207" fmla="*/ 2099228 h 2323145"/>
              <a:gd name="connsiteX208" fmla="*/ 2881291 w 11269336"/>
              <a:gd name="connsiteY208" fmla="*/ 2099618 h 2323145"/>
              <a:gd name="connsiteX209" fmla="*/ 2853979 w 11269336"/>
              <a:gd name="connsiteY209" fmla="*/ 2090388 h 2323145"/>
              <a:gd name="connsiteX210" fmla="*/ 2791790 w 11269336"/>
              <a:gd name="connsiteY210" fmla="*/ 2080332 h 2323145"/>
              <a:gd name="connsiteX211" fmla="*/ 2755844 w 11269336"/>
              <a:gd name="connsiteY211" fmla="*/ 2078874 h 2323145"/>
              <a:gd name="connsiteX212" fmla="*/ 2657742 w 11269336"/>
              <a:gd name="connsiteY212" fmla="*/ 2070179 h 2323145"/>
              <a:gd name="connsiteX213" fmla="*/ 2559549 w 11269336"/>
              <a:gd name="connsiteY213" fmla="*/ 2057873 h 2323145"/>
              <a:gd name="connsiteX214" fmla="*/ 2512054 w 11269336"/>
              <a:gd name="connsiteY214" fmla="*/ 2031671 h 2323145"/>
              <a:gd name="connsiteX215" fmla="*/ 2506437 w 11269336"/>
              <a:gd name="connsiteY215" fmla="*/ 2030918 h 2323145"/>
              <a:gd name="connsiteX216" fmla="*/ 2491752 w 11269336"/>
              <a:gd name="connsiteY216" fmla="*/ 2033906 h 2323145"/>
              <a:gd name="connsiteX217" fmla="*/ 2486338 w 11269336"/>
              <a:gd name="connsiteY217" fmla="*/ 2035862 h 2323145"/>
              <a:gd name="connsiteX218" fmla="*/ 2478186 w 11269336"/>
              <a:gd name="connsiteY218" fmla="*/ 2036953 h 2323145"/>
              <a:gd name="connsiteX219" fmla="*/ 2477950 w 11269336"/>
              <a:gd name="connsiteY219" fmla="*/ 2036715 h 2323145"/>
              <a:gd name="connsiteX220" fmla="*/ 2470381 w 11269336"/>
              <a:gd name="connsiteY220" fmla="*/ 2038256 h 2323145"/>
              <a:gd name="connsiteX221" fmla="*/ 2433781 w 11269336"/>
              <a:gd name="connsiteY221" fmla="*/ 2049140 h 2323145"/>
              <a:gd name="connsiteX222" fmla="*/ 2381172 w 11269336"/>
              <a:gd name="connsiteY222" fmla="*/ 2030645 h 2323145"/>
              <a:gd name="connsiteX223" fmla="*/ 2360198 w 11269336"/>
              <a:gd name="connsiteY223" fmla="*/ 2029059 h 2323145"/>
              <a:gd name="connsiteX224" fmla="*/ 2348815 w 11269336"/>
              <a:gd name="connsiteY224" fmla="*/ 2026798 h 2323145"/>
              <a:gd name="connsiteX225" fmla="*/ 2347988 w 11269336"/>
              <a:gd name="connsiteY225" fmla="*/ 2025745 h 2323145"/>
              <a:gd name="connsiteX226" fmla="*/ 2312920 w 11269336"/>
              <a:gd name="connsiteY226" fmla="*/ 2036311 h 2323145"/>
              <a:gd name="connsiteX227" fmla="*/ 2307986 w 11269336"/>
              <a:gd name="connsiteY227" fmla="*/ 2035583 h 2323145"/>
              <a:gd name="connsiteX228" fmla="*/ 2285481 w 11269336"/>
              <a:gd name="connsiteY228" fmla="*/ 2045197 h 2323145"/>
              <a:gd name="connsiteX229" fmla="*/ 2273666 w 11269336"/>
              <a:gd name="connsiteY229" fmla="*/ 2048710 h 2323145"/>
              <a:gd name="connsiteX230" fmla="*/ 2270719 w 11269336"/>
              <a:gd name="connsiteY230" fmla="*/ 2052702 h 2323145"/>
              <a:gd name="connsiteX231" fmla="*/ 2253080 w 11269336"/>
              <a:gd name="connsiteY231" fmla="*/ 2056363 h 2323145"/>
              <a:gd name="connsiteX232" fmla="*/ 2250906 w 11269336"/>
              <a:gd name="connsiteY232" fmla="*/ 2055654 h 2323145"/>
              <a:gd name="connsiteX233" fmla="*/ 2236905 w 11269336"/>
              <a:gd name="connsiteY233" fmla="*/ 2062882 h 2323145"/>
              <a:gd name="connsiteX234" fmla="*/ 2225830 w 11269336"/>
              <a:gd name="connsiteY234" fmla="*/ 2074027 h 2323145"/>
              <a:gd name="connsiteX235" fmla="*/ 2073776 w 11269336"/>
              <a:gd name="connsiteY235" fmla="*/ 2089244 h 2323145"/>
              <a:gd name="connsiteX236" fmla="*/ 1948256 w 11269336"/>
              <a:gd name="connsiteY236" fmla="*/ 2146616 h 2323145"/>
              <a:gd name="connsiteX237" fmla="*/ 1865582 w 11269336"/>
              <a:gd name="connsiteY237" fmla="*/ 2153738 h 2323145"/>
              <a:gd name="connsiteX238" fmla="*/ 1835210 w 11269336"/>
              <a:gd name="connsiteY238" fmla="*/ 2134244 h 2323145"/>
              <a:gd name="connsiteX239" fmla="*/ 1632661 w 11269336"/>
              <a:gd name="connsiteY239" fmla="*/ 2173882 h 2323145"/>
              <a:gd name="connsiteX240" fmla="*/ 1579590 w 11269336"/>
              <a:gd name="connsiteY240" fmla="*/ 2173680 h 2323145"/>
              <a:gd name="connsiteX241" fmla="*/ 1535601 w 11269336"/>
              <a:gd name="connsiteY241" fmla="*/ 2194590 h 2323145"/>
              <a:gd name="connsiteX242" fmla="*/ 1515594 w 11269336"/>
              <a:gd name="connsiteY242" fmla="*/ 2189622 h 2323145"/>
              <a:gd name="connsiteX243" fmla="*/ 1512113 w 11269336"/>
              <a:gd name="connsiteY243" fmla="*/ 2188534 h 2323145"/>
              <a:gd name="connsiteX244" fmla="*/ 1498838 w 11269336"/>
              <a:gd name="connsiteY244" fmla="*/ 2189213 h 2323145"/>
              <a:gd name="connsiteX245" fmla="*/ 1494279 w 11269336"/>
              <a:gd name="connsiteY245" fmla="*/ 2183112 h 2323145"/>
              <a:gd name="connsiteX246" fmla="*/ 1473714 w 11269336"/>
              <a:gd name="connsiteY246" fmla="*/ 2179625 h 2323145"/>
              <a:gd name="connsiteX247" fmla="*/ 1449503 w 11269336"/>
              <a:gd name="connsiteY247" fmla="*/ 2182633 h 2323145"/>
              <a:gd name="connsiteX248" fmla="*/ 1335495 w 11269336"/>
              <a:gd name="connsiteY248" fmla="*/ 2203940 h 2323145"/>
              <a:gd name="connsiteX249" fmla="*/ 1266687 w 11269336"/>
              <a:gd name="connsiteY249" fmla="*/ 2212688 h 2323145"/>
              <a:gd name="connsiteX250" fmla="*/ 1239614 w 11269336"/>
              <a:gd name="connsiteY250" fmla="*/ 2209727 h 2323145"/>
              <a:gd name="connsiteX251" fmla="*/ 1202436 w 11269336"/>
              <a:gd name="connsiteY251" fmla="*/ 2209817 h 2323145"/>
              <a:gd name="connsiteX252" fmla="*/ 1136097 w 11269336"/>
              <a:gd name="connsiteY252" fmla="*/ 2205112 h 2323145"/>
              <a:gd name="connsiteX253" fmla="*/ 1048229 w 11269336"/>
              <a:gd name="connsiteY253" fmla="*/ 2207249 h 2323145"/>
              <a:gd name="connsiteX254" fmla="*/ 988232 w 11269336"/>
              <a:gd name="connsiteY254" fmla="*/ 2235635 h 2323145"/>
              <a:gd name="connsiteX255" fmla="*/ 981959 w 11269336"/>
              <a:gd name="connsiteY255" fmla="*/ 2231607 h 2323145"/>
              <a:gd name="connsiteX256" fmla="*/ 938600 w 11269336"/>
              <a:gd name="connsiteY256" fmla="*/ 2238113 h 2323145"/>
              <a:gd name="connsiteX257" fmla="*/ 791788 w 11269336"/>
              <a:gd name="connsiteY257" fmla="*/ 2293224 h 2323145"/>
              <a:gd name="connsiteX258" fmla="*/ 706914 w 11269336"/>
              <a:gd name="connsiteY258" fmla="*/ 2305046 h 2323145"/>
              <a:gd name="connsiteX259" fmla="*/ 675971 w 11269336"/>
              <a:gd name="connsiteY259" fmla="*/ 2304030 h 2323145"/>
              <a:gd name="connsiteX260" fmla="*/ 624180 w 11269336"/>
              <a:gd name="connsiteY260" fmla="*/ 2302650 h 2323145"/>
              <a:gd name="connsiteX261" fmla="*/ 583453 w 11269336"/>
              <a:gd name="connsiteY261" fmla="*/ 2288788 h 2323145"/>
              <a:gd name="connsiteX262" fmla="*/ 540946 w 11269336"/>
              <a:gd name="connsiteY262" fmla="*/ 2292721 h 2323145"/>
              <a:gd name="connsiteX263" fmla="*/ 533680 w 11269336"/>
              <a:gd name="connsiteY263" fmla="*/ 2310233 h 2323145"/>
              <a:gd name="connsiteX264" fmla="*/ 487366 w 11269336"/>
              <a:gd name="connsiteY264" fmla="*/ 2309053 h 2323145"/>
              <a:gd name="connsiteX265" fmla="*/ 416820 w 11269336"/>
              <a:gd name="connsiteY265" fmla="*/ 2305443 h 2323145"/>
              <a:gd name="connsiteX266" fmla="*/ 376805 w 11269336"/>
              <a:gd name="connsiteY266" fmla="*/ 2307647 h 2323145"/>
              <a:gd name="connsiteX267" fmla="*/ 266777 w 11269336"/>
              <a:gd name="connsiteY267" fmla="*/ 2309012 h 2323145"/>
              <a:gd name="connsiteX268" fmla="*/ 156013 w 11269336"/>
              <a:gd name="connsiteY268" fmla="*/ 2306832 h 2323145"/>
              <a:gd name="connsiteX269" fmla="*/ 87258 w 11269336"/>
              <a:gd name="connsiteY269" fmla="*/ 2285511 h 2323145"/>
              <a:gd name="connsiteX270" fmla="*/ 23798 w 11269336"/>
              <a:gd name="connsiteY270" fmla="*/ 2281822 h 2323145"/>
              <a:gd name="connsiteX271" fmla="*/ 0 w 11269336"/>
              <a:gd name="connsiteY271" fmla="*/ 2285369 h 2323145"/>
              <a:gd name="connsiteX272" fmla="*/ 0 w 11269336"/>
              <a:gd name="connsiteY272" fmla="*/ 0 h 2323145"/>
              <a:gd name="connsiteX0" fmla="*/ 0 w 11269336"/>
              <a:gd name="connsiteY0" fmla="*/ 0 h 2323145"/>
              <a:gd name="connsiteX1" fmla="*/ 11269336 w 11269336"/>
              <a:gd name="connsiteY1" fmla="*/ 0 h 2323145"/>
              <a:gd name="connsiteX2" fmla="*/ 11268645 w 11269336"/>
              <a:gd name="connsiteY2" fmla="*/ 511 h 2323145"/>
              <a:gd name="connsiteX3" fmla="*/ 11230739 w 11269336"/>
              <a:gd name="connsiteY3" fmla="*/ 37096 h 2323145"/>
              <a:gd name="connsiteX4" fmla="*/ 11082485 w 11269336"/>
              <a:gd name="connsiteY4" fmla="*/ 78590 h 2323145"/>
              <a:gd name="connsiteX5" fmla="*/ 11031776 w 11269336"/>
              <a:gd name="connsiteY5" fmla="*/ 79197 h 2323145"/>
              <a:gd name="connsiteX6" fmla="*/ 10995894 w 11269336"/>
              <a:gd name="connsiteY6" fmla="*/ 83459 h 2323145"/>
              <a:gd name="connsiteX7" fmla="*/ 10861177 w 11269336"/>
              <a:gd name="connsiteY7" fmla="*/ 147419 h 2323145"/>
              <a:gd name="connsiteX8" fmla="*/ 10782732 w 11269336"/>
              <a:gd name="connsiteY8" fmla="*/ 135645 h 2323145"/>
              <a:gd name="connsiteX9" fmla="*/ 10660773 w 11269336"/>
              <a:gd name="connsiteY9" fmla="*/ 179312 h 2323145"/>
              <a:gd name="connsiteX10" fmla="*/ 10564442 w 11269336"/>
              <a:gd name="connsiteY10" fmla="*/ 160738 h 2323145"/>
              <a:gd name="connsiteX11" fmla="*/ 10490200 w 11269336"/>
              <a:gd name="connsiteY11" fmla="*/ 183533 h 2323145"/>
              <a:gd name="connsiteX12" fmla="*/ 10271351 w 11269336"/>
              <a:gd name="connsiteY12" fmla="*/ 243104 h 2323145"/>
              <a:gd name="connsiteX13" fmla="*/ 10061033 w 11269336"/>
              <a:gd name="connsiteY13" fmla="*/ 364937 h 2323145"/>
              <a:gd name="connsiteX14" fmla="*/ 9921770 w 11269336"/>
              <a:gd name="connsiteY14" fmla="*/ 406154 h 2323145"/>
              <a:gd name="connsiteX15" fmla="*/ 9858388 w 11269336"/>
              <a:gd name="connsiteY15" fmla="*/ 439489 h 2323145"/>
              <a:gd name="connsiteX16" fmla="*/ 9811914 w 11269336"/>
              <a:gd name="connsiteY16" fmla="*/ 449865 h 2323145"/>
              <a:gd name="connsiteX17" fmla="*/ 9784394 w 11269336"/>
              <a:gd name="connsiteY17" fmla="*/ 457816 h 2323145"/>
              <a:gd name="connsiteX18" fmla="*/ 9742561 w 11269336"/>
              <a:gd name="connsiteY18" fmla="*/ 500437 h 2323145"/>
              <a:gd name="connsiteX19" fmla="*/ 9561831 w 11269336"/>
              <a:gd name="connsiteY19" fmla="*/ 547649 h 2323145"/>
              <a:gd name="connsiteX20" fmla="*/ 9380600 w 11269336"/>
              <a:gd name="connsiteY20" fmla="*/ 549821 h 2323145"/>
              <a:gd name="connsiteX21" fmla="*/ 9139429 w 11269336"/>
              <a:gd name="connsiteY21" fmla="*/ 696446 h 2323145"/>
              <a:gd name="connsiteX22" fmla="*/ 9114263 w 11269336"/>
              <a:gd name="connsiteY22" fmla="*/ 709213 h 2323145"/>
              <a:gd name="connsiteX23" fmla="*/ 9028928 w 11269336"/>
              <a:gd name="connsiteY23" fmla="*/ 745350 h 2323145"/>
              <a:gd name="connsiteX24" fmla="*/ 8977138 w 11269336"/>
              <a:gd name="connsiteY24" fmla="*/ 774970 h 2323145"/>
              <a:gd name="connsiteX25" fmla="*/ 8947030 w 11269336"/>
              <a:gd name="connsiteY25" fmla="*/ 814934 h 2323145"/>
              <a:gd name="connsiteX26" fmla="*/ 8914746 w 11269336"/>
              <a:gd name="connsiteY26" fmla="*/ 826428 h 2323145"/>
              <a:gd name="connsiteX27" fmla="*/ 8917778 w 11269336"/>
              <a:gd name="connsiteY27" fmla="*/ 835198 h 2323145"/>
              <a:gd name="connsiteX28" fmla="*/ 8905560 w 11269336"/>
              <a:gd name="connsiteY28" fmla="*/ 838358 h 2323145"/>
              <a:gd name="connsiteX29" fmla="*/ 8897564 w 11269336"/>
              <a:gd name="connsiteY29" fmla="*/ 834287 h 2323145"/>
              <a:gd name="connsiteX30" fmla="*/ 8878040 w 11269336"/>
              <a:gd name="connsiteY30" fmla="*/ 844150 h 2323145"/>
              <a:gd name="connsiteX31" fmla="*/ 8882654 w 11269336"/>
              <a:gd name="connsiteY31" fmla="*/ 892768 h 2323145"/>
              <a:gd name="connsiteX32" fmla="*/ 8837498 w 11269336"/>
              <a:gd name="connsiteY32" fmla="*/ 885664 h 2323145"/>
              <a:gd name="connsiteX33" fmla="*/ 8795998 w 11269336"/>
              <a:gd name="connsiteY33" fmla="*/ 863337 h 2323145"/>
              <a:gd name="connsiteX34" fmla="*/ 8776970 w 11269336"/>
              <a:gd name="connsiteY34" fmla="*/ 885177 h 2323145"/>
              <a:gd name="connsiteX35" fmla="*/ 8755719 w 11269336"/>
              <a:gd name="connsiteY35" fmla="*/ 889754 h 2323145"/>
              <a:gd name="connsiteX36" fmla="*/ 8743257 w 11269336"/>
              <a:gd name="connsiteY36" fmla="*/ 904723 h 2323145"/>
              <a:gd name="connsiteX37" fmla="*/ 8721366 w 11269336"/>
              <a:gd name="connsiteY37" fmla="*/ 904711 h 2323145"/>
              <a:gd name="connsiteX38" fmla="*/ 8678353 w 11269336"/>
              <a:gd name="connsiteY38" fmla="*/ 926318 h 2323145"/>
              <a:gd name="connsiteX39" fmla="*/ 8636849 w 11269336"/>
              <a:gd name="connsiteY39" fmla="*/ 937900 h 2323145"/>
              <a:gd name="connsiteX40" fmla="*/ 8620213 w 11269336"/>
              <a:gd name="connsiteY40" fmla="*/ 943068 h 2323145"/>
              <a:gd name="connsiteX41" fmla="*/ 8612581 w 11269336"/>
              <a:gd name="connsiteY41" fmla="*/ 952695 h 2323145"/>
              <a:gd name="connsiteX42" fmla="*/ 8589038 w 11269336"/>
              <a:gd name="connsiteY42" fmla="*/ 963892 h 2323145"/>
              <a:gd name="connsiteX43" fmla="*/ 8579950 w 11269336"/>
              <a:gd name="connsiteY43" fmla="*/ 960899 h 2323145"/>
              <a:gd name="connsiteX44" fmla="*/ 8579319 w 11269336"/>
              <a:gd name="connsiteY44" fmla="*/ 965630 h 2323145"/>
              <a:gd name="connsiteX45" fmla="*/ 8547429 w 11269336"/>
              <a:gd name="connsiteY45" fmla="*/ 984506 h 2323145"/>
              <a:gd name="connsiteX46" fmla="*/ 8478704 w 11269336"/>
              <a:gd name="connsiteY46" fmla="*/ 1025490 h 2323145"/>
              <a:gd name="connsiteX47" fmla="*/ 8461421 w 11269336"/>
              <a:gd name="connsiteY47" fmla="*/ 1035512 h 2323145"/>
              <a:gd name="connsiteX48" fmla="*/ 8445003 w 11269336"/>
              <a:gd name="connsiteY48" fmla="*/ 1036851 h 2323145"/>
              <a:gd name="connsiteX49" fmla="*/ 8357350 w 11269336"/>
              <a:gd name="connsiteY49" fmla="*/ 1060213 h 2323145"/>
              <a:gd name="connsiteX50" fmla="*/ 8335565 w 11269336"/>
              <a:gd name="connsiteY50" fmla="*/ 1061151 h 2323145"/>
              <a:gd name="connsiteX51" fmla="*/ 8325267 w 11269336"/>
              <a:gd name="connsiteY51" fmla="*/ 1055919 h 2323145"/>
              <a:gd name="connsiteX52" fmla="*/ 8293586 w 11269336"/>
              <a:gd name="connsiteY52" fmla="*/ 1076144 h 2323145"/>
              <a:gd name="connsiteX53" fmla="*/ 8242405 w 11269336"/>
              <a:gd name="connsiteY53" fmla="*/ 1095960 h 2323145"/>
              <a:gd name="connsiteX54" fmla="*/ 8218531 w 11269336"/>
              <a:gd name="connsiteY54" fmla="*/ 1107622 h 2323145"/>
              <a:gd name="connsiteX55" fmla="*/ 8197391 w 11269336"/>
              <a:gd name="connsiteY55" fmla="*/ 1107746 h 2323145"/>
              <a:gd name="connsiteX56" fmla="*/ 8081474 w 11269336"/>
              <a:gd name="connsiteY56" fmla="*/ 1130125 h 2323145"/>
              <a:gd name="connsiteX57" fmla="*/ 8053585 w 11269336"/>
              <a:gd name="connsiteY57" fmla="*/ 1129169 h 2323145"/>
              <a:gd name="connsiteX58" fmla="*/ 8038422 w 11269336"/>
              <a:gd name="connsiteY58" fmla="*/ 1119092 h 2323145"/>
              <a:gd name="connsiteX59" fmla="*/ 8029450 w 11269336"/>
              <a:gd name="connsiteY59" fmla="*/ 1125592 h 2323145"/>
              <a:gd name="connsiteX60" fmla="*/ 7959552 w 11269336"/>
              <a:gd name="connsiteY60" fmla="*/ 1140188 h 2323145"/>
              <a:gd name="connsiteX61" fmla="*/ 7914188 w 11269336"/>
              <a:gd name="connsiteY61" fmla="*/ 1150862 h 2323145"/>
              <a:gd name="connsiteX62" fmla="*/ 7914918 w 11269336"/>
              <a:gd name="connsiteY62" fmla="*/ 1168758 h 2323145"/>
              <a:gd name="connsiteX63" fmla="*/ 7875510 w 11269336"/>
              <a:gd name="connsiteY63" fmla="*/ 1183153 h 2323145"/>
              <a:gd name="connsiteX64" fmla="*/ 7829932 w 11269336"/>
              <a:gd name="connsiteY64" fmla="*/ 1180782 h 2323145"/>
              <a:gd name="connsiteX65" fmla="*/ 7779182 w 11269336"/>
              <a:gd name="connsiteY65" fmla="*/ 1192665 h 2323145"/>
              <a:gd name="connsiteX66" fmla="*/ 7748774 w 11269336"/>
              <a:gd name="connsiteY66" fmla="*/ 1199586 h 2323145"/>
              <a:gd name="connsiteX67" fmla="*/ 7671846 w 11269336"/>
              <a:gd name="connsiteY67" fmla="*/ 1231966 h 2323145"/>
              <a:gd name="connsiteX68" fmla="*/ 7554146 w 11269336"/>
              <a:gd name="connsiteY68" fmla="*/ 1319748 h 2323145"/>
              <a:gd name="connsiteX69" fmla="*/ 7515052 w 11269336"/>
              <a:gd name="connsiteY69" fmla="*/ 1336718 h 2323145"/>
              <a:gd name="connsiteX70" fmla="*/ 7507193 w 11269336"/>
              <a:gd name="connsiteY70" fmla="*/ 1334617 h 2323145"/>
              <a:gd name="connsiteX71" fmla="*/ 7461694 w 11269336"/>
              <a:gd name="connsiteY71" fmla="*/ 1375866 h 2323145"/>
              <a:gd name="connsiteX72" fmla="*/ 7377571 w 11269336"/>
              <a:gd name="connsiteY72" fmla="*/ 1400128 h 2323145"/>
              <a:gd name="connsiteX73" fmla="*/ 7311261 w 11269336"/>
              <a:gd name="connsiteY73" fmla="*/ 1412652 h 2323145"/>
              <a:gd name="connsiteX74" fmla="*/ 7275307 w 11269336"/>
              <a:gd name="connsiteY74" fmla="*/ 1422171 h 2323145"/>
              <a:gd name="connsiteX75" fmla="*/ 7247783 w 11269336"/>
              <a:gd name="connsiteY75" fmla="*/ 1426330 h 2323145"/>
              <a:gd name="connsiteX76" fmla="*/ 7185047 w 11269336"/>
              <a:gd name="connsiteY76" fmla="*/ 1451812 h 2323145"/>
              <a:gd name="connsiteX77" fmla="*/ 7084117 w 11269336"/>
              <a:gd name="connsiteY77" fmla="*/ 1500281 h 2323145"/>
              <a:gd name="connsiteX78" fmla="*/ 7062011 w 11269336"/>
              <a:gd name="connsiteY78" fmla="*/ 1509183 h 2323145"/>
              <a:gd name="connsiteX79" fmla="*/ 7040555 w 11269336"/>
              <a:gd name="connsiteY79" fmla="*/ 1511207 h 2323145"/>
              <a:gd name="connsiteX80" fmla="*/ 7033438 w 11269336"/>
              <a:gd name="connsiteY80" fmla="*/ 1506772 h 2323145"/>
              <a:gd name="connsiteX81" fmla="*/ 7020886 w 11269336"/>
              <a:gd name="connsiteY81" fmla="*/ 1510764 h 2323145"/>
              <a:gd name="connsiteX82" fmla="*/ 7017033 w 11269336"/>
              <a:gd name="connsiteY82" fmla="*/ 1510650 h 2323145"/>
              <a:gd name="connsiteX83" fmla="*/ 6995460 w 11269336"/>
              <a:gd name="connsiteY83" fmla="*/ 1511173 h 2323145"/>
              <a:gd name="connsiteX84" fmla="*/ 6962144 w 11269336"/>
              <a:gd name="connsiteY84" fmla="*/ 1541508 h 2323145"/>
              <a:gd name="connsiteX85" fmla="*/ 6910674 w 11269336"/>
              <a:gd name="connsiteY85" fmla="*/ 1554793 h 2323145"/>
              <a:gd name="connsiteX86" fmla="*/ 6732152 w 11269336"/>
              <a:gd name="connsiteY86" fmla="*/ 1642538 h 2323145"/>
              <a:gd name="connsiteX87" fmla="*/ 6694106 w 11269336"/>
              <a:gd name="connsiteY87" fmla="*/ 1632377 h 2323145"/>
              <a:gd name="connsiteX88" fmla="*/ 6617223 w 11269336"/>
              <a:gd name="connsiteY88" fmla="*/ 1659889 h 2323145"/>
              <a:gd name="connsiteX89" fmla="*/ 6521138 w 11269336"/>
              <a:gd name="connsiteY89" fmla="*/ 1744340 h 2323145"/>
              <a:gd name="connsiteX90" fmla="*/ 6380677 w 11269336"/>
              <a:gd name="connsiteY90" fmla="*/ 1796883 h 2323145"/>
              <a:gd name="connsiteX91" fmla="*/ 6374897 w 11269336"/>
              <a:gd name="connsiteY91" fmla="*/ 1809910 h 2323145"/>
              <a:gd name="connsiteX92" fmla="*/ 6364545 w 11269336"/>
              <a:gd name="connsiteY92" fmla="*/ 1820090 h 2323145"/>
              <a:gd name="connsiteX93" fmla="*/ 6362126 w 11269336"/>
              <a:gd name="connsiteY93" fmla="*/ 1819991 h 2323145"/>
              <a:gd name="connsiteX94" fmla="*/ 6346673 w 11269336"/>
              <a:gd name="connsiteY94" fmla="*/ 1827824 h 2323145"/>
              <a:gd name="connsiteX95" fmla="*/ 6345588 w 11269336"/>
              <a:gd name="connsiteY95" fmla="*/ 1832232 h 2323145"/>
              <a:gd name="connsiteX96" fmla="*/ 6335708 w 11269336"/>
              <a:gd name="connsiteY96" fmla="*/ 1838451 h 2323145"/>
              <a:gd name="connsiteX97" fmla="*/ 6318182 w 11269336"/>
              <a:gd name="connsiteY97" fmla="*/ 1852975 h 2323145"/>
              <a:gd name="connsiteX98" fmla="*/ 6313084 w 11269336"/>
              <a:gd name="connsiteY98" fmla="*/ 1853561 h 2323145"/>
              <a:gd name="connsiteX99" fmla="*/ 6283816 w 11269336"/>
              <a:gd name="connsiteY99" fmla="*/ 1872148 h 2323145"/>
              <a:gd name="connsiteX100" fmla="*/ 6282550 w 11269336"/>
              <a:gd name="connsiteY100" fmla="*/ 1871392 h 2323145"/>
              <a:gd name="connsiteX101" fmla="*/ 6270527 w 11269336"/>
              <a:gd name="connsiteY101" fmla="*/ 1872208 h 2323145"/>
              <a:gd name="connsiteX102" fmla="*/ 6249518 w 11269336"/>
              <a:gd name="connsiteY102" fmla="*/ 1876079 h 2323145"/>
              <a:gd name="connsiteX103" fmla="*/ 6190386 w 11269336"/>
              <a:gd name="connsiteY103" fmla="*/ 1872478 h 2323145"/>
              <a:gd name="connsiteX104" fmla="*/ 6159777 w 11269336"/>
              <a:gd name="connsiteY104" fmla="*/ 1891745 h 2323145"/>
              <a:gd name="connsiteX105" fmla="*/ 6153131 w 11269336"/>
              <a:gd name="connsiteY105" fmla="*/ 1895079 h 2323145"/>
              <a:gd name="connsiteX106" fmla="*/ 6152798 w 11269336"/>
              <a:gd name="connsiteY106" fmla="*/ 1894920 h 2323145"/>
              <a:gd name="connsiteX107" fmla="*/ 6145388 w 11269336"/>
              <a:gd name="connsiteY107" fmla="*/ 1897990 h 2323145"/>
              <a:gd name="connsiteX108" fmla="*/ 6141014 w 11269336"/>
              <a:gd name="connsiteY108" fmla="*/ 1901155 h 2323145"/>
              <a:gd name="connsiteX109" fmla="*/ 6128122 w 11269336"/>
              <a:gd name="connsiteY109" fmla="*/ 1907623 h 2323145"/>
              <a:gd name="connsiteX110" fmla="*/ 6122351 w 11269336"/>
              <a:gd name="connsiteY110" fmla="*/ 1908359 h 2323145"/>
              <a:gd name="connsiteX111" fmla="*/ 6064750 w 11269336"/>
              <a:gd name="connsiteY111" fmla="*/ 1896394 h 2323145"/>
              <a:gd name="connsiteX112" fmla="*/ 5964230 w 11269336"/>
              <a:gd name="connsiteY112" fmla="*/ 1910038 h 2323145"/>
              <a:gd name="connsiteX113" fmla="*/ 5865399 w 11269336"/>
              <a:gd name="connsiteY113" fmla="*/ 1926966 h 2323145"/>
              <a:gd name="connsiteX114" fmla="*/ 5829951 w 11269336"/>
              <a:gd name="connsiteY114" fmla="*/ 1934755 h 2323145"/>
              <a:gd name="connsiteX115" fmla="*/ 5765285 w 11269336"/>
              <a:gd name="connsiteY115" fmla="*/ 1941322 h 2323145"/>
              <a:gd name="connsiteX116" fmla="*/ 5734750 w 11269336"/>
              <a:gd name="connsiteY116" fmla="*/ 1939793 h 2323145"/>
              <a:gd name="connsiteX117" fmla="*/ 5733569 w 11269336"/>
              <a:gd name="connsiteY117" fmla="*/ 1940505 h 2323145"/>
              <a:gd name="connsiteX118" fmla="*/ 5730329 w 11269336"/>
              <a:gd name="connsiteY118" fmla="*/ 1937845 h 2323145"/>
              <a:gd name="connsiteX119" fmla="*/ 5724661 w 11269336"/>
              <a:gd name="connsiteY119" fmla="*/ 1937455 h 2323145"/>
              <a:gd name="connsiteX120" fmla="*/ 5710186 w 11269336"/>
              <a:gd name="connsiteY120" fmla="*/ 1941370 h 2323145"/>
              <a:gd name="connsiteX121" fmla="*/ 5704910 w 11269336"/>
              <a:gd name="connsiteY121" fmla="*/ 1943663 h 2323145"/>
              <a:gd name="connsiteX122" fmla="*/ 5696836 w 11269336"/>
              <a:gd name="connsiteY122" fmla="*/ 1945271 h 2323145"/>
              <a:gd name="connsiteX123" fmla="*/ 5696583 w 11269336"/>
              <a:gd name="connsiteY123" fmla="*/ 1945050 h 2323145"/>
              <a:gd name="connsiteX124" fmla="*/ 5689123 w 11269336"/>
              <a:gd name="connsiteY124" fmla="*/ 1947067 h 2323145"/>
              <a:gd name="connsiteX125" fmla="*/ 5653291 w 11269336"/>
              <a:gd name="connsiteY125" fmla="*/ 1960245 h 2323145"/>
              <a:gd name="connsiteX126" fmla="*/ 5599385 w 11269336"/>
              <a:gd name="connsiteY126" fmla="*/ 1945198 h 2323145"/>
              <a:gd name="connsiteX127" fmla="*/ 5578300 w 11269336"/>
              <a:gd name="connsiteY127" fmla="*/ 1944963 h 2323145"/>
              <a:gd name="connsiteX128" fmla="*/ 5566758 w 11269336"/>
              <a:gd name="connsiteY128" fmla="*/ 1943441 h 2323145"/>
              <a:gd name="connsiteX129" fmla="*/ 5565857 w 11269336"/>
              <a:gd name="connsiteY129" fmla="*/ 1942445 h 2323145"/>
              <a:gd name="connsiteX130" fmla="*/ 5531534 w 11269336"/>
              <a:gd name="connsiteY130" fmla="*/ 1955208 h 2323145"/>
              <a:gd name="connsiteX131" fmla="*/ 5526552 w 11269336"/>
              <a:gd name="connsiteY131" fmla="*/ 1954799 h 2323145"/>
              <a:gd name="connsiteX132" fmla="*/ 5504723 w 11269336"/>
              <a:gd name="connsiteY132" fmla="*/ 1965811 h 2323145"/>
              <a:gd name="connsiteX133" fmla="*/ 5493156 w 11269336"/>
              <a:gd name="connsiteY133" fmla="*/ 1970063 h 2323145"/>
              <a:gd name="connsiteX134" fmla="*/ 5490486 w 11269336"/>
              <a:gd name="connsiteY134" fmla="*/ 1974227 h 2323145"/>
              <a:gd name="connsiteX135" fmla="*/ 5473107 w 11269336"/>
              <a:gd name="connsiteY135" fmla="*/ 1979001 h 2323145"/>
              <a:gd name="connsiteX136" fmla="*/ 5470885 w 11269336"/>
              <a:gd name="connsiteY136" fmla="*/ 1978432 h 2323145"/>
              <a:gd name="connsiteX137" fmla="*/ 5457393 w 11269336"/>
              <a:gd name="connsiteY137" fmla="*/ 1986525 h 2323145"/>
              <a:gd name="connsiteX138" fmla="*/ 5447102 w 11269336"/>
              <a:gd name="connsiteY138" fmla="*/ 1998329 h 2323145"/>
              <a:gd name="connsiteX139" fmla="*/ 5159151 w 11269336"/>
              <a:gd name="connsiteY139" fmla="*/ 2029640 h 2323145"/>
              <a:gd name="connsiteX140" fmla="*/ 5041688 w 11269336"/>
              <a:gd name="connsiteY140" fmla="*/ 2022334 h 2323145"/>
              <a:gd name="connsiteX141" fmla="*/ 4860988 w 11269336"/>
              <a:gd name="connsiteY141" fmla="*/ 2135698 h 2323145"/>
              <a:gd name="connsiteX142" fmla="*/ 4807902 w 11269336"/>
              <a:gd name="connsiteY142" fmla="*/ 2138894 h 2323145"/>
              <a:gd name="connsiteX143" fmla="*/ 4765388 w 11269336"/>
              <a:gd name="connsiteY143" fmla="*/ 2162525 h 2323145"/>
              <a:gd name="connsiteX144" fmla="*/ 4745033 w 11269336"/>
              <a:gd name="connsiteY144" fmla="*/ 2158859 h 2323145"/>
              <a:gd name="connsiteX145" fmla="*/ 4741475 w 11269336"/>
              <a:gd name="connsiteY145" fmla="*/ 2157998 h 2323145"/>
              <a:gd name="connsiteX146" fmla="*/ 4728247 w 11269336"/>
              <a:gd name="connsiteY146" fmla="*/ 2159526 h 2323145"/>
              <a:gd name="connsiteX147" fmla="*/ 4723263 w 11269336"/>
              <a:gd name="connsiteY147" fmla="*/ 2153742 h 2323145"/>
              <a:gd name="connsiteX148" fmla="*/ 4702453 w 11269336"/>
              <a:gd name="connsiteY148" fmla="*/ 2151586 h 2323145"/>
              <a:gd name="connsiteX149" fmla="*/ 4678455 w 11269336"/>
              <a:gd name="connsiteY149" fmla="*/ 2156131 h 2323145"/>
              <a:gd name="connsiteX150" fmla="*/ 4593061 w 11269336"/>
              <a:gd name="connsiteY150" fmla="*/ 2171597 h 2323145"/>
              <a:gd name="connsiteX151" fmla="*/ 4579902 w 11269336"/>
              <a:gd name="connsiteY151" fmla="*/ 2177927 h 2323145"/>
              <a:gd name="connsiteX152" fmla="*/ 4533444 w 11269336"/>
              <a:gd name="connsiteY152" fmla="*/ 2181200 h 2323145"/>
              <a:gd name="connsiteX153" fmla="*/ 4492832 w 11269336"/>
              <a:gd name="connsiteY153" fmla="*/ 2188033 h 2323145"/>
              <a:gd name="connsiteX154" fmla="*/ 4467257 w 11269336"/>
              <a:gd name="connsiteY154" fmla="*/ 2196121 h 2323145"/>
              <a:gd name="connsiteX155" fmla="*/ 4459937 w 11269336"/>
              <a:gd name="connsiteY155" fmla="*/ 2195182 h 2323145"/>
              <a:gd name="connsiteX156" fmla="*/ 4433312 w 11269336"/>
              <a:gd name="connsiteY156" fmla="*/ 2199004 h 2323145"/>
              <a:gd name="connsiteX157" fmla="*/ 4420601 w 11269336"/>
              <a:gd name="connsiteY157" fmla="*/ 2205158 h 2323145"/>
              <a:gd name="connsiteX158" fmla="*/ 4405765 w 11269336"/>
              <a:gd name="connsiteY158" fmla="*/ 2199902 h 2323145"/>
              <a:gd name="connsiteX159" fmla="*/ 4401354 w 11269336"/>
              <a:gd name="connsiteY159" fmla="*/ 2194745 h 2323145"/>
              <a:gd name="connsiteX160" fmla="*/ 4383151 w 11269336"/>
              <a:gd name="connsiteY160" fmla="*/ 2201140 h 2323145"/>
              <a:gd name="connsiteX161" fmla="*/ 4366646 w 11269336"/>
              <a:gd name="connsiteY161" fmla="*/ 2198564 h 2323145"/>
              <a:gd name="connsiteX162" fmla="*/ 4354009 w 11269336"/>
              <a:gd name="connsiteY162" fmla="*/ 2204984 h 2323145"/>
              <a:gd name="connsiteX163" fmla="*/ 4348284 w 11269336"/>
              <a:gd name="connsiteY163" fmla="*/ 2205270 h 2323145"/>
              <a:gd name="connsiteX164" fmla="*/ 4333906 w 11269336"/>
              <a:gd name="connsiteY164" fmla="*/ 2205251 h 2323145"/>
              <a:gd name="connsiteX165" fmla="*/ 4308819 w 11269336"/>
              <a:gd name="connsiteY165" fmla="*/ 2203822 h 2323145"/>
              <a:gd name="connsiteX166" fmla="*/ 4301210 w 11269336"/>
              <a:gd name="connsiteY166" fmla="*/ 2204456 h 2323145"/>
              <a:gd name="connsiteX167" fmla="*/ 4283095 w 11269336"/>
              <a:gd name="connsiteY167" fmla="*/ 2198177 h 2323145"/>
              <a:gd name="connsiteX168" fmla="*/ 4250119 w 11269336"/>
              <a:gd name="connsiteY168" fmla="*/ 2196342 h 2323145"/>
              <a:gd name="connsiteX169" fmla="*/ 4189203 w 11269336"/>
              <a:gd name="connsiteY169" fmla="*/ 2178994 h 2323145"/>
              <a:gd name="connsiteX170" fmla="*/ 4154035 w 11269336"/>
              <a:gd name="connsiteY170" fmla="*/ 2171950 h 2323145"/>
              <a:gd name="connsiteX171" fmla="*/ 4129569 w 11269336"/>
              <a:gd name="connsiteY171" fmla="*/ 2163850 h 2323145"/>
              <a:gd name="connsiteX172" fmla="*/ 4061250 w 11269336"/>
              <a:gd name="connsiteY172" fmla="*/ 2159236 h 2323145"/>
              <a:gd name="connsiteX173" fmla="*/ 3945480 w 11269336"/>
              <a:gd name="connsiteY173" fmla="*/ 2158279 h 2323145"/>
              <a:gd name="connsiteX174" fmla="*/ 3921468 w 11269336"/>
              <a:gd name="connsiteY174" fmla="*/ 2156588 h 2323145"/>
              <a:gd name="connsiteX175" fmla="*/ 3903348 w 11269336"/>
              <a:gd name="connsiteY175" fmla="*/ 2149220 h 2323145"/>
              <a:gd name="connsiteX176" fmla="*/ 3901342 w 11269336"/>
              <a:gd name="connsiteY176" fmla="*/ 2142355 h 2323145"/>
              <a:gd name="connsiteX177" fmla="*/ 3888539 w 11269336"/>
              <a:gd name="connsiteY177" fmla="*/ 2140476 h 2323145"/>
              <a:gd name="connsiteX178" fmla="*/ 3885662 w 11269336"/>
              <a:gd name="connsiteY178" fmla="*/ 2138740 h 2323145"/>
              <a:gd name="connsiteX179" fmla="*/ 3868627 w 11269336"/>
              <a:gd name="connsiteY179" fmla="*/ 2130023 h 2323145"/>
              <a:gd name="connsiteX180" fmla="*/ 3819177 w 11269336"/>
              <a:gd name="connsiteY180" fmla="*/ 2142111 h 2323145"/>
              <a:gd name="connsiteX181" fmla="*/ 3769100 w 11269336"/>
              <a:gd name="connsiteY181" fmla="*/ 2131731 h 2323145"/>
              <a:gd name="connsiteX182" fmla="*/ 3562752 w 11269336"/>
              <a:gd name="connsiteY182" fmla="*/ 2131785 h 2323145"/>
              <a:gd name="connsiteX183" fmla="*/ 3541402 w 11269336"/>
              <a:gd name="connsiteY183" fmla="*/ 2106821 h 2323145"/>
              <a:gd name="connsiteX184" fmla="*/ 3460591 w 11269336"/>
              <a:gd name="connsiteY184" fmla="*/ 2097951 h 2323145"/>
              <a:gd name="connsiteX185" fmla="*/ 3170922 w 11269336"/>
              <a:gd name="connsiteY185" fmla="*/ 2115957 h 2323145"/>
              <a:gd name="connsiteX186" fmla="*/ 3156256 w 11269336"/>
              <a:gd name="connsiteY186" fmla="*/ 2124773 h 2323145"/>
              <a:gd name="connsiteX187" fmla="*/ 3140298 w 11269336"/>
              <a:gd name="connsiteY187" fmla="*/ 2129182 h 2323145"/>
              <a:gd name="connsiteX188" fmla="*/ 3138514 w 11269336"/>
              <a:gd name="connsiteY188" fmla="*/ 2128069 h 2323145"/>
              <a:gd name="connsiteX189" fmla="*/ 3120467 w 11269336"/>
              <a:gd name="connsiteY189" fmla="*/ 2128281 h 2323145"/>
              <a:gd name="connsiteX190" fmla="*/ 3116175 w 11269336"/>
              <a:gd name="connsiteY190" fmla="*/ 2131633 h 2323145"/>
              <a:gd name="connsiteX191" fmla="*/ 3103685 w 11269336"/>
              <a:gd name="connsiteY191" fmla="*/ 2132814 h 2323145"/>
              <a:gd name="connsiteX192" fmla="*/ 3078794 w 11269336"/>
              <a:gd name="connsiteY192" fmla="*/ 2137935 h 2323145"/>
              <a:gd name="connsiteX193" fmla="*/ 3074407 w 11269336"/>
              <a:gd name="connsiteY193" fmla="*/ 2136274 h 2323145"/>
              <a:gd name="connsiteX194" fmla="*/ 3037285 w 11269336"/>
              <a:gd name="connsiteY194" fmla="*/ 2139919 h 2323145"/>
              <a:gd name="connsiteX195" fmla="*/ 3036901 w 11269336"/>
              <a:gd name="connsiteY195" fmla="*/ 2138726 h 2323145"/>
              <a:gd name="connsiteX196" fmla="*/ 3026996 w 11269336"/>
              <a:gd name="connsiteY196" fmla="*/ 2134322 h 2323145"/>
              <a:gd name="connsiteX197" fmla="*/ 3007772 w 11269336"/>
              <a:gd name="connsiteY197" fmla="*/ 2128742 h 2323145"/>
              <a:gd name="connsiteX198" fmla="*/ 2965030 w 11269336"/>
              <a:gd name="connsiteY198" fmla="*/ 2100494 h 2323145"/>
              <a:gd name="connsiteX199" fmla="*/ 2926342 w 11269336"/>
              <a:gd name="connsiteY199" fmla="*/ 2104155 h 2323145"/>
              <a:gd name="connsiteX200" fmla="*/ 2918608 w 11269336"/>
              <a:gd name="connsiteY200" fmla="*/ 2104215 h 2323145"/>
              <a:gd name="connsiteX201" fmla="*/ 2918475 w 11269336"/>
              <a:gd name="connsiteY201" fmla="*/ 2103937 h 2323145"/>
              <a:gd name="connsiteX202" fmla="*/ 2910360 w 11269336"/>
              <a:gd name="connsiteY202" fmla="*/ 2103444 h 2323145"/>
              <a:gd name="connsiteX203" fmla="*/ 2904507 w 11269336"/>
              <a:gd name="connsiteY203" fmla="*/ 2104326 h 2323145"/>
              <a:gd name="connsiteX204" fmla="*/ 2889503 w 11269336"/>
              <a:gd name="connsiteY204" fmla="*/ 2104443 h 2323145"/>
              <a:gd name="connsiteX205" fmla="*/ 2884480 w 11269336"/>
              <a:gd name="connsiteY205" fmla="*/ 2102626 h 2323145"/>
              <a:gd name="connsiteX206" fmla="*/ 2882689 w 11269336"/>
              <a:gd name="connsiteY206" fmla="*/ 2099228 h 2323145"/>
              <a:gd name="connsiteX207" fmla="*/ 2881291 w 11269336"/>
              <a:gd name="connsiteY207" fmla="*/ 2099618 h 2323145"/>
              <a:gd name="connsiteX208" fmla="*/ 2853979 w 11269336"/>
              <a:gd name="connsiteY208" fmla="*/ 2090388 h 2323145"/>
              <a:gd name="connsiteX209" fmla="*/ 2791790 w 11269336"/>
              <a:gd name="connsiteY209" fmla="*/ 2080332 h 2323145"/>
              <a:gd name="connsiteX210" fmla="*/ 2755844 w 11269336"/>
              <a:gd name="connsiteY210" fmla="*/ 2078874 h 2323145"/>
              <a:gd name="connsiteX211" fmla="*/ 2657742 w 11269336"/>
              <a:gd name="connsiteY211" fmla="*/ 2070179 h 2323145"/>
              <a:gd name="connsiteX212" fmla="*/ 2559549 w 11269336"/>
              <a:gd name="connsiteY212" fmla="*/ 2057873 h 2323145"/>
              <a:gd name="connsiteX213" fmla="*/ 2512054 w 11269336"/>
              <a:gd name="connsiteY213" fmla="*/ 2031671 h 2323145"/>
              <a:gd name="connsiteX214" fmla="*/ 2506437 w 11269336"/>
              <a:gd name="connsiteY214" fmla="*/ 2030918 h 2323145"/>
              <a:gd name="connsiteX215" fmla="*/ 2491752 w 11269336"/>
              <a:gd name="connsiteY215" fmla="*/ 2033906 h 2323145"/>
              <a:gd name="connsiteX216" fmla="*/ 2486338 w 11269336"/>
              <a:gd name="connsiteY216" fmla="*/ 2035862 h 2323145"/>
              <a:gd name="connsiteX217" fmla="*/ 2478186 w 11269336"/>
              <a:gd name="connsiteY217" fmla="*/ 2036953 h 2323145"/>
              <a:gd name="connsiteX218" fmla="*/ 2477950 w 11269336"/>
              <a:gd name="connsiteY218" fmla="*/ 2036715 h 2323145"/>
              <a:gd name="connsiteX219" fmla="*/ 2470381 w 11269336"/>
              <a:gd name="connsiteY219" fmla="*/ 2038256 h 2323145"/>
              <a:gd name="connsiteX220" fmla="*/ 2433781 w 11269336"/>
              <a:gd name="connsiteY220" fmla="*/ 2049140 h 2323145"/>
              <a:gd name="connsiteX221" fmla="*/ 2381172 w 11269336"/>
              <a:gd name="connsiteY221" fmla="*/ 2030645 h 2323145"/>
              <a:gd name="connsiteX222" fmla="*/ 2360198 w 11269336"/>
              <a:gd name="connsiteY222" fmla="*/ 2029059 h 2323145"/>
              <a:gd name="connsiteX223" fmla="*/ 2348815 w 11269336"/>
              <a:gd name="connsiteY223" fmla="*/ 2026798 h 2323145"/>
              <a:gd name="connsiteX224" fmla="*/ 2347988 w 11269336"/>
              <a:gd name="connsiteY224" fmla="*/ 2025745 h 2323145"/>
              <a:gd name="connsiteX225" fmla="*/ 2312920 w 11269336"/>
              <a:gd name="connsiteY225" fmla="*/ 2036311 h 2323145"/>
              <a:gd name="connsiteX226" fmla="*/ 2307986 w 11269336"/>
              <a:gd name="connsiteY226" fmla="*/ 2035583 h 2323145"/>
              <a:gd name="connsiteX227" fmla="*/ 2285481 w 11269336"/>
              <a:gd name="connsiteY227" fmla="*/ 2045197 h 2323145"/>
              <a:gd name="connsiteX228" fmla="*/ 2273666 w 11269336"/>
              <a:gd name="connsiteY228" fmla="*/ 2048710 h 2323145"/>
              <a:gd name="connsiteX229" fmla="*/ 2270719 w 11269336"/>
              <a:gd name="connsiteY229" fmla="*/ 2052702 h 2323145"/>
              <a:gd name="connsiteX230" fmla="*/ 2253080 w 11269336"/>
              <a:gd name="connsiteY230" fmla="*/ 2056363 h 2323145"/>
              <a:gd name="connsiteX231" fmla="*/ 2250906 w 11269336"/>
              <a:gd name="connsiteY231" fmla="*/ 2055654 h 2323145"/>
              <a:gd name="connsiteX232" fmla="*/ 2236905 w 11269336"/>
              <a:gd name="connsiteY232" fmla="*/ 2062882 h 2323145"/>
              <a:gd name="connsiteX233" fmla="*/ 2225830 w 11269336"/>
              <a:gd name="connsiteY233" fmla="*/ 2074027 h 2323145"/>
              <a:gd name="connsiteX234" fmla="*/ 2073776 w 11269336"/>
              <a:gd name="connsiteY234" fmla="*/ 2089244 h 2323145"/>
              <a:gd name="connsiteX235" fmla="*/ 1948256 w 11269336"/>
              <a:gd name="connsiteY235" fmla="*/ 2146616 h 2323145"/>
              <a:gd name="connsiteX236" fmla="*/ 1865582 w 11269336"/>
              <a:gd name="connsiteY236" fmla="*/ 2153738 h 2323145"/>
              <a:gd name="connsiteX237" fmla="*/ 1835210 w 11269336"/>
              <a:gd name="connsiteY237" fmla="*/ 2134244 h 2323145"/>
              <a:gd name="connsiteX238" fmla="*/ 1632661 w 11269336"/>
              <a:gd name="connsiteY238" fmla="*/ 2173882 h 2323145"/>
              <a:gd name="connsiteX239" fmla="*/ 1579590 w 11269336"/>
              <a:gd name="connsiteY239" fmla="*/ 2173680 h 2323145"/>
              <a:gd name="connsiteX240" fmla="*/ 1535601 w 11269336"/>
              <a:gd name="connsiteY240" fmla="*/ 2194590 h 2323145"/>
              <a:gd name="connsiteX241" fmla="*/ 1515594 w 11269336"/>
              <a:gd name="connsiteY241" fmla="*/ 2189622 h 2323145"/>
              <a:gd name="connsiteX242" fmla="*/ 1512113 w 11269336"/>
              <a:gd name="connsiteY242" fmla="*/ 2188534 h 2323145"/>
              <a:gd name="connsiteX243" fmla="*/ 1498838 w 11269336"/>
              <a:gd name="connsiteY243" fmla="*/ 2189213 h 2323145"/>
              <a:gd name="connsiteX244" fmla="*/ 1494279 w 11269336"/>
              <a:gd name="connsiteY244" fmla="*/ 2183112 h 2323145"/>
              <a:gd name="connsiteX245" fmla="*/ 1473714 w 11269336"/>
              <a:gd name="connsiteY245" fmla="*/ 2179625 h 2323145"/>
              <a:gd name="connsiteX246" fmla="*/ 1449503 w 11269336"/>
              <a:gd name="connsiteY246" fmla="*/ 2182633 h 2323145"/>
              <a:gd name="connsiteX247" fmla="*/ 1335495 w 11269336"/>
              <a:gd name="connsiteY247" fmla="*/ 2203940 h 2323145"/>
              <a:gd name="connsiteX248" fmla="*/ 1266687 w 11269336"/>
              <a:gd name="connsiteY248" fmla="*/ 2212688 h 2323145"/>
              <a:gd name="connsiteX249" fmla="*/ 1239614 w 11269336"/>
              <a:gd name="connsiteY249" fmla="*/ 2209727 h 2323145"/>
              <a:gd name="connsiteX250" fmla="*/ 1202436 w 11269336"/>
              <a:gd name="connsiteY250" fmla="*/ 2209817 h 2323145"/>
              <a:gd name="connsiteX251" fmla="*/ 1136097 w 11269336"/>
              <a:gd name="connsiteY251" fmla="*/ 2205112 h 2323145"/>
              <a:gd name="connsiteX252" fmla="*/ 1048229 w 11269336"/>
              <a:gd name="connsiteY252" fmla="*/ 2207249 h 2323145"/>
              <a:gd name="connsiteX253" fmla="*/ 988232 w 11269336"/>
              <a:gd name="connsiteY253" fmla="*/ 2235635 h 2323145"/>
              <a:gd name="connsiteX254" fmla="*/ 981959 w 11269336"/>
              <a:gd name="connsiteY254" fmla="*/ 2231607 h 2323145"/>
              <a:gd name="connsiteX255" fmla="*/ 938600 w 11269336"/>
              <a:gd name="connsiteY255" fmla="*/ 2238113 h 2323145"/>
              <a:gd name="connsiteX256" fmla="*/ 791788 w 11269336"/>
              <a:gd name="connsiteY256" fmla="*/ 2293224 h 2323145"/>
              <a:gd name="connsiteX257" fmla="*/ 706914 w 11269336"/>
              <a:gd name="connsiteY257" fmla="*/ 2305046 h 2323145"/>
              <a:gd name="connsiteX258" fmla="*/ 675971 w 11269336"/>
              <a:gd name="connsiteY258" fmla="*/ 2304030 h 2323145"/>
              <a:gd name="connsiteX259" fmla="*/ 624180 w 11269336"/>
              <a:gd name="connsiteY259" fmla="*/ 2302650 h 2323145"/>
              <a:gd name="connsiteX260" fmla="*/ 583453 w 11269336"/>
              <a:gd name="connsiteY260" fmla="*/ 2288788 h 2323145"/>
              <a:gd name="connsiteX261" fmla="*/ 540946 w 11269336"/>
              <a:gd name="connsiteY261" fmla="*/ 2292721 h 2323145"/>
              <a:gd name="connsiteX262" fmla="*/ 533680 w 11269336"/>
              <a:gd name="connsiteY262" fmla="*/ 2310233 h 2323145"/>
              <a:gd name="connsiteX263" fmla="*/ 487366 w 11269336"/>
              <a:gd name="connsiteY263" fmla="*/ 2309053 h 2323145"/>
              <a:gd name="connsiteX264" fmla="*/ 416820 w 11269336"/>
              <a:gd name="connsiteY264" fmla="*/ 2305443 h 2323145"/>
              <a:gd name="connsiteX265" fmla="*/ 376805 w 11269336"/>
              <a:gd name="connsiteY265" fmla="*/ 2307647 h 2323145"/>
              <a:gd name="connsiteX266" fmla="*/ 266777 w 11269336"/>
              <a:gd name="connsiteY266" fmla="*/ 2309012 h 2323145"/>
              <a:gd name="connsiteX267" fmla="*/ 156013 w 11269336"/>
              <a:gd name="connsiteY267" fmla="*/ 2306832 h 2323145"/>
              <a:gd name="connsiteX268" fmla="*/ 87258 w 11269336"/>
              <a:gd name="connsiteY268" fmla="*/ 2285511 h 2323145"/>
              <a:gd name="connsiteX269" fmla="*/ 23798 w 11269336"/>
              <a:gd name="connsiteY269" fmla="*/ 2281822 h 2323145"/>
              <a:gd name="connsiteX270" fmla="*/ 0 w 11269336"/>
              <a:gd name="connsiteY270" fmla="*/ 2285369 h 2323145"/>
              <a:gd name="connsiteX271" fmla="*/ 0 w 11269336"/>
              <a:gd name="connsiteY271" fmla="*/ 0 h 2323145"/>
              <a:gd name="connsiteX0" fmla="*/ 0 w 11269336"/>
              <a:gd name="connsiteY0" fmla="*/ 0 h 2323145"/>
              <a:gd name="connsiteX1" fmla="*/ 11269336 w 11269336"/>
              <a:gd name="connsiteY1" fmla="*/ 0 h 2323145"/>
              <a:gd name="connsiteX2" fmla="*/ 11268645 w 11269336"/>
              <a:gd name="connsiteY2" fmla="*/ 511 h 2323145"/>
              <a:gd name="connsiteX3" fmla="*/ 11230739 w 11269336"/>
              <a:gd name="connsiteY3" fmla="*/ 37096 h 2323145"/>
              <a:gd name="connsiteX4" fmla="*/ 11082485 w 11269336"/>
              <a:gd name="connsiteY4" fmla="*/ 78590 h 2323145"/>
              <a:gd name="connsiteX5" fmla="*/ 11031776 w 11269336"/>
              <a:gd name="connsiteY5" fmla="*/ 79197 h 2323145"/>
              <a:gd name="connsiteX6" fmla="*/ 10995894 w 11269336"/>
              <a:gd name="connsiteY6" fmla="*/ 83459 h 2323145"/>
              <a:gd name="connsiteX7" fmla="*/ 10861177 w 11269336"/>
              <a:gd name="connsiteY7" fmla="*/ 147419 h 2323145"/>
              <a:gd name="connsiteX8" fmla="*/ 10782732 w 11269336"/>
              <a:gd name="connsiteY8" fmla="*/ 135645 h 2323145"/>
              <a:gd name="connsiteX9" fmla="*/ 10660773 w 11269336"/>
              <a:gd name="connsiteY9" fmla="*/ 179312 h 2323145"/>
              <a:gd name="connsiteX10" fmla="*/ 10564442 w 11269336"/>
              <a:gd name="connsiteY10" fmla="*/ 160738 h 2323145"/>
              <a:gd name="connsiteX11" fmla="*/ 10490200 w 11269336"/>
              <a:gd name="connsiteY11" fmla="*/ 183533 h 2323145"/>
              <a:gd name="connsiteX12" fmla="*/ 10271351 w 11269336"/>
              <a:gd name="connsiteY12" fmla="*/ 243104 h 2323145"/>
              <a:gd name="connsiteX13" fmla="*/ 10061033 w 11269336"/>
              <a:gd name="connsiteY13" fmla="*/ 364937 h 2323145"/>
              <a:gd name="connsiteX14" fmla="*/ 9921770 w 11269336"/>
              <a:gd name="connsiteY14" fmla="*/ 406154 h 2323145"/>
              <a:gd name="connsiteX15" fmla="*/ 9858388 w 11269336"/>
              <a:gd name="connsiteY15" fmla="*/ 439489 h 2323145"/>
              <a:gd name="connsiteX16" fmla="*/ 9811914 w 11269336"/>
              <a:gd name="connsiteY16" fmla="*/ 449865 h 2323145"/>
              <a:gd name="connsiteX17" fmla="*/ 9784394 w 11269336"/>
              <a:gd name="connsiteY17" fmla="*/ 457816 h 2323145"/>
              <a:gd name="connsiteX18" fmla="*/ 9742561 w 11269336"/>
              <a:gd name="connsiteY18" fmla="*/ 500437 h 2323145"/>
              <a:gd name="connsiteX19" fmla="*/ 9561831 w 11269336"/>
              <a:gd name="connsiteY19" fmla="*/ 547649 h 2323145"/>
              <a:gd name="connsiteX20" fmla="*/ 9380600 w 11269336"/>
              <a:gd name="connsiteY20" fmla="*/ 549821 h 2323145"/>
              <a:gd name="connsiteX21" fmla="*/ 9139429 w 11269336"/>
              <a:gd name="connsiteY21" fmla="*/ 696446 h 2323145"/>
              <a:gd name="connsiteX22" fmla="*/ 9114263 w 11269336"/>
              <a:gd name="connsiteY22" fmla="*/ 709213 h 2323145"/>
              <a:gd name="connsiteX23" fmla="*/ 9028928 w 11269336"/>
              <a:gd name="connsiteY23" fmla="*/ 745350 h 2323145"/>
              <a:gd name="connsiteX24" fmla="*/ 8977138 w 11269336"/>
              <a:gd name="connsiteY24" fmla="*/ 774970 h 2323145"/>
              <a:gd name="connsiteX25" fmla="*/ 8947030 w 11269336"/>
              <a:gd name="connsiteY25" fmla="*/ 814934 h 2323145"/>
              <a:gd name="connsiteX26" fmla="*/ 8914746 w 11269336"/>
              <a:gd name="connsiteY26" fmla="*/ 826428 h 2323145"/>
              <a:gd name="connsiteX27" fmla="*/ 8917778 w 11269336"/>
              <a:gd name="connsiteY27" fmla="*/ 835198 h 2323145"/>
              <a:gd name="connsiteX28" fmla="*/ 8905560 w 11269336"/>
              <a:gd name="connsiteY28" fmla="*/ 838358 h 2323145"/>
              <a:gd name="connsiteX29" fmla="*/ 8897564 w 11269336"/>
              <a:gd name="connsiteY29" fmla="*/ 834287 h 2323145"/>
              <a:gd name="connsiteX30" fmla="*/ 8878040 w 11269336"/>
              <a:gd name="connsiteY30" fmla="*/ 844150 h 2323145"/>
              <a:gd name="connsiteX31" fmla="*/ 8882654 w 11269336"/>
              <a:gd name="connsiteY31" fmla="*/ 892768 h 2323145"/>
              <a:gd name="connsiteX32" fmla="*/ 8837498 w 11269336"/>
              <a:gd name="connsiteY32" fmla="*/ 885664 h 2323145"/>
              <a:gd name="connsiteX33" fmla="*/ 8795998 w 11269336"/>
              <a:gd name="connsiteY33" fmla="*/ 863337 h 2323145"/>
              <a:gd name="connsiteX34" fmla="*/ 8776970 w 11269336"/>
              <a:gd name="connsiteY34" fmla="*/ 885177 h 2323145"/>
              <a:gd name="connsiteX35" fmla="*/ 8755719 w 11269336"/>
              <a:gd name="connsiteY35" fmla="*/ 889754 h 2323145"/>
              <a:gd name="connsiteX36" fmla="*/ 8743257 w 11269336"/>
              <a:gd name="connsiteY36" fmla="*/ 904723 h 2323145"/>
              <a:gd name="connsiteX37" fmla="*/ 8721366 w 11269336"/>
              <a:gd name="connsiteY37" fmla="*/ 904711 h 2323145"/>
              <a:gd name="connsiteX38" fmla="*/ 8678353 w 11269336"/>
              <a:gd name="connsiteY38" fmla="*/ 926318 h 2323145"/>
              <a:gd name="connsiteX39" fmla="*/ 8636849 w 11269336"/>
              <a:gd name="connsiteY39" fmla="*/ 937900 h 2323145"/>
              <a:gd name="connsiteX40" fmla="*/ 8620213 w 11269336"/>
              <a:gd name="connsiteY40" fmla="*/ 943068 h 2323145"/>
              <a:gd name="connsiteX41" fmla="*/ 8612581 w 11269336"/>
              <a:gd name="connsiteY41" fmla="*/ 952695 h 2323145"/>
              <a:gd name="connsiteX42" fmla="*/ 8589038 w 11269336"/>
              <a:gd name="connsiteY42" fmla="*/ 963892 h 2323145"/>
              <a:gd name="connsiteX43" fmla="*/ 8579950 w 11269336"/>
              <a:gd name="connsiteY43" fmla="*/ 960899 h 2323145"/>
              <a:gd name="connsiteX44" fmla="*/ 8579319 w 11269336"/>
              <a:gd name="connsiteY44" fmla="*/ 965630 h 2323145"/>
              <a:gd name="connsiteX45" fmla="*/ 8547429 w 11269336"/>
              <a:gd name="connsiteY45" fmla="*/ 984506 h 2323145"/>
              <a:gd name="connsiteX46" fmla="*/ 8478704 w 11269336"/>
              <a:gd name="connsiteY46" fmla="*/ 1025490 h 2323145"/>
              <a:gd name="connsiteX47" fmla="*/ 8461421 w 11269336"/>
              <a:gd name="connsiteY47" fmla="*/ 1035512 h 2323145"/>
              <a:gd name="connsiteX48" fmla="*/ 8445003 w 11269336"/>
              <a:gd name="connsiteY48" fmla="*/ 1036851 h 2323145"/>
              <a:gd name="connsiteX49" fmla="*/ 8357350 w 11269336"/>
              <a:gd name="connsiteY49" fmla="*/ 1060213 h 2323145"/>
              <a:gd name="connsiteX50" fmla="*/ 8335565 w 11269336"/>
              <a:gd name="connsiteY50" fmla="*/ 1061151 h 2323145"/>
              <a:gd name="connsiteX51" fmla="*/ 8325267 w 11269336"/>
              <a:gd name="connsiteY51" fmla="*/ 1055919 h 2323145"/>
              <a:gd name="connsiteX52" fmla="*/ 8293586 w 11269336"/>
              <a:gd name="connsiteY52" fmla="*/ 1076144 h 2323145"/>
              <a:gd name="connsiteX53" fmla="*/ 8242405 w 11269336"/>
              <a:gd name="connsiteY53" fmla="*/ 1095960 h 2323145"/>
              <a:gd name="connsiteX54" fmla="*/ 8218531 w 11269336"/>
              <a:gd name="connsiteY54" fmla="*/ 1107622 h 2323145"/>
              <a:gd name="connsiteX55" fmla="*/ 8197391 w 11269336"/>
              <a:gd name="connsiteY55" fmla="*/ 1107746 h 2323145"/>
              <a:gd name="connsiteX56" fmla="*/ 8081474 w 11269336"/>
              <a:gd name="connsiteY56" fmla="*/ 1130125 h 2323145"/>
              <a:gd name="connsiteX57" fmla="*/ 8053585 w 11269336"/>
              <a:gd name="connsiteY57" fmla="*/ 1129169 h 2323145"/>
              <a:gd name="connsiteX58" fmla="*/ 8038422 w 11269336"/>
              <a:gd name="connsiteY58" fmla="*/ 1119092 h 2323145"/>
              <a:gd name="connsiteX59" fmla="*/ 8029450 w 11269336"/>
              <a:gd name="connsiteY59" fmla="*/ 1125592 h 2323145"/>
              <a:gd name="connsiteX60" fmla="*/ 7959552 w 11269336"/>
              <a:gd name="connsiteY60" fmla="*/ 1140188 h 2323145"/>
              <a:gd name="connsiteX61" fmla="*/ 7914188 w 11269336"/>
              <a:gd name="connsiteY61" fmla="*/ 1150862 h 2323145"/>
              <a:gd name="connsiteX62" fmla="*/ 7914918 w 11269336"/>
              <a:gd name="connsiteY62" fmla="*/ 1168758 h 2323145"/>
              <a:gd name="connsiteX63" fmla="*/ 7875510 w 11269336"/>
              <a:gd name="connsiteY63" fmla="*/ 1183153 h 2323145"/>
              <a:gd name="connsiteX64" fmla="*/ 7829932 w 11269336"/>
              <a:gd name="connsiteY64" fmla="*/ 1180782 h 2323145"/>
              <a:gd name="connsiteX65" fmla="*/ 7779182 w 11269336"/>
              <a:gd name="connsiteY65" fmla="*/ 1192665 h 2323145"/>
              <a:gd name="connsiteX66" fmla="*/ 7748774 w 11269336"/>
              <a:gd name="connsiteY66" fmla="*/ 1199586 h 2323145"/>
              <a:gd name="connsiteX67" fmla="*/ 7671846 w 11269336"/>
              <a:gd name="connsiteY67" fmla="*/ 1231966 h 2323145"/>
              <a:gd name="connsiteX68" fmla="*/ 7554146 w 11269336"/>
              <a:gd name="connsiteY68" fmla="*/ 1319748 h 2323145"/>
              <a:gd name="connsiteX69" fmla="*/ 7515052 w 11269336"/>
              <a:gd name="connsiteY69" fmla="*/ 1336718 h 2323145"/>
              <a:gd name="connsiteX70" fmla="*/ 7507193 w 11269336"/>
              <a:gd name="connsiteY70" fmla="*/ 1334617 h 2323145"/>
              <a:gd name="connsiteX71" fmla="*/ 7461694 w 11269336"/>
              <a:gd name="connsiteY71" fmla="*/ 1375866 h 2323145"/>
              <a:gd name="connsiteX72" fmla="*/ 7377571 w 11269336"/>
              <a:gd name="connsiteY72" fmla="*/ 1400128 h 2323145"/>
              <a:gd name="connsiteX73" fmla="*/ 7311261 w 11269336"/>
              <a:gd name="connsiteY73" fmla="*/ 1412652 h 2323145"/>
              <a:gd name="connsiteX74" fmla="*/ 7275307 w 11269336"/>
              <a:gd name="connsiteY74" fmla="*/ 1422171 h 2323145"/>
              <a:gd name="connsiteX75" fmla="*/ 7247783 w 11269336"/>
              <a:gd name="connsiteY75" fmla="*/ 1426330 h 2323145"/>
              <a:gd name="connsiteX76" fmla="*/ 7185047 w 11269336"/>
              <a:gd name="connsiteY76" fmla="*/ 1451812 h 2323145"/>
              <a:gd name="connsiteX77" fmla="*/ 7084117 w 11269336"/>
              <a:gd name="connsiteY77" fmla="*/ 1500281 h 2323145"/>
              <a:gd name="connsiteX78" fmla="*/ 7062011 w 11269336"/>
              <a:gd name="connsiteY78" fmla="*/ 1509183 h 2323145"/>
              <a:gd name="connsiteX79" fmla="*/ 7040555 w 11269336"/>
              <a:gd name="connsiteY79" fmla="*/ 1511207 h 2323145"/>
              <a:gd name="connsiteX80" fmla="*/ 7033438 w 11269336"/>
              <a:gd name="connsiteY80" fmla="*/ 1506772 h 2323145"/>
              <a:gd name="connsiteX81" fmla="*/ 7020886 w 11269336"/>
              <a:gd name="connsiteY81" fmla="*/ 1510764 h 2323145"/>
              <a:gd name="connsiteX82" fmla="*/ 7017033 w 11269336"/>
              <a:gd name="connsiteY82" fmla="*/ 1510650 h 2323145"/>
              <a:gd name="connsiteX83" fmla="*/ 6995460 w 11269336"/>
              <a:gd name="connsiteY83" fmla="*/ 1511173 h 2323145"/>
              <a:gd name="connsiteX84" fmla="*/ 6962144 w 11269336"/>
              <a:gd name="connsiteY84" fmla="*/ 1541508 h 2323145"/>
              <a:gd name="connsiteX85" fmla="*/ 6910674 w 11269336"/>
              <a:gd name="connsiteY85" fmla="*/ 1554793 h 2323145"/>
              <a:gd name="connsiteX86" fmla="*/ 6732152 w 11269336"/>
              <a:gd name="connsiteY86" fmla="*/ 1642538 h 2323145"/>
              <a:gd name="connsiteX87" fmla="*/ 6694106 w 11269336"/>
              <a:gd name="connsiteY87" fmla="*/ 1632377 h 2323145"/>
              <a:gd name="connsiteX88" fmla="*/ 6617223 w 11269336"/>
              <a:gd name="connsiteY88" fmla="*/ 1659889 h 2323145"/>
              <a:gd name="connsiteX89" fmla="*/ 6521138 w 11269336"/>
              <a:gd name="connsiteY89" fmla="*/ 1744340 h 2323145"/>
              <a:gd name="connsiteX90" fmla="*/ 6380677 w 11269336"/>
              <a:gd name="connsiteY90" fmla="*/ 1796883 h 2323145"/>
              <a:gd name="connsiteX91" fmla="*/ 6374897 w 11269336"/>
              <a:gd name="connsiteY91" fmla="*/ 1809910 h 2323145"/>
              <a:gd name="connsiteX92" fmla="*/ 6364545 w 11269336"/>
              <a:gd name="connsiteY92" fmla="*/ 1820090 h 2323145"/>
              <a:gd name="connsiteX93" fmla="*/ 6362126 w 11269336"/>
              <a:gd name="connsiteY93" fmla="*/ 1819991 h 2323145"/>
              <a:gd name="connsiteX94" fmla="*/ 6346673 w 11269336"/>
              <a:gd name="connsiteY94" fmla="*/ 1827824 h 2323145"/>
              <a:gd name="connsiteX95" fmla="*/ 6345588 w 11269336"/>
              <a:gd name="connsiteY95" fmla="*/ 1832232 h 2323145"/>
              <a:gd name="connsiteX96" fmla="*/ 6335708 w 11269336"/>
              <a:gd name="connsiteY96" fmla="*/ 1838451 h 2323145"/>
              <a:gd name="connsiteX97" fmla="*/ 6318182 w 11269336"/>
              <a:gd name="connsiteY97" fmla="*/ 1852975 h 2323145"/>
              <a:gd name="connsiteX98" fmla="*/ 6313084 w 11269336"/>
              <a:gd name="connsiteY98" fmla="*/ 1853561 h 2323145"/>
              <a:gd name="connsiteX99" fmla="*/ 6283816 w 11269336"/>
              <a:gd name="connsiteY99" fmla="*/ 1872148 h 2323145"/>
              <a:gd name="connsiteX100" fmla="*/ 6282550 w 11269336"/>
              <a:gd name="connsiteY100" fmla="*/ 1871392 h 2323145"/>
              <a:gd name="connsiteX101" fmla="*/ 6270527 w 11269336"/>
              <a:gd name="connsiteY101" fmla="*/ 1872208 h 2323145"/>
              <a:gd name="connsiteX102" fmla="*/ 6249518 w 11269336"/>
              <a:gd name="connsiteY102" fmla="*/ 1876079 h 2323145"/>
              <a:gd name="connsiteX103" fmla="*/ 6190386 w 11269336"/>
              <a:gd name="connsiteY103" fmla="*/ 1872478 h 2323145"/>
              <a:gd name="connsiteX104" fmla="*/ 6159777 w 11269336"/>
              <a:gd name="connsiteY104" fmla="*/ 1891745 h 2323145"/>
              <a:gd name="connsiteX105" fmla="*/ 6153131 w 11269336"/>
              <a:gd name="connsiteY105" fmla="*/ 1895079 h 2323145"/>
              <a:gd name="connsiteX106" fmla="*/ 6152798 w 11269336"/>
              <a:gd name="connsiteY106" fmla="*/ 1894920 h 2323145"/>
              <a:gd name="connsiteX107" fmla="*/ 6145388 w 11269336"/>
              <a:gd name="connsiteY107" fmla="*/ 1897990 h 2323145"/>
              <a:gd name="connsiteX108" fmla="*/ 6141014 w 11269336"/>
              <a:gd name="connsiteY108" fmla="*/ 1901155 h 2323145"/>
              <a:gd name="connsiteX109" fmla="*/ 6128122 w 11269336"/>
              <a:gd name="connsiteY109" fmla="*/ 1907623 h 2323145"/>
              <a:gd name="connsiteX110" fmla="*/ 6122351 w 11269336"/>
              <a:gd name="connsiteY110" fmla="*/ 1908359 h 2323145"/>
              <a:gd name="connsiteX111" fmla="*/ 6064750 w 11269336"/>
              <a:gd name="connsiteY111" fmla="*/ 1896394 h 2323145"/>
              <a:gd name="connsiteX112" fmla="*/ 5964230 w 11269336"/>
              <a:gd name="connsiteY112" fmla="*/ 1910038 h 2323145"/>
              <a:gd name="connsiteX113" fmla="*/ 5865399 w 11269336"/>
              <a:gd name="connsiteY113" fmla="*/ 1926966 h 2323145"/>
              <a:gd name="connsiteX114" fmla="*/ 5829951 w 11269336"/>
              <a:gd name="connsiteY114" fmla="*/ 1934755 h 2323145"/>
              <a:gd name="connsiteX115" fmla="*/ 5765285 w 11269336"/>
              <a:gd name="connsiteY115" fmla="*/ 1941322 h 2323145"/>
              <a:gd name="connsiteX116" fmla="*/ 5734750 w 11269336"/>
              <a:gd name="connsiteY116" fmla="*/ 1939793 h 2323145"/>
              <a:gd name="connsiteX117" fmla="*/ 5733569 w 11269336"/>
              <a:gd name="connsiteY117" fmla="*/ 1940505 h 2323145"/>
              <a:gd name="connsiteX118" fmla="*/ 5730329 w 11269336"/>
              <a:gd name="connsiteY118" fmla="*/ 1937845 h 2323145"/>
              <a:gd name="connsiteX119" fmla="*/ 5724661 w 11269336"/>
              <a:gd name="connsiteY119" fmla="*/ 1937455 h 2323145"/>
              <a:gd name="connsiteX120" fmla="*/ 5710186 w 11269336"/>
              <a:gd name="connsiteY120" fmla="*/ 1941370 h 2323145"/>
              <a:gd name="connsiteX121" fmla="*/ 5704910 w 11269336"/>
              <a:gd name="connsiteY121" fmla="*/ 1943663 h 2323145"/>
              <a:gd name="connsiteX122" fmla="*/ 5696836 w 11269336"/>
              <a:gd name="connsiteY122" fmla="*/ 1945271 h 2323145"/>
              <a:gd name="connsiteX123" fmla="*/ 5696583 w 11269336"/>
              <a:gd name="connsiteY123" fmla="*/ 1945050 h 2323145"/>
              <a:gd name="connsiteX124" fmla="*/ 5689123 w 11269336"/>
              <a:gd name="connsiteY124" fmla="*/ 1947067 h 2323145"/>
              <a:gd name="connsiteX125" fmla="*/ 5653291 w 11269336"/>
              <a:gd name="connsiteY125" fmla="*/ 1960245 h 2323145"/>
              <a:gd name="connsiteX126" fmla="*/ 5599385 w 11269336"/>
              <a:gd name="connsiteY126" fmla="*/ 1945198 h 2323145"/>
              <a:gd name="connsiteX127" fmla="*/ 5578300 w 11269336"/>
              <a:gd name="connsiteY127" fmla="*/ 1944963 h 2323145"/>
              <a:gd name="connsiteX128" fmla="*/ 5566758 w 11269336"/>
              <a:gd name="connsiteY128" fmla="*/ 1943441 h 2323145"/>
              <a:gd name="connsiteX129" fmla="*/ 5565857 w 11269336"/>
              <a:gd name="connsiteY129" fmla="*/ 1942445 h 2323145"/>
              <a:gd name="connsiteX130" fmla="*/ 5531534 w 11269336"/>
              <a:gd name="connsiteY130" fmla="*/ 1955208 h 2323145"/>
              <a:gd name="connsiteX131" fmla="*/ 5526552 w 11269336"/>
              <a:gd name="connsiteY131" fmla="*/ 1954799 h 2323145"/>
              <a:gd name="connsiteX132" fmla="*/ 5504723 w 11269336"/>
              <a:gd name="connsiteY132" fmla="*/ 1965811 h 2323145"/>
              <a:gd name="connsiteX133" fmla="*/ 5493156 w 11269336"/>
              <a:gd name="connsiteY133" fmla="*/ 1970063 h 2323145"/>
              <a:gd name="connsiteX134" fmla="*/ 5490486 w 11269336"/>
              <a:gd name="connsiteY134" fmla="*/ 1974227 h 2323145"/>
              <a:gd name="connsiteX135" fmla="*/ 5473107 w 11269336"/>
              <a:gd name="connsiteY135" fmla="*/ 1979001 h 2323145"/>
              <a:gd name="connsiteX136" fmla="*/ 5470885 w 11269336"/>
              <a:gd name="connsiteY136" fmla="*/ 1978432 h 2323145"/>
              <a:gd name="connsiteX137" fmla="*/ 5457393 w 11269336"/>
              <a:gd name="connsiteY137" fmla="*/ 1986525 h 2323145"/>
              <a:gd name="connsiteX138" fmla="*/ 5447102 w 11269336"/>
              <a:gd name="connsiteY138" fmla="*/ 1998329 h 2323145"/>
              <a:gd name="connsiteX139" fmla="*/ 5159151 w 11269336"/>
              <a:gd name="connsiteY139" fmla="*/ 2029640 h 2323145"/>
              <a:gd name="connsiteX140" fmla="*/ 5041688 w 11269336"/>
              <a:gd name="connsiteY140" fmla="*/ 2022334 h 2323145"/>
              <a:gd name="connsiteX141" fmla="*/ 4860988 w 11269336"/>
              <a:gd name="connsiteY141" fmla="*/ 2135698 h 2323145"/>
              <a:gd name="connsiteX142" fmla="*/ 4807902 w 11269336"/>
              <a:gd name="connsiteY142" fmla="*/ 2138894 h 2323145"/>
              <a:gd name="connsiteX143" fmla="*/ 4765388 w 11269336"/>
              <a:gd name="connsiteY143" fmla="*/ 2162525 h 2323145"/>
              <a:gd name="connsiteX144" fmla="*/ 4745033 w 11269336"/>
              <a:gd name="connsiteY144" fmla="*/ 2158859 h 2323145"/>
              <a:gd name="connsiteX145" fmla="*/ 4741475 w 11269336"/>
              <a:gd name="connsiteY145" fmla="*/ 2157998 h 2323145"/>
              <a:gd name="connsiteX146" fmla="*/ 4728247 w 11269336"/>
              <a:gd name="connsiteY146" fmla="*/ 2159526 h 2323145"/>
              <a:gd name="connsiteX147" fmla="*/ 4723263 w 11269336"/>
              <a:gd name="connsiteY147" fmla="*/ 2153742 h 2323145"/>
              <a:gd name="connsiteX148" fmla="*/ 4702453 w 11269336"/>
              <a:gd name="connsiteY148" fmla="*/ 2151586 h 2323145"/>
              <a:gd name="connsiteX149" fmla="*/ 4678455 w 11269336"/>
              <a:gd name="connsiteY149" fmla="*/ 2156131 h 2323145"/>
              <a:gd name="connsiteX150" fmla="*/ 4593061 w 11269336"/>
              <a:gd name="connsiteY150" fmla="*/ 2171597 h 2323145"/>
              <a:gd name="connsiteX151" fmla="*/ 4579902 w 11269336"/>
              <a:gd name="connsiteY151" fmla="*/ 2177927 h 2323145"/>
              <a:gd name="connsiteX152" fmla="*/ 4533444 w 11269336"/>
              <a:gd name="connsiteY152" fmla="*/ 2181200 h 2323145"/>
              <a:gd name="connsiteX153" fmla="*/ 4492832 w 11269336"/>
              <a:gd name="connsiteY153" fmla="*/ 2188033 h 2323145"/>
              <a:gd name="connsiteX154" fmla="*/ 4467257 w 11269336"/>
              <a:gd name="connsiteY154" fmla="*/ 2196121 h 2323145"/>
              <a:gd name="connsiteX155" fmla="*/ 4459937 w 11269336"/>
              <a:gd name="connsiteY155" fmla="*/ 2195182 h 2323145"/>
              <a:gd name="connsiteX156" fmla="*/ 4433312 w 11269336"/>
              <a:gd name="connsiteY156" fmla="*/ 2199004 h 2323145"/>
              <a:gd name="connsiteX157" fmla="*/ 4420601 w 11269336"/>
              <a:gd name="connsiteY157" fmla="*/ 2205158 h 2323145"/>
              <a:gd name="connsiteX158" fmla="*/ 4405765 w 11269336"/>
              <a:gd name="connsiteY158" fmla="*/ 2199902 h 2323145"/>
              <a:gd name="connsiteX159" fmla="*/ 4401354 w 11269336"/>
              <a:gd name="connsiteY159" fmla="*/ 2194745 h 2323145"/>
              <a:gd name="connsiteX160" fmla="*/ 4383151 w 11269336"/>
              <a:gd name="connsiteY160" fmla="*/ 2201140 h 2323145"/>
              <a:gd name="connsiteX161" fmla="*/ 4366646 w 11269336"/>
              <a:gd name="connsiteY161" fmla="*/ 2198564 h 2323145"/>
              <a:gd name="connsiteX162" fmla="*/ 4354009 w 11269336"/>
              <a:gd name="connsiteY162" fmla="*/ 2204984 h 2323145"/>
              <a:gd name="connsiteX163" fmla="*/ 4348284 w 11269336"/>
              <a:gd name="connsiteY163" fmla="*/ 2205270 h 2323145"/>
              <a:gd name="connsiteX164" fmla="*/ 4333906 w 11269336"/>
              <a:gd name="connsiteY164" fmla="*/ 2205251 h 2323145"/>
              <a:gd name="connsiteX165" fmla="*/ 4308819 w 11269336"/>
              <a:gd name="connsiteY165" fmla="*/ 2203822 h 2323145"/>
              <a:gd name="connsiteX166" fmla="*/ 4301210 w 11269336"/>
              <a:gd name="connsiteY166" fmla="*/ 2204456 h 2323145"/>
              <a:gd name="connsiteX167" fmla="*/ 4283095 w 11269336"/>
              <a:gd name="connsiteY167" fmla="*/ 2198177 h 2323145"/>
              <a:gd name="connsiteX168" fmla="*/ 4250119 w 11269336"/>
              <a:gd name="connsiteY168" fmla="*/ 2196342 h 2323145"/>
              <a:gd name="connsiteX169" fmla="*/ 4189203 w 11269336"/>
              <a:gd name="connsiteY169" fmla="*/ 2178994 h 2323145"/>
              <a:gd name="connsiteX170" fmla="*/ 4154035 w 11269336"/>
              <a:gd name="connsiteY170" fmla="*/ 2171950 h 2323145"/>
              <a:gd name="connsiteX171" fmla="*/ 4129569 w 11269336"/>
              <a:gd name="connsiteY171" fmla="*/ 2163850 h 2323145"/>
              <a:gd name="connsiteX172" fmla="*/ 4061250 w 11269336"/>
              <a:gd name="connsiteY172" fmla="*/ 2159236 h 2323145"/>
              <a:gd name="connsiteX173" fmla="*/ 3945480 w 11269336"/>
              <a:gd name="connsiteY173" fmla="*/ 2158279 h 2323145"/>
              <a:gd name="connsiteX174" fmla="*/ 3921468 w 11269336"/>
              <a:gd name="connsiteY174" fmla="*/ 2156588 h 2323145"/>
              <a:gd name="connsiteX175" fmla="*/ 3903348 w 11269336"/>
              <a:gd name="connsiteY175" fmla="*/ 2149220 h 2323145"/>
              <a:gd name="connsiteX176" fmla="*/ 3901342 w 11269336"/>
              <a:gd name="connsiteY176" fmla="*/ 2142355 h 2323145"/>
              <a:gd name="connsiteX177" fmla="*/ 3888539 w 11269336"/>
              <a:gd name="connsiteY177" fmla="*/ 2140476 h 2323145"/>
              <a:gd name="connsiteX178" fmla="*/ 3885662 w 11269336"/>
              <a:gd name="connsiteY178" fmla="*/ 2138740 h 2323145"/>
              <a:gd name="connsiteX179" fmla="*/ 3868627 w 11269336"/>
              <a:gd name="connsiteY179" fmla="*/ 2130023 h 2323145"/>
              <a:gd name="connsiteX180" fmla="*/ 3819177 w 11269336"/>
              <a:gd name="connsiteY180" fmla="*/ 2142111 h 2323145"/>
              <a:gd name="connsiteX181" fmla="*/ 3769100 w 11269336"/>
              <a:gd name="connsiteY181" fmla="*/ 2131731 h 2323145"/>
              <a:gd name="connsiteX182" fmla="*/ 3562752 w 11269336"/>
              <a:gd name="connsiteY182" fmla="*/ 2131785 h 2323145"/>
              <a:gd name="connsiteX183" fmla="*/ 3541402 w 11269336"/>
              <a:gd name="connsiteY183" fmla="*/ 2106821 h 2323145"/>
              <a:gd name="connsiteX184" fmla="*/ 3365341 w 11269336"/>
              <a:gd name="connsiteY184" fmla="*/ 2077638 h 2323145"/>
              <a:gd name="connsiteX185" fmla="*/ 3170922 w 11269336"/>
              <a:gd name="connsiteY185" fmla="*/ 2115957 h 2323145"/>
              <a:gd name="connsiteX186" fmla="*/ 3156256 w 11269336"/>
              <a:gd name="connsiteY186" fmla="*/ 2124773 h 2323145"/>
              <a:gd name="connsiteX187" fmla="*/ 3140298 w 11269336"/>
              <a:gd name="connsiteY187" fmla="*/ 2129182 h 2323145"/>
              <a:gd name="connsiteX188" fmla="*/ 3138514 w 11269336"/>
              <a:gd name="connsiteY188" fmla="*/ 2128069 h 2323145"/>
              <a:gd name="connsiteX189" fmla="*/ 3120467 w 11269336"/>
              <a:gd name="connsiteY189" fmla="*/ 2128281 h 2323145"/>
              <a:gd name="connsiteX190" fmla="*/ 3116175 w 11269336"/>
              <a:gd name="connsiteY190" fmla="*/ 2131633 h 2323145"/>
              <a:gd name="connsiteX191" fmla="*/ 3103685 w 11269336"/>
              <a:gd name="connsiteY191" fmla="*/ 2132814 h 2323145"/>
              <a:gd name="connsiteX192" fmla="*/ 3078794 w 11269336"/>
              <a:gd name="connsiteY192" fmla="*/ 2137935 h 2323145"/>
              <a:gd name="connsiteX193" fmla="*/ 3074407 w 11269336"/>
              <a:gd name="connsiteY193" fmla="*/ 2136274 h 2323145"/>
              <a:gd name="connsiteX194" fmla="*/ 3037285 w 11269336"/>
              <a:gd name="connsiteY194" fmla="*/ 2139919 h 2323145"/>
              <a:gd name="connsiteX195" fmla="*/ 3036901 w 11269336"/>
              <a:gd name="connsiteY195" fmla="*/ 2138726 h 2323145"/>
              <a:gd name="connsiteX196" fmla="*/ 3026996 w 11269336"/>
              <a:gd name="connsiteY196" fmla="*/ 2134322 h 2323145"/>
              <a:gd name="connsiteX197" fmla="*/ 3007772 w 11269336"/>
              <a:gd name="connsiteY197" fmla="*/ 2128742 h 2323145"/>
              <a:gd name="connsiteX198" fmla="*/ 2965030 w 11269336"/>
              <a:gd name="connsiteY198" fmla="*/ 2100494 h 2323145"/>
              <a:gd name="connsiteX199" fmla="*/ 2926342 w 11269336"/>
              <a:gd name="connsiteY199" fmla="*/ 2104155 h 2323145"/>
              <a:gd name="connsiteX200" fmla="*/ 2918608 w 11269336"/>
              <a:gd name="connsiteY200" fmla="*/ 2104215 h 2323145"/>
              <a:gd name="connsiteX201" fmla="*/ 2918475 w 11269336"/>
              <a:gd name="connsiteY201" fmla="*/ 2103937 h 2323145"/>
              <a:gd name="connsiteX202" fmla="*/ 2910360 w 11269336"/>
              <a:gd name="connsiteY202" fmla="*/ 2103444 h 2323145"/>
              <a:gd name="connsiteX203" fmla="*/ 2904507 w 11269336"/>
              <a:gd name="connsiteY203" fmla="*/ 2104326 h 2323145"/>
              <a:gd name="connsiteX204" fmla="*/ 2889503 w 11269336"/>
              <a:gd name="connsiteY204" fmla="*/ 2104443 h 2323145"/>
              <a:gd name="connsiteX205" fmla="*/ 2884480 w 11269336"/>
              <a:gd name="connsiteY205" fmla="*/ 2102626 h 2323145"/>
              <a:gd name="connsiteX206" fmla="*/ 2882689 w 11269336"/>
              <a:gd name="connsiteY206" fmla="*/ 2099228 h 2323145"/>
              <a:gd name="connsiteX207" fmla="*/ 2881291 w 11269336"/>
              <a:gd name="connsiteY207" fmla="*/ 2099618 h 2323145"/>
              <a:gd name="connsiteX208" fmla="*/ 2853979 w 11269336"/>
              <a:gd name="connsiteY208" fmla="*/ 2090388 h 2323145"/>
              <a:gd name="connsiteX209" fmla="*/ 2791790 w 11269336"/>
              <a:gd name="connsiteY209" fmla="*/ 2080332 h 2323145"/>
              <a:gd name="connsiteX210" fmla="*/ 2755844 w 11269336"/>
              <a:gd name="connsiteY210" fmla="*/ 2078874 h 2323145"/>
              <a:gd name="connsiteX211" fmla="*/ 2657742 w 11269336"/>
              <a:gd name="connsiteY211" fmla="*/ 2070179 h 2323145"/>
              <a:gd name="connsiteX212" fmla="*/ 2559549 w 11269336"/>
              <a:gd name="connsiteY212" fmla="*/ 2057873 h 2323145"/>
              <a:gd name="connsiteX213" fmla="*/ 2512054 w 11269336"/>
              <a:gd name="connsiteY213" fmla="*/ 2031671 h 2323145"/>
              <a:gd name="connsiteX214" fmla="*/ 2506437 w 11269336"/>
              <a:gd name="connsiteY214" fmla="*/ 2030918 h 2323145"/>
              <a:gd name="connsiteX215" fmla="*/ 2491752 w 11269336"/>
              <a:gd name="connsiteY215" fmla="*/ 2033906 h 2323145"/>
              <a:gd name="connsiteX216" fmla="*/ 2486338 w 11269336"/>
              <a:gd name="connsiteY216" fmla="*/ 2035862 h 2323145"/>
              <a:gd name="connsiteX217" fmla="*/ 2478186 w 11269336"/>
              <a:gd name="connsiteY217" fmla="*/ 2036953 h 2323145"/>
              <a:gd name="connsiteX218" fmla="*/ 2477950 w 11269336"/>
              <a:gd name="connsiteY218" fmla="*/ 2036715 h 2323145"/>
              <a:gd name="connsiteX219" fmla="*/ 2470381 w 11269336"/>
              <a:gd name="connsiteY219" fmla="*/ 2038256 h 2323145"/>
              <a:gd name="connsiteX220" fmla="*/ 2433781 w 11269336"/>
              <a:gd name="connsiteY220" fmla="*/ 2049140 h 2323145"/>
              <a:gd name="connsiteX221" fmla="*/ 2381172 w 11269336"/>
              <a:gd name="connsiteY221" fmla="*/ 2030645 h 2323145"/>
              <a:gd name="connsiteX222" fmla="*/ 2360198 w 11269336"/>
              <a:gd name="connsiteY222" fmla="*/ 2029059 h 2323145"/>
              <a:gd name="connsiteX223" fmla="*/ 2348815 w 11269336"/>
              <a:gd name="connsiteY223" fmla="*/ 2026798 h 2323145"/>
              <a:gd name="connsiteX224" fmla="*/ 2347988 w 11269336"/>
              <a:gd name="connsiteY224" fmla="*/ 2025745 h 2323145"/>
              <a:gd name="connsiteX225" fmla="*/ 2312920 w 11269336"/>
              <a:gd name="connsiteY225" fmla="*/ 2036311 h 2323145"/>
              <a:gd name="connsiteX226" fmla="*/ 2307986 w 11269336"/>
              <a:gd name="connsiteY226" fmla="*/ 2035583 h 2323145"/>
              <a:gd name="connsiteX227" fmla="*/ 2285481 w 11269336"/>
              <a:gd name="connsiteY227" fmla="*/ 2045197 h 2323145"/>
              <a:gd name="connsiteX228" fmla="*/ 2273666 w 11269336"/>
              <a:gd name="connsiteY228" fmla="*/ 2048710 h 2323145"/>
              <a:gd name="connsiteX229" fmla="*/ 2270719 w 11269336"/>
              <a:gd name="connsiteY229" fmla="*/ 2052702 h 2323145"/>
              <a:gd name="connsiteX230" fmla="*/ 2253080 w 11269336"/>
              <a:gd name="connsiteY230" fmla="*/ 2056363 h 2323145"/>
              <a:gd name="connsiteX231" fmla="*/ 2250906 w 11269336"/>
              <a:gd name="connsiteY231" fmla="*/ 2055654 h 2323145"/>
              <a:gd name="connsiteX232" fmla="*/ 2236905 w 11269336"/>
              <a:gd name="connsiteY232" fmla="*/ 2062882 h 2323145"/>
              <a:gd name="connsiteX233" fmla="*/ 2225830 w 11269336"/>
              <a:gd name="connsiteY233" fmla="*/ 2074027 h 2323145"/>
              <a:gd name="connsiteX234" fmla="*/ 2073776 w 11269336"/>
              <a:gd name="connsiteY234" fmla="*/ 2089244 h 2323145"/>
              <a:gd name="connsiteX235" fmla="*/ 1948256 w 11269336"/>
              <a:gd name="connsiteY235" fmla="*/ 2146616 h 2323145"/>
              <a:gd name="connsiteX236" fmla="*/ 1865582 w 11269336"/>
              <a:gd name="connsiteY236" fmla="*/ 2153738 h 2323145"/>
              <a:gd name="connsiteX237" fmla="*/ 1835210 w 11269336"/>
              <a:gd name="connsiteY237" fmla="*/ 2134244 h 2323145"/>
              <a:gd name="connsiteX238" fmla="*/ 1632661 w 11269336"/>
              <a:gd name="connsiteY238" fmla="*/ 2173882 h 2323145"/>
              <a:gd name="connsiteX239" fmla="*/ 1579590 w 11269336"/>
              <a:gd name="connsiteY239" fmla="*/ 2173680 h 2323145"/>
              <a:gd name="connsiteX240" fmla="*/ 1535601 w 11269336"/>
              <a:gd name="connsiteY240" fmla="*/ 2194590 h 2323145"/>
              <a:gd name="connsiteX241" fmla="*/ 1515594 w 11269336"/>
              <a:gd name="connsiteY241" fmla="*/ 2189622 h 2323145"/>
              <a:gd name="connsiteX242" fmla="*/ 1512113 w 11269336"/>
              <a:gd name="connsiteY242" fmla="*/ 2188534 h 2323145"/>
              <a:gd name="connsiteX243" fmla="*/ 1498838 w 11269336"/>
              <a:gd name="connsiteY243" fmla="*/ 2189213 h 2323145"/>
              <a:gd name="connsiteX244" fmla="*/ 1494279 w 11269336"/>
              <a:gd name="connsiteY244" fmla="*/ 2183112 h 2323145"/>
              <a:gd name="connsiteX245" fmla="*/ 1473714 w 11269336"/>
              <a:gd name="connsiteY245" fmla="*/ 2179625 h 2323145"/>
              <a:gd name="connsiteX246" fmla="*/ 1449503 w 11269336"/>
              <a:gd name="connsiteY246" fmla="*/ 2182633 h 2323145"/>
              <a:gd name="connsiteX247" fmla="*/ 1335495 w 11269336"/>
              <a:gd name="connsiteY247" fmla="*/ 2203940 h 2323145"/>
              <a:gd name="connsiteX248" fmla="*/ 1266687 w 11269336"/>
              <a:gd name="connsiteY248" fmla="*/ 2212688 h 2323145"/>
              <a:gd name="connsiteX249" fmla="*/ 1239614 w 11269336"/>
              <a:gd name="connsiteY249" fmla="*/ 2209727 h 2323145"/>
              <a:gd name="connsiteX250" fmla="*/ 1202436 w 11269336"/>
              <a:gd name="connsiteY250" fmla="*/ 2209817 h 2323145"/>
              <a:gd name="connsiteX251" fmla="*/ 1136097 w 11269336"/>
              <a:gd name="connsiteY251" fmla="*/ 2205112 h 2323145"/>
              <a:gd name="connsiteX252" fmla="*/ 1048229 w 11269336"/>
              <a:gd name="connsiteY252" fmla="*/ 2207249 h 2323145"/>
              <a:gd name="connsiteX253" fmla="*/ 988232 w 11269336"/>
              <a:gd name="connsiteY253" fmla="*/ 2235635 h 2323145"/>
              <a:gd name="connsiteX254" fmla="*/ 981959 w 11269336"/>
              <a:gd name="connsiteY254" fmla="*/ 2231607 h 2323145"/>
              <a:gd name="connsiteX255" fmla="*/ 938600 w 11269336"/>
              <a:gd name="connsiteY255" fmla="*/ 2238113 h 2323145"/>
              <a:gd name="connsiteX256" fmla="*/ 791788 w 11269336"/>
              <a:gd name="connsiteY256" fmla="*/ 2293224 h 2323145"/>
              <a:gd name="connsiteX257" fmla="*/ 706914 w 11269336"/>
              <a:gd name="connsiteY257" fmla="*/ 2305046 h 2323145"/>
              <a:gd name="connsiteX258" fmla="*/ 675971 w 11269336"/>
              <a:gd name="connsiteY258" fmla="*/ 2304030 h 2323145"/>
              <a:gd name="connsiteX259" fmla="*/ 624180 w 11269336"/>
              <a:gd name="connsiteY259" fmla="*/ 2302650 h 2323145"/>
              <a:gd name="connsiteX260" fmla="*/ 583453 w 11269336"/>
              <a:gd name="connsiteY260" fmla="*/ 2288788 h 2323145"/>
              <a:gd name="connsiteX261" fmla="*/ 540946 w 11269336"/>
              <a:gd name="connsiteY261" fmla="*/ 2292721 h 2323145"/>
              <a:gd name="connsiteX262" fmla="*/ 533680 w 11269336"/>
              <a:gd name="connsiteY262" fmla="*/ 2310233 h 2323145"/>
              <a:gd name="connsiteX263" fmla="*/ 487366 w 11269336"/>
              <a:gd name="connsiteY263" fmla="*/ 2309053 h 2323145"/>
              <a:gd name="connsiteX264" fmla="*/ 416820 w 11269336"/>
              <a:gd name="connsiteY264" fmla="*/ 2305443 h 2323145"/>
              <a:gd name="connsiteX265" fmla="*/ 376805 w 11269336"/>
              <a:gd name="connsiteY265" fmla="*/ 2307647 h 2323145"/>
              <a:gd name="connsiteX266" fmla="*/ 266777 w 11269336"/>
              <a:gd name="connsiteY266" fmla="*/ 2309012 h 2323145"/>
              <a:gd name="connsiteX267" fmla="*/ 156013 w 11269336"/>
              <a:gd name="connsiteY267" fmla="*/ 2306832 h 2323145"/>
              <a:gd name="connsiteX268" fmla="*/ 87258 w 11269336"/>
              <a:gd name="connsiteY268" fmla="*/ 2285511 h 2323145"/>
              <a:gd name="connsiteX269" fmla="*/ 23798 w 11269336"/>
              <a:gd name="connsiteY269" fmla="*/ 2281822 h 2323145"/>
              <a:gd name="connsiteX270" fmla="*/ 0 w 11269336"/>
              <a:gd name="connsiteY270" fmla="*/ 2285369 h 2323145"/>
              <a:gd name="connsiteX271" fmla="*/ 0 w 11269336"/>
              <a:gd name="connsiteY271" fmla="*/ 0 h 2323145"/>
              <a:gd name="connsiteX0" fmla="*/ 0 w 11269336"/>
              <a:gd name="connsiteY0" fmla="*/ 0 h 2323145"/>
              <a:gd name="connsiteX1" fmla="*/ 11269336 w 11269336"/>
              <a:gd name="connsiteY1" fmla="*/ 0 h 2323145"/>
              <a:gd name="connsiteX2" fmla="*/ 11268645 w 11269336"/>
              <a:gd name="connsiteY2" fmla="*/ 511 h 2323145"/>
              <a:gd name="connsiteX3" fmla="*/ 11230739 w 11269336"/>
              <a:gd name="connsiteY3" fmla="*/ 37096 h 2323145"/>
              <a:gd name="connsiteX4" fmla="*/ 11082485 w 11269336"/>
              <a:gd name="connsiteY4" fmla="*/ 78590 h 2323145"/>
              <a:gd name="connsiteX5" fmla="*/ 11031776 w 11269336"/>
              <a:gd name="connsiteY5" fmla="*/ 79197 h 2323145"/>
              <a:gd name="connsiteX6" fmla="*/ 10995894 w 11269336"/>
              <a:gd name="connsiteY6" fmla="*/ 83459 h 2323145"/>
              <a:gd name="connsiteX7" fmla="*/ 10861177 w 11269336"/>
              <a:gd name="connsiteY7" fmla="*/ 147419 h 2323145"/>
              <a:gd name="connsiteX8" fmla="*/ 10782732 w 11269336"/>
              <a:gd name="connsiteY8" fmla="*/ 135645 h 2323145"/>
              <a:gd name="connsiteX9" fmla="*/ 10660773 w 11269336"/>
              <a:gd name="connsiteY9" fmla="*/ 179312 h 2323145"/>
              <a:gd name="connsiteX10" fmla="*/ 10564442 w 11269336"/>
              <a:gd name="connsiteY10" fmla="*/ 160738 h 2323145"/>
              <a:gd name="connsiteX11" fmla="*/ 10490200 w 11269336"/>
              <a:gd name="connsiteY11" fmla="*/ 183533 h 2323145"/>
              <a:gd name="connsiteX12" fmla="*/ 10271351 w 11269336"/>
              <a:gd name="connsiteY12" fmla="*/ 243104 h 2323145"/>
              <a:gd name="connsiteX13" fmla="*/ 10061033 w 11269336"/>
              <a:gd name="connsiteY13" fmla="*/ 364937 h 2323145"/>
              <a:gd name="connsiteX14" fmla="*/ 9921770 w 11269336"/>
              <a:gd name="connsiteY14" fmla="*/ 406154 h 2323145"/>
              <a:gd name="connsiteX15" fmla="*/ 9858388 w 11269336"/>
              <a:gd name="connsiteY15" fmla="*/ 439489 h 2323145"/>
              <a:gd name="connsiteX16" fmla="*/ 9811914 w 11269336"/>
              <a:gd name="connsiteY16" fmla="*/ 449865 h 2323145"/>
              <a:gd name="connsiteX17" fmla="*/ 9784394 w 11269336"/>
              <a:gd name="connsiteY17" fmla="*/ 457816 h 2323145"/>
              <a:gd name="connsiteX18" fmla="*/ 9742561 w 11269336"/>
              <a:gd name="connsiteY18" fmla="*/ 500437 h 2323145"/>
              <a:gd name="connsiteX19" fmla="*/ 9561831 w 11269336"/>
              <a:gd name="connsiteY19" fmla="*/ 547649 h 2323145"/>
              <a:gd name="connsiteX20" fmla="*/ 9380600 w 11269336"/>
              <a:gd name="connsiteY20" fmla="*/ 549821 h 2323145"/>
              <a:gd name="connsiteX21" fmla="*/ 9139429 w 11269336"/>
              <a:gd name="connsiteY21" fmla="*/ 696446 h 2323145"/>
              <a:gd name="connsiteX22" fmla="*/ 9114263 w 11269336"/>
              <a:gd name="connsiteY22" fmla="*/ 709213 h 2323145"/>
              <a:gd name="connsiteX23" fmla="*/ 9028928 w 11269336"/>
              <a:gd name="connsiteY23" fmla="*/ 745350 h 2323145"/>
              <a:gd name="connsiteX24" fmla="*/ 8977138 w 11269336"/>
              <a:gd name="connsiteY24" fmla="*/ 774970 h 2323145"/>
              <a:gd name="connsiteX25" fmla="*/ 8947030 w 11269336"/>
              <a:gd name="connsiteY25" fmla="*/ 814934 h 2323145"/>
              <a:gd name="connsiteX26" fmla="*/ 8914746 w 11269336"/>
              <a:gd name="connsiteY26" fmla="*/ 826428 h 2323145"/>
              <a:gd name="connsiteX27" fmla="*/ 8917778 w 11269336"/>
              <a:gd name="connsiteY27" fmla="*/ 835198 h 2323145"/>
              <a:gd name="connsiteX28" fmla="*/ 8905560 w 11269336"/>
              <a:gd name="connsiteY28" fmla="*/ 838358 h 2323145"/>
              <a:gd name="connsiteX29" fmla="*/ 8897564 w 11269336"/>
              <a:gd name="connsiteY29" fmla="*/ 834287 h 2323145"/>
              <a:gd name="connsiteX30" fmla="*/ 8878040 w 11269336"/>
              <a:gd name="connsiteY30" fmla="*/ 844150 h 2323145"/>
              <a:gd name="connsiteX31" fmla="*/ 8882654 w 11269336"/>
              <a:gd name="connsiteY31" fmla="*/ 892768 h 2323145"/>
              <a:gd name="connsiteX32" fmla="*/ 8837498 w 11269336"/>
              <a:gd name="connsiteY32" fmla="*/ 885664 h 2323145"/>
              <a:gd name="connsiteX33" fmla="*/ 8795998 w 11269336"/>
              <a:gd name="connsiteY33" fmla="*/ 863337 h 2323145"/>
              <a:gd name="connsiteX34" fmla="*/ 8776970 w 11269336"/>
              <a:gd name="connsiteY34" fmla="*/ 885177 h 2323145"/>
              <a:gd name="connsiteX35" fmla="*/ 8755719 w 11269336"/>
              <a:gd name="connsiteY35" fmla="*/ 889754 h 2323145"/>
              <a:gd name="connsiteX36" fmla="*/ 8743257 w 11269336"/>
              <a:gd name="connsiteY36" fmla="*/ 904723 h 2323145"/>
              <a:gd name="connsiteX37" fmla="*/ 8721366 w 11269336"/>
              <a:gd name="connsiteY37" fmla="*/ 904711 h 2323145"/>
              <a:gd name="connsiteX38" fmla="*/ 8678353 w 11269336"/>
              <a:gd name="connsiteY38" fmla="*/ 926318 h 2323145"/>
              <a:gd name="connsiteX39" fmla="*/ 8636849 w 11269336"/>
              <a:gd name="connsiteY39" fmla="*/ 937900 h 2323145"/>
              <a:gd name="connsiteX40" fmla="*/ 8620213 w 11269336"/>
              <a:gd name="connsiteY40" fmla="*/ 943068 h 2323145"/>
              <a:gd name="connsiteX41" fmla="*/ 8612581 w 11269336"/>
              <a:gd name="connsiteY41" fmla="*/ 952695 h 2323145"/>
              <a:gd name="connsiteX42" fmla="*/ 8589038 w 11269336"/>
              <a:gd name="connsiteY42" fmla="*/ 963892 h 2323145"/>
              <a:gd name="connsiteX43" fmla="*/ 8579950 w 11269336"/>
              <a:gd name="connsiteY43" fmla="*/ 960899 h 2323145"/>
              <a:gd name="connsiteX44" fmla="*/ 8579319 w 11269336"/>
              <a:gd name="connsiteY44" fmla="*/ 965630 h 2323145"/>
              <a:gd name="connsiteX45" fmla="*/ 8547429 w 11269336"/>
              <a:gd name="connsiteY45" fmla="*/ 984506 h 2323145"/>
              <a:gd name="connsiteX46" fmla="*/ 8478704 w 11269336"/>
              <a:gd name="connsiteY46" fmla="*/ 1025490 h 2323145"/>
              <a:gd name="connsiteX47" fmla="*/ 8461421 w 11269336"/>
              <a:gd name="connsiteY47" fmla="*/ 1035512 h 2323145"/>
              <a:gd name="connsiteX48" fmla="*/ 8445003 w 11269336"/>
              <a:gd name="connsiteY48" fmla="*/ 1036851 h 2323145"/>
              <a:gd name="connsiteX49" fmla="*/ 8357350 w 11269336"/>
              <a:gd name="connsiteY49" fmla="*/ 1060213 h 2323145"/>
              <a:gd name="connsiteX50" fmla="*/ 8335565 w 11269336"/>
              <a:gd name="connsiteY50" fmla="*/ 1061151 h 2323145"/>
              <a:gd name="connsiteX51" fmla="*/ 8325267 w 11269336"/>
              <a:gd name="connsiteY51" fmla="*/ 1055919 h 2323145"/>
              <a:gd name="connsiteX52" fmla="*/ 8293586 w 11269336"/>
              <a:gd name="connsiteY52" fmla="*/ 1076144 h 2323145"/>
              <a:gd name="connsiteX53" fmla="*/ 8242405 w 11269336"/>
              <a:gd name="connsiteY53" fmla="*/ 1095960 h 2323145"/>
              <a:gd name="connsiteX54" fmla="*/ 8218531 w 11269336"/>
              <a:gd name="connsiteY54" fmla="*/ 1107622 h 2323145"/>
              <a:gd name="connsiteX55" fmla="*/ 8197391 w 11269336"/>
              <a:gd name="connsiteY55" fmla="*/ 1107746 h 2323145"/>
              <a:gd name="connsiteX56" fmla="*/ 8081474 w 11269336"/>
              <a:gd name="connsiteY56" fmla="*/ 1130125 h 2323145"/>
              <a:gd name="connsiteX57" fmla="*/ 8053585 w 11269336"/>
              <a:gd name="connsiteY57" fmla="*/ 1129169 h 2323145"/>
              <a:gd name="connsiteX58" fmla="*/ 8038422 w 11269336"/>
              <a:gd name="connsiteY58" fmla="*/ 1119092 h 2323145"/>
              <a:gd name="connsiteX59" fmla="*/ 8029450 w 11269336"/>
              <a:gd name="connsiteY59" fmla="*/ 1125592 h 2323145"/>
              <a:gd name="connsiteX60" fmla="*/ 7959552 w 11269336"/>
              <a:gd name="connsiteY60" fmla="*/ 1140188 h 2323145"/>
              <a:gd name="connsiteX61" fmla="*/ 7914188 w 11269336"/>
              <a:gd name="connsiteY61" fmla="*/ 1150862 h 2323145"/>
              <a:gd name="connsiteX62" fmla="*/ 7914918 w 11269336"/>
              <a:gd name="connsiteY62" fmla="*/ 1168758 h 2323145"/>
              <a:gd name="connsiteX63" fmla="*/ 7875510 w 11269336"/>
              <a:gd name="connsiteY63" fmla="*/ 1183153 h 2323145"/>
              <a:gd name="connsiteX64" fmla="*/ 7829932 w 11269336"/>
              <a:gd name="connsiteY64" fmla="*/ 1180782 h 2323145"/>
              <a:gd name="connsiteX65" fmla="*/ 7779182 w 11269336"/>
              <a:gd name="connsiteY65" fmla="*/ 1192665 h 2323145"/>
              <a:gd name="connsiteX66" fmla="*/ 7748774 w 11269336"/>
              <a:gd name="connsiteY66" fmla="*/ 1199586 h 2323145"/>
              <a:gd name="connsiteX67" fmla="*/ 7671846 w 11269336"/>
              <a:gd name="connsiteY67" fmla="*/ 1231966 h 2323145"/>
              <a:gd name="connsiteX68" fmla="*/ 7554146 w 11269336"/>
              <a:gd name="connsiteY68" fmla="*/ 1319748 h 2323145"/>
              <a:gd name="connsiteX69" fmla="*/ 7515052 w 11269336"/>
              <a:gd name="connsiteY69" fmla="*/ 1336718 h 2323145"/>
              <a:gd name="connsiteX70" fmla="*/ 7507193 w 11269336"/>
              <a:gd name="connsiteY70" fmla="*/ 1334617 h 2323145"/>
              <a:gd name="connsiteX71" fmla="*/ 7461694 w 11269336"/>
              <a:gd name="connsiteY71" fmla="*/ 1375866 h 2323145"/>
              <a:gd name="connsiteX72" fmla="*/ 7377571 w 11269336"/>
              <a:gd name="connsiteY72" fmla="*/ 1400128 h 2323145"/>
              <a:gd name="connsiteX73" fmla="*/ 7311261 w 11269336"/>
              <a:gd name="connsiteY73" fmla="*/ 1412652 h 2323145"/>
              <a:gd name="connsiteX74" fmla="*/ 7275307 w 11269336"/>
              <a:gd name="connsiteY74" fmla="*/ 1422171 h 2323145"/>
              <a:gd name="connsiteX75" fmla="*/ 7247783 w 11269336"/>
              <a:gd name="connsiteY75" fmla="*/ 1426330 h 2323145"/>
              <a:gd name="connsiteX76" fmla="*/ 7185047 w 11269336"/>
              <a:gd name="connsiteY76" fmla="*/ 1451812 h 2323145"/>
              <a:gd name="connsiteX77" fmla="*/ 7084117 w 11269336"/>
              <a:gd name="connsiteY77" fmla="*/ 1500281 h 2323145"/>
              <a:gd name="connsiteX78" fmla="*/ 7062011 w 11269336"/>
              <a:gd name="connsiteY78" fmla="*/ 1509183 h 2323145"/>
              <a:gd name="connsiteX79" fmla="*/ 7040555 w 11269336"/>
              <a:gd name="connsiteY79" fmla="*/ 1511207 h 2323145"/>
              <a:gd name="connsiteX80" fmla="*/ 7033438 w 11269336"/>
              <a:gd name="connsiteY80" fmla="*/ 1506772 h 2323145"/>
              <a:gd name="connsiteX81" fmla="*/ 7020886 w 11269336"/>
              <a:gd name="connsiteY81" fmla="*/ 1510764 h 2323145"/>
              <a:gd name="connsiteX82" fmla="*/ 7017033 w 11269336"/>
              <a:gd name="connsiteY82" fmla="*/ 1510650 h 2323145"/>
              <a:gd name="connsiteX83" fmla="*/ 6995460 w 11269336"/>
              <a:gd name="connsiteY83" fmla="*/ 1511173 h 2323145"/>
              <a:gd name="connsiteX84" fmla="*/ 6962144 w 11269336"/>
              <a:gd name="connsiteY84" fmla="*/ 1541508 h 2323145"/>
              <a:gd name="connsiteX85" fmla="*/ 6910674 w 11269336"/>
              <a:gd name="connsiteY85" fmla="*/ 1554793 h 2323145"/>
              <a:gd name="connsiteX86" fmla="*/ 6732152 w 11269336"/>
              <a:gd name="connsiteY86" fmla="*/ 1642538 h 2323145"/>
              <a:gd name="connsiteX87" fmla="*/ 6694106 w 11269336"/>
              <a:gd name="connsiteY87" fmla="*/ 1632377 h 2323145"/>
              <a:gd name="connsiteX88" fmla="*/ 6617223 w 11269336"/>
              <a:gd name="connsiteY88" fmla="*/ 1659889 h 2323145"/>
              <a:gd name="connsiteX89" fmla="*/ 6521138 w 11269336"/>
              <a:gd name="connsiteY89" fmla="*/ 1744340 h 2323145"/>
              <a:gd name="connsiteX90" fmla="*/ 6380677 w 11269336"/>
              <a:gd name="connsiteY90" fmla="*/ 1796883 h 2323145"/>
              <a:gd name="connsiteX91" fmla="*/ 6374897 w 11269336"/>
              <a:gd name="connsiteY91" fmla="*/ 1809910 h 2323145"/>
              <a:gd name="connsiteX92" fmla="*/ 6364545 w 11269336"/>
              <a:gd name="connsiteY92" fmla="*/ 1820090 h 2323145"/>
              <a:gd name="connsiteX93" fmla="*/ 6362126 w 11269336"/>
              <a:gd name="connsiteY93" fmla="*/ 1819991 h 2323145"/>
              <a:gd name="connsiteX94" fmla="*/ 6346673 w 11269336"/>
              <a:gd name="connsiteY94" fmla="*/ 1827824 h 2323145"/>
              <a:gd name="connsiteX95" fmla="*/ 6345588 w 11269336"/>
              <a:gd name="connsiteY95" fmla="*/ 1832232 h 2323145"/>
              <a:gd name="connsiteX96" fmla="*/ 6335708 w 11269336"/>
              <a:gd name="connsiteY96" fmla="*/ 1838451 h 2323145"/>
              <a:gd name="connsiteX97" fmla="*/ 6318182 w 11269336"/>
              <a:gd name="connsiteY97" fmla="*/ 1852975 h 2323145"/>
              <a:gd name="connsiteX98" fmla="*/ 6313084 w 11269336"/>
              <a:gd name="connsiteY98" fmla="*/ 1853561 h 2323145"/>
              <a:gd name="connsiteX99" fmla="*/ 6283816 w 11269336"/>
              <a:gd name="connsiteY99" fmla="*/ 1872148 h 2323145"/>
              <a:gd name="connsiteX100" fmla="*/ 6282550 w 11269336"/>
              <a:gd name="connsiteY100" fmla="*/ 1871392 h 2323145"/>
              <a:gd name="connsiteX101" fmla="*/ 6270527 w 11269336"/>
              <a:gd name="connsiteY101" fmla="*/ 1872208 h 2323145"/>
              <a:gd name="connsiteX102" fmla="*/ 6249518 w 11269336"/>
              <a:gd name="connsiteY102" fmla="*/ 1876079 h 2323145"/>
              <a:gd name="connsiteX103" fmla="*/ 6190386 w 11269336"/>
              <a:gd name="connsiteY103" fmla="*/ 1872478 h 2323145"/>
              <a:gd name="connsiteX104" fmla="*/ 6159777 w 11269336"/>
              <a:gd name="connsiteY104" fmla="*/ 1891745 h 2323145"/>
              <a:gd name="connsiteX105" fmla="*/ 6153131 w 11269336"/>
              <a:gd name="connsiteY105" fmla="*/ 1895079 h 2323145"/>
              <a:gd name="connsiteX106" fmla="*/ 6152798 w 11269336"/>
              <a:gd name="connsiteY106" fmla="*/ 1894920 h 2323145"/>
              <a:gd name="connsiteX107" fmla="*/ 6145388 w 11269336"/>
              <a:gd name="connsiteY107" fmla="*/ 1897990 h 2323145"/>
              <a:gd name="connsiteX108" fmla="*/ 6141014 w 11269336"/>
              <a:gd name="connsiteY108" fmla="*/ 1901155 h 2323145"/>
              <a:gd name="connsiteX109" fmla="*/ 6128122 w 11269336"/>
              <a:gd name="connsiteY109" fmla="*/ 1907623 h 2323145"/>
              <a:gd name="connsiteX110" fmla="*/ 6122351 w 11269336"/>
              <a:gd name="connsiteY110" fmla="*/ 1908359 h 2323145"/>
              <a:gd name="connsiteX111" fmla="*/ 6064750 w 11269336"/>
              <a:gd name="connsiteY111" fmla="*/ 1896394 h 2323145"/>
              <a:gd name="connsiteX112" fmla="*/ 5964230 w 11269336"/>
              <a:gd name="connsiteY112" fmla="*/ 1910038 h 2323145"/>
              <a:gd name="connsiteX113" fmla="*/ 5865399 w 11269336"/>
              <a:gd name="connsiteY113" fmla="*/ 1926966 h 2323145"/>
              <a:gd name="connsiteX114" fmla="*/ 5829951 w 11269336"/>
              <a:gd name="connsiteY114" fmla="*/ 1934755 h 2323145"/>
              <a:gd name="connsiteX115" fmla="*/ 5765285 w 11269336"/>
              <a:gd name="connsiteY115" fmla="*/ 1941322 h 2323145"/>
              <a:gd name="connsiteX116" fmla="*/ 5734750 w 11269336"/>
              <a:gd name="connsiteY116" fmla="*/ 1939793 h 2323145"/>
              <a:gd name="connsiteX117" fmla="*/ 5733569 w 11269336"/>
              <a:gd name="connsiteY117" fmla="*/ 1940505 h 2323145"/>
              <a:gd name="connsiteX118" fmla="*/ 5730329 w 11269336"/>
              <a:gd name="connsiteY118" fmla="*/ 1937845 h 2323145"/>
              <a:gd name="connsiteX119" fmla="*/ 5724661 w 11269336"/>
              <a:gd name="connsiteY119" fmla="*/ 1937455 h 2323145"/>
              <a:gd name="connsiteX120" fmla="*/ 5710186 w 11269336"/>
              <a:gd name="connsiteY120" fmla="*/ 1941370 h 2323145"/>
              <a:gd name="connsiteX121" fmla="*/ 5704910 w 11269336"/>
              <a:gd name="connsiteY121" fmla="*/ 1943663 h 2323145"/>
              <a:gd name="connsiteX122" fmla="*/ 5696836 w 11269336"/>
              <a:gd name="connsiteY122" fmla="*/ 1945271 h 2323145"/>
              <a:gd name="connsiteX123" fmla="*/ 5696583 w 11269336"/>
              <a:gd name="connsiteY123" fmla="*/ 1945050 h 2323145"/>
              <a:gd name="connsiteX124" fmla="*/ 5689123 w 11269336"/>
              <a:gd name="connsiteY124" fmla="*/ 1947067 h 2323145"/>
              <a:gd name="connsiteX125" fmla="*/ 5653291 w 11269336"/>
              <a:gd name="connsiteY125" fmla="*/ 1960245 h 2323145"/>
              <a:gd name="connsiteX126" fmla="*/ 5599385 w 11269336"/>
              <a:gd name="connsiteY126" fmla="*/ 1945198 h 2323145"/>
              <a:gd name="connsiteX127" fmla="*/ 5578300 w 11269336"/>
              <a:gd name="connsiteY127" fmla="*/ 1944963 h 2323145"/>
              <a:gd name="connsiteX128" fmla="*/ 5566758 w 11269336"/>
              <a:gd name="connsiteY128" fmla="*/ 1943441 h 2323145"/>
              <a:gd name="connsiteX129" fmla="*/ 5565857 w 11269336"/>
              <a:gd name="connsiteY129" fmla="*/ 1942445 h 2323145"/>
              <a:gd name="connsiteX130" fmla="*/ 5531534 w 11269336"/>
              <a:gd name="connsiteY130" fmla="*/ 1955208 h 2323145"/>
              <a:gd name="connsiteX131" fmla="*/ 5526552 w 11269336"/>
              <a:gd name="connsiteY131" fmla="*/ 1954799 h 2323145"/>
              <a:gd name="connsiteX132" fmla="*/ 5504723 w 11269336"/>
              <a:gd name="connsiteY132" fmla="*/ 1965811 h 2323145"/>
              <a:gd name="connsiteX133" fmla="*/ 5493156 w 11269336"/>
              <a:gd name="connsiteY133" fmla="*/ 1970063 h 2323145"/>
              <a:gd name="connsiteX134" fmla="*/ 5490486 w 11269336"/>
              <a:gd name="connsiteY134" fmla="*/ 1974227 h 2323145"/>
              <a:gd name="connsiteX135" fmla="*/ 5473107 w 11269336"/>
              <a:gd name="connsiteY135" fmla="*/ 1979001 h 2323145"/>
              <a:gd name="connsiteX136" fmla="*/ 5470885 w 11269336"/>
              <a:gd name="connsiteY136" fmla="*/ 1978432 h 2323145"/>
              <a:gd name="connsiteX137" fmla="*/ 5457393 w 11269336"/>
              <a:gd name="connsiteY137" fmla="*/ 1986525 h 2323145"/>
              <a:gd name="connsiteX138" fmla="*/ 5447102 w 11269336"/>
              <a:gd name="connsiteY138" fmla="*/ 1998329 h 2323145"/>
              <a:gd name="connsiteX139" fmla="*/ 5159151 w 11269336"/>
              <a:gd name="connsiteY139" fmla="*/ 2029640 h 2323145"/>
              <a:gd name="connsiteX140" fmla="*/ 5041688 w 11269336"/>
              <a:gd name="connsiteY140" fmla="*/ 2022334 h 2323145"/>
              <a:gd name="connsiteX141" fmla="*/ 4860988 w 11269336"/>
              <a:gd name="connsiteY141" fmla="*/ 2135698 h 2323145"/>
              <a:gd name="connsiteX142" fmla="*/ 4807902 w 11269336"/>
              <a:gd name="connsiteY142" fmla="*/ 2138894 h 2323145"/>
              <a:gd name="connsiteX143" fmla="*/ 4765388 w 11269336"/>
              <a:gd name="connsiteY143" fmla="*/ 2162525 h 2323145"/>
              <a:gd name="connsiteX144" fmla="*/ 4745033 w 11269336"/>
              <a:gd name="connsiteY144" fmla="*/ 2158859 h 2323145"/>
              <a:gd name="connsiteX145" fmla="*/ 4741475 w 11269336"/>
              <a:gd name="connsiteY145" fmla="*/ 2157998 h 2323145"/>
              <a:gd name="connsiteX146" fmla="*/ 4728247 w 11269336"/>
              <a:gd name="connsiteY146" fmla="*/ 2159526 h 2323145"/>
              <a:gd name="connsiteX147" fmla="*/ 4723263 w 11269336"/>
              <a:gd name="connsiteY147" fmla="*/ 2153742 h 2323145"/>
              <a:gd name="connsiteX148" fmla="*/ 4702453 w 11269336"/>
              <a:gd name="connsiteY148" fmla="*/ 2151586 h 2323145"/>
              <a:gd name="connsiteX149" fmla="*/ 4678455 w 11269336"/>
              <a:gd name="connsiteY149" fmla="*/ 2156131 h 2323145"/>
              <a:gd name="connsiteX150" fmla="*/ 4593061 w 11269336"/>
              <a:gd name="connsiteY150" fmla="*/ 2171597 h 2323145"/>
              <a:gd name="connsiteX151" fmla="*/ 4579902 w 11269336"/>
              <a:gd name="connsiteY151" fmla="*/ 2177927 h 2323145"/>
              <a:gd name="connsiteX152" fmla="*/ 4533444 w 11269336"/>
              <a:gd name="connsiteY152" fmla="*/ 2181200 h 2323145"/>
              <a:gd name="connsiteX153" fmla="*/ 4492832 w 11269336"/>
              <a:gd name="connsiteY153" fmla="*/ 2188033 h 2323145"/>
              <a:gd name="connsiteX154" fmla="*/ 4467257 w 11269336"/>
              <a:gd name="connsiteY154" fmla="*/ 2196121 h 2323145"/>
              <a:gd name="connsiteX155" fmla="*/ 4459937 w 11269336"/>
              <a:gd name="connsiteY155" fmla="*/ 2195182 h 2323145"/>
              <a:gd name="connsiteX156" fmla="*/ 4433312 w 11269336"/>
              <a:gd name="connsiteY156" fmla="*/ 2199004 h 2323145"/>
              <a:gd name="connsiteX157" fmla="*/ 4420601 w 11269336"/>
              <a:gd name="connsiteY157" fmla="*/ 2205158 h 2323145"/>
              <a:gd name="connsiteX158" fmla="*/ 4405765 w 11269336"/>
              <a:gd name="connsiteY158" fmla="*/ 2199902 h 2323145"/>
              <a:gd name="connsiteX159" fmla="*/ 4401354 w 11269336"/>
              <a:gd name="connsiteY159" fmla="*/ 2194745 h 2323145"/>
              <a:gd name="connsiteX160" fmla="*/ 4383151 w 11269336"/>
              <a:gd name="connsiteY160" fmla="*/ 2201140 h 2323145"/>
              <a:gd name="connsiteX161" fmla="*/ 4366646 w 11269336"/>
              <a:gd name="connsiteY161" fmla="*/ 2198564 h 2323145"/>
              <a:gd name="connsiteX162" fmla="*/ 4354009 w 11269336"/>
              <a:gd name="connsiteY162" fmla="*/ 2204984 h 2323145"/>
              <a:gd name="connsiteX163" fmla="*/ 4348284 w 11269336"/>
              <a:gd name="connsiteY163" fmla="*/ 2205270 h 2323145"/>
              <a:gd name="connsiteX164" fmla="*/ 4333906 w 11269336"/>
              <a:gd name="connsiteY164" fmla="*/ 2205251 h 2323145"/>
              <a:gd name="connsiteX165" fmla="*/ 4308819 w 11269336"/>
              <a:gd name="connsiteY165" fmla="*/ 2203822 h 2323145"/>
              <a:gd name="connsiteX166" fmla="*/ 4301210 w 11269336"/>
              <a:gd name="connsiteY166" fmla="*/ 2204456 h 2323145"/>
              <a:gd name="connsiteX167" fmla="*/ 4283095 w 11269336"/>
              <a:gd name="connsiteY167" fmla="*/ 2198177 h 2323145"/>
              <a:gd name="connsiteX168" fmla="*/ 4250119 w 11269336"/>
              <a:gd name="connsiteY168" fmla="*/ 2196342 h 2323145"/>
              <a:gd name="connsiteX169" fmla="*/ 4189203 w 11269336"/>
              <a:gd name="connsiteY169" fmla="*/ 2178994 h 2323145"/>
              <a:gd name="connsiteX170" fmla="*/ 4154035 w 11269336"/>
              <a:gd name="connsiteY170" fmla="*/ 2171950 h 2323145"/>
              <a:gd name="connsiteX171" fmla="*/ 4129569 w 11269336"/>
              <a:gd name="connsiteY171" fmla="*/ 2163850 h 2323145"/>
              <a:gd name="connsiteX172" fmla="*/ 4061250 w 11269336"/>
              <a:gd name="connsiteY172" fmla="*/ 2159236 h 2323145"/>
              <a:gd name="connsiteX173" fmla="*/ 3945480 w 11269336"/>
              <a:gd name="connsiteY173" fmla="*/ 2158279 h 2323145"/>
              <a:gd name="connsiteX174" fmla="*/ 3921468 w 11269336"/>
              <a:gd name="connsiteY174" fmla="*/ 2156588 h 2323145"/>
              <a:gd name="connsiteX175" fmla="*/ 3903348 w 11269336"/>
              <a:gd name="connsiteY175" fmla="*/ 2149220 h 2323145"/>
              <a:gd name="connsiteX176" fmla="*/ 3901342 w 11269336"/>
              <a:gd name="connsiteY176" fmla="*/ 2142355 h 2323145"/>
              <a:gd name="connsiteX177" fmla="*/ 3888539 w 11269336"/>
              <a:gd name="connsiteY177" fmla="*/ 2140476 h 2323145"/>
              <a:gd name="connsiteX178" fmla="*/ 3885662 w 11269336"/>
              <a:gd name="connsiteY178" fmla="*/ 2138740 h 2323145"/>
              <a:gd name="connsiteX179" fmla="*/ 3868627 w 11269336"/>
              <a:gd name="connsiteY179" fmla="*/ 2130023 h 2323145"/>
              <a:gd name="connsiteX180" fmla="*/ 3819177 w 11269336"/>
              <a:gd name="connsiteY180" fmla="*/ 2142111 h 2323145"/>
              <a:gd name="connsiteX181" fmla="*/ 3769100 w 11269336"/>
              <a:gd name="connsiteY181" fmla="*/ 2131731 h 2323145"/>
              <a:gd name="connsiteX182" fmla="*/ 3562752 w 11269336"/>
              <a:gd name="connsiteY182" fmla="*/ 2131785 h 2323145"/>
              <a:gd name="connsiteX183" fmla="*/ 3541402 w 11269336"/>
              <a:gd name="connsiteY183" fmla="*/ 2106821 h 2323145"/>
              <a:gd name="connsiteX184" fmla="*/ 3365341 w 11269336"/>
              <a:gd name="connsiteY184" fmla="*/ 2077638 h 2323145"/>
              <a:gd name="connsiteX185" fmla="*/ 3170922 w 11269336"/>
              <a:gd name="connsiteY185" fmla="*/ 2115957 h 2323145"/>
              <a:gd name="connsiteX186" fmla="*/ 3156256 w 11269336"/>
              <a:gd name="connsiteY186" fmla="*/ 2124773 h 2323145"/>
              <a:gd name="connsiteX187" fmla="*/ 3140298 w 11269336"/>
              <a:gd name="connsiteY187" fmla="*/ 2129182 h 2323145"/>
              <a:gd name="connsiteX188" fmla="*/ 3138514 w 11269336"/>
              <a:gd name="connsiteY188" fmla="*/ 2128069 h 2323145"/>
              <a:gd name="connsiteX189" fmla="*/ 3120467 w 11269336"/>
              <a:gd name="connsiteY189" fmla="*/ 2128281 h 2323145"/>
              <a:gd name="connsiteX190" fmla="*/ 3116175 w 11269336"/>
              <a:gd name="connsiteY190" fmla="*/ 2131633 h 2323145"/>
              <a:gd name="connsiteX191" fmla="*/ 3103685 w 11269336"/>
              <a:gd name="connsiteY191" fmla="*/ 2132814 h 2323145"/>
              <a:gd name="connsiteX192" fmla="*/ 3078794 w 11269336"/>
              <a:gd name="connsiteY192" fmla="*/ 2137935 h 2323145"/>
              <a:gd name="connsiteX193" fmla="*/ 3074407 w 11269336"/>
              <a:gd name="connsiteY193" fmla="*/ 2136274 h 2323145"/>
              <a:gd name="connsiteX194" fmla="*/ 3037285 w 11269336"/>
              <a:gd name="connsiteY194" fmla="*/ 2139919 h 2323145"/>
              <a:gd name="connsiteX195" fmla="*/ 3036901 w 11269336"/>
              <a:gd name="connsiteY195" fmla="*/ 2138726 h 2323145"/>
              <a:gd name="connsiteX196" fmla="*/ 3026996 w 11269336"/>
              <a:gd name="connsiteY196" fmla="*/ 2134322 h 2323145"/>
              <a:gd name="connsiteX197" fmla="*/ 3007772 w 11269336"/>
              <a:gd name="connsiteY197" fmla="*/ 2128742 h 2323145"/>
              <a:gd name="connsiteX198" fmla="*/ 2965030 w 11269336"/>
              <a:gd name="connsiteY198" fmla="*/ 2100494 h 2323145"/>
              <a:gd name="connsiteX199" fmla="*/ 2926342 w 11269336"/>
              <a:gd name="connsiteY199" fmla="*/ 2104155 h 2323145"/>
              <a:gd name="connsiteX200" fmla="*/ 2918608 w 11269336"/>
              <a:gd name="connsiteY200" fmla="*/ 2104215 h 2323145"/>
              <a:gd name="connsiteX201" fmla="*/ 2918475 w 11269336"/>
              <a:gd name="connsiteY201" fmla="*/ 2103937 h 2323145"/>
              <a:gd name="connsiteX202" fmla="*/ 2910360 w 11269336"/>
              <a:gd name="connsiteY202" fmla="*/ 2103444 h 2323145"/>
              <a:gd name="connsiteX203" fmla="*/ 2904507 w 11269336"/>
              <a:gd name="connsiteY203" fmla="*/ 2104326 h 2323145"/>
              <a:gd name="connsiteX204" fmla="*/ 2889503 w 11269336"/>
              <a:gd name="connsiteY204" fmla="*/ 2104443 h 2323145"/>
              <a:gd name="connsiteX205" fmla="*/ 2884480 w 11269336"/>
              <a:gd name="connsiteY205" fmla="*/ 2102626 h 2323145"/>
              <a:gd name="connsiteX206" fmla="*/ 2882689 w 11269336"/>
              <a:gd name="connsiteY206" fmla="*/ 2099228 h 2323145"/>
              <a:gd name="connsiteX207" fmla="*/ 2881291 w 11269336"/>
              <a:gd name="connsiteY207" fmla="*/ 2099618 h 2323145"/>
              <a:gd name="connsiteX208" fmla="*/ 2853979 w 11269336"/>
              <a:gd name="connsiteY208" fmla="*/ 2090388 h 2323145"/>
              <a:gd name="connsiteX209" fmla="*/ 2791790 w 11269336"/>
              <a:gd name="connsiteY209" fmla="*/ 2080332 h 2323145"/>
              <a:gd name="connsiteX210" fmla="*/ 2755844 w 11269336"/>
              <a:gd name="connsiteY210" fmla="*/ 2078874 h 2323145"/>
              <a:gd name="connsiteX211" fmla="*/ 2657742 w 11269336"/>
              <a:gd name="connsiteY211" fmla="*/ 2070179 h 2323145"/>
              <a:gd name="connsiteX212" fmla="*/ 2559549 w 11269336"/>
              <a:gd name="connsiteY212" fmla="*/ 2057873 h 2323145"/>
              <a:gd name="connsiteX213" fmla="*/ 2512054 w 11269336"/>
              <a:gd name="connsiteY213" fmla="*/ 2031671 h 2323145"/>
              <a:gd name="connsiteX214" fmla="*/ 2506437 w 11269336"/>
              <a:gd name="connsiteY214" fmla="*/ 2030918 h 2323145"/>
              <a:gd name="connsiteX215" fmla="*/ 2491752 w 11269336"/>
              <a:gd name="connsiteY215" fmla="*/ 2033906 h 2323145"/>
              <a:gd name="connsiteX216" fmla="*/ 2486338 w 11269336"/>
              <a:gd name="connsiteY216" fmla="*/ 2035862 h 2323145"/>
              <a:gd name="connsiteX217" fmla="*/ 2478186 w 11269336"/>
              <a:gd name="connsiteY217" fmla="*/ 2036953 h 2323145"/>
              <a:gd name="connsiteX218" fmla="*/ 2477950 w 11269336"/>
              <a:gd name="connsiteY218" fmla="*/ 2036715 h 2323145"/>
              <a:gd name="connsiteX219" fmla="*/ 2470381 w 11269336"/>
              <a:gd name="connsiteY219" fmla="*/ 2038256 h 2323145"/>
              <a:gd name="connsiteX220" fmla="*/ 2433781 w 11269336"/>
              <a:gd name="connsiteY220" fmla="*/ 2049140 h 2323145"/>
              <a:gd name="connsiteX221" fmla="*/ 2381172 w 11269336"/>
              <a:gd name="connsiteY221" fmla="*/ 2030645 h 2323145"/>
              <a:gd name="connsiteX222" fmla="*/ 2360198 w 11269336"/>
              <a:gd name="connsiteY222" fmla="*/ 2029059 h 2323145"/>
              <a:gd name="connsiteX223" fmla="*/ 2348815 w 11269336"/>
              <a:gd name="connsiteY223" fmla="*/ 2026798 h 2323145"/>
              <a:gd name="connsiteX224" fmla="*/ 2347988 w 11269336"/>
              <a:gd name="connsiteY224" fmla="*/ 2025745 h 2323145"/>
              <a:gd name="connsiteX225" fmla="*/ 2312920 w 11269336"/>
              <a:gd name="connsiteY225" fmla="*/ 2036311 h 2323145"/>
              <a:gd name="connsiteX226" fmla="*/ 2307986 w 11269336"/>
              <a:gd name="connsiteY226" fmla="*/ 2035583 h 2323145"/>
              <a:gd name="connsiteX227" fmla="*/ 2285481 w 11269336"/>
              <a:gd name="connsiteY227" fmla="*/ 2045197 h 2323145"/>
              <a:gd name="connsiteX228" fmla="*/ 2273666 w 11269336"/>
              <a:gd name="connsiteY228" fmla="*/ 2048710 h 2323145"/>
              <a:gd name="connsiteX229" fmla="*/ 2270719 w 11269336"/>
              <a:gd name="connsiteY229" fmla="*/ 2052702 h 2323145"/>
              <a:gd name="connsiteX230" fmla="*/ 2253080 w 11269336"/>
              <a:gd name="connsiteY230" fmla="*/ 2056363 h 2323145"/>
              <a:gd name="connsiteX231" fmla="*/ 2250906 w 11269336"/>
              <a:gd name="connsiteY231" fmla="*/ 2055654 h 2323145"/>
              <a:gd name="connsiteX232" fmla="*/ 2236905 w 11269336"/>
              <a:gd name="connsiteY232" fmla="*/ 2062882 h 2323145"/>
              <a:gd name="connsiteX233" fmla="*/ 2225830 w 11269336"/>
              <a:gd name="connsiteY233" fmla="*/ 2074027 h 2323145"/>
              <a:gd name="connsiteX234" fmla="*/ 2073776 w 11269336"/>
              <a:gd name="connsiteY234" fmla="*/ 2089244 h 2323145"/>
              <a:gd name="connsiteX235" fmla="*/ 1948256 w 11269336"/>
              <a:gd name="connsiteY235" fmla="*/ 2146616 h 2323145"/>
              <a:gd name="connsiteX236" fmla="*/ 1865582 w 11269336"/>
              <a:gd name="connsiteY236" fmla="*/ 2153738 h 2323145"/>
              <a:gd name="connsiteX237" fmla="*/ 1835210 w 11269336"/>
              <a:gd name="connsiteY237" fmla="*/ 2134244 h 2323145"/>
              <a:gd name="connsiteX238" fmla="*/ 1632661 w 11269336"/>
              <a:gd name="connsiteY238" fmla="*/ 2173882 h 2323145"/>
              <a:gd name="connsiteX239" fmla="*/ 1579590 w 11269336"/>
              <a:gd name="connsiteY239" fmla="*/ 2173680 h 2323145"/>
              <a:gd name="connsiteX240" fmla="*/ 1535601 w 11269336"/>
              <a:gd name="connsiteY240" fmla="*/ 2194590 h 2323145"/>
              <a:gd name="connsiteX241" fmla="*/ 1515594 w 11269336"/>
              <a:gd name="connsiteY241" fmla="*/ 2189622 h 2323145"/>
              <a:gd name="connsiteX242" fmla="*/ 1512113 w 11269336"/>
              <a:gd name="connsiteY242" fmla="*/ 2188534 h 2323145"/>
              <a:gd name="connsiteX243" fmla="*/ 1498838 w 11269336"/>
              <a:gd name="connsiteY243" fmla="*/ 2189213 h 2323145"/>
              <a:gd name="connsiteX244" fmla="*/ 1494279 w 11269336"/>
              <a:gd name="connsiteY244" fmla="*/ 2183112 h 2323145"/>
              <a:gd name="connsiteX245" fmla="*/ 1473714 w 11269336"/>
              <a:gd name="connsiteY245" fmla="*/ 2179625 h 2323145"/>
              <a:gd name="connsiteX246" fmla="*/ 1449503 w 11269336"/>
              <a:gd name="connsiteY246" fmla="*/ 2182633 h 2323145"/>
              <a:gd name="connsiteX247" fmla="*/ 1335495 w 11269336"/>
              <a:gd name="connsiteY247" fmla="*/ 2203940 h 2323145"/>
              <a:gd name="connsiteX248" fmla="*/ 1266687 w 11269336"/>
              <a:gd name="connsiteY248" fmla="*/ 2212688 h 2323145"/>
              <a:gd name="connsiteX249" fmla="*/ 1239614 w 11269336"/>
              <a:gd name="connsiteY249" fmla="*/ 2209727 h 2323145"/>
              <a:gd name="connsiteX250" fmla="*/ 1202436 w 11269336"/>
              <a:gd name="connsiteY250" fmla="*/ 2209817 h 2323145"/>
              <a:gd name="connsiteX251" fmla="*/ 1136097 w 11269336"/>
              <a:gd name="connsiteY251" fmla="*/ 2205112 h 2323145"/>
              <a:gd name="connsiteX252" fmla="*/ 988232 w 11269336"/>
              <a:gd name="connsiteY252" fmla="*/ 2235635 h 2323145"/>
              <a:gd name="connsiteX253" fmla="*/ 981959 w 11269336"/>
              <a:gd name="connsiteY253" fmla="*/ 2231607 h 2323145"/>
              <a:gd name="connsiteX254" fmla="*/ 938600 w 11269336"/>
              <a:gd name="connsiteY254" fmla="*/ 2238113 h 2323145"/>
              <a:gd name="connsiteX255" fmla="*/ 791788 w 11269336"/>
              <a:gd name="connsiteY255" fmla="*/ 2293224 h 2323145"/>
              <a:gd name="connsiteX256" fmla="*/ 706914 w 11269336"/>
              <a:gd name="connsiteY256" fmla="*/ 2305046 h 2323145"/>
              <a:gd name="connsiteX257" fmla="*/ 675971 w 11269336"/>
              <a:gd name="connsiteY257" fmla="*/ 2304030 h 2323145"/>
              <a:gd name="connsiteX258" fmla="*/ 624180 w 11269336"/>
              <a:gd name="connsiteY258" fmla="*/ 2302650 h 2323145"/>
              <a:gd name="connsiteX259" fmla="*/ 583453 w 11269336"/>
              <a:gd name="connsiteY259" fmla="*/ 2288788 h 2323145"/>
              <a:gd name="connsiteX260" fmla="*/ 540946 w 11269336"/>
              <a:gd name="connsiteY260" fmla="*/ 2292721 h 2323145"/>
              <a:gd name="connsiteX261" fmla="*/ 533680 w 11269336"/>
              <a:gd name="connsiteY261" fmla="*/ 2310233 h 2323145"/>
              <a:gd name="connsiteX262" fmla="*/ 487366 w 11269336"/>
              <a:gd name="connsiteY262" fmla="*/ 2309053 h 2323145"/>
              <a:gd name="connsiteX263" fmla="*/ 416820 w 11269336"/>
              <a:gd name="connsiteY263" fmla="*/ 2305443 h 2323145"/>
              <a:gd name="connsiteX264" fmla="*/ 376805 w 11269336"/>
              <a:gd name="connsiteY264" fmla="*/ 2307647 h 2323145"/>
              <a:gd name="connsiteX265" fmla="*/ 266777 w 11269336"/>
              <a:gd name="connsiteY265" fmla="*/ 2309012 h 2323145"/>
              <a:gd name="connsiteX266" fmla="*/ 156013 w 11269336"/>
              <a:gd name="connsiteY266" fmla="*/ 2306832 h 2323145"/>
              <a:gd name="connsiteX267" fmla="*/ 87258 w 11269336"/>
              <a:gd name="connsiteY267" fmla="*/ 2285511 h 2323145"/>
              <a:gd name="connsiteX268" fmla="*/ 23798 w 11269336"/>
              <a:gd name="connsiteY268" fmla="*/ 2281822 h 2323145"/>
              <a:gd name="connsiteX269" fmla="*/ 0 w 11269336"/>
              <a:gd name="connsiteY269" fmla="*/ 2285369 h 2323145"/>
              <a:gd name="connsiteX270" fmla="*/ 0 w 11269336"/>
              <a:gd name="connsiteY270" fmla="*/ 0 h 2323145"/>
              <a:gd name="connsiteX0" fmla="*/ 0 w 11269336"/>
              <a:gd name="connsiteY0" fmla="*/ 0 h 2323145"/>
              <a:gd name="connsiteX1" fmla="*/ 11269336 w 11269336"/>
              <a:gd name="connsiteY1" fmla="*/ 0 h 2323145"/>
              <a:gd name="connsiteX2" fmla="*/ 11268645 w 11269336"/>
              <a:gd name="connsiteY2" fmla="*/ 511 h 2323145"/>
              <a:gd name="connsiteX3" fmla="*/ 11230739 w 11269336"/>
              <a:gd name="connsiteY3" fmla="*/ 37096 h 2323145"/>
              <a:gd name="connsiteX4" fmla="*/ 11082485 w 11269336"/>
              <a:gd name="connsiteY4" fmla="*/ 78590 h 2323145"/>
              <a:gd name="connsiteX5" fmla="*/ 11031776 w 11269336"/>
              <a:gd name="connsiteY5" fmla="*/ 79197 h 2323145"/>
              <a:gd name="connsiteX6" fmla="*/ 10995894 w 11269336"/>
              <a:gd name="connsiteY6" fmla="*/ 83459 h 2323145"/>
              <a:gd name="connsiteX7" fmla="*/ 10861177 w 11269336"/>
              <a:gd name="connsiteY7" fmla="*/ 147419 h 2323145"/>
              <a:gd name="connsiteX8" fmla="*/ 10782732 w 11269336"/>
              <a:gd name="connsiteY8" fmla="*/ 135645 h 2323145"/>
              <a:gd name="connsiteX9" fmla="*/ 10660773 w 11269336"/>
              <a:gd name="connsiteY9" fmla="*/ 179312 h 2323145"/>
              <a:gd name="connsiteX10" fmla="*/ 10564442 w 11269336"/>
              <a:gd name="connsiteY10" fmla="*/ 160738 h 2323145"/>
              <a:gd name="connsiteX11" fmla="*/ 10490200 w 11269336"/>
              <a:gd name="connsiteY11" fmla="*/ 183533 h 2323145"/>
              <a:gd name="connsiteX12" fmla="*/ 10271351 w 11269336"/>
              <a:gd name="connsiteY12" fmla="*/ 243104 h 2323145"/>
              <a:gd name="connsiteX13" fmla="*/ 10061033 w 11269336"/>
              <a:gd name="connsiteY13" fmla="*/ 364937 h 2323145"/>
              <a:gd name="connsiteX14" fmla="*/ 9921770 w 11269336"/>
              <a:gd name="connsiteY14" fmla="*/ 406154 h 2323145"/>
              <a:gd name="connsiteX15" fmla="*/ 9858388 w 11269336"/>
              <a:gd name="connsiteY15" fmla="*/ 439489 h 2323145"/>
              <a:gd name="connsiteX16" fmla="*/ 9811914 w 11269336"/>
              <a:gd name="connsiteY16" fmla="*/ 449865 h 2323145"/>
              <a:gd name="connsiteX17" fmla="*/ 9784394 w 11269336"/>
              <a:gd name="connsiteY17" fmla="*/ 457816 h 2323145"/>
              <a:gd name="connsiteX18" fmla="*/ 9742561 w 11269336"/>
              <a:gd name="connsiteY18" fmla="*/ 500437 h 2323145"/>
              <a:gd name="connsiteX19" fmla="*/ 9561831 w 11269336"/>
              <a:gd name="connsiteY19" fmla="*/ 547649 h 2323145"/>
              <a:gd name="connsiteX20" fmla="*/ 9380600 w 11269336"/>
              <a:gd name="connsiteY20" fmla="*/ 549821 h 2323145"/>
              <a:gd name="connsiteX21" fmla="*/ 9139429 w 11269336"/>
              <a:gd name="connsiteY21" fmla="*/ 696446 h 2323145"/>
              <a:gd name="connsiteX22" fmla="*/ 9114263 w 11269336"/>
              <a:gd name="connsiteY22" fmla="*/ 709213 h 2323145"/>
              <a:gd name="connsiteX23" fmla="*/ 9028928 w 11269336"/>
              <a:gd name="connsiteY23" fmla="*/ 745350 h 2323145"/>
              <a:gd name="connsiteX24" fmla="*/ 8977138 w 11269336"/>
              <a:gd name="connsiteY24" fmla="*/ 774970 h 2323145"/>
              <a:gd name="connsiteX25" fmla="*/ 8947030 w 11269336"/>
              <a:gd name="connsiteY25" fmla="*/ 814934 h 2323145"/>
              <a:gd name="connsiteX26" fmla="*/ 8914746 w 11269336"/>
              <a:gd name="connsiteY26" fmla="*/ 826428 h 2323145"/>
              <a:gd name="connsiteX27" fmla="*/ 8917778 w 11269336"/>
              <a:gd name="connsiteY27" fmla="*/ 835198 h 2323145"/>
              <a:gd name="connsiteX28" fmla="*/ 8905560 w 11269336"/>
              <a:gd name="connsiteY28" fmla="*/ 838358 h 2323145"/>
              <a:gd name="connsiteX29" fmla="*/ 8897564 w 11269336"/>
              <a:gd name="connsiteY29" fmla="*/ 834287 h 2323145"/>
              <a:gd name="connsiteX30" fmla="*/ 8878040 w 11269336"/>
              <a:gd name="connsiteY30" fmla="*/ 844150 h 2323145"/>
              <a:gd name="connsiteX31" fmla="*/ 8882654 w 11269336"/>
              <a:gd name="connsiteY31" fmla="*/ 892768 h 2323145"/>
              <a:gd name="connsiteX32" fmla="*/ 8837498 w 11269336"/>
              <a:gd name="connsiteY32" fmla="*/ 885664 h 2323145"/>
              <a:gd name="connsiteX33" fmla="*/ 8795998 w 11269336"/>
              <a:gd name="connsiteY33" fmla="*/ 863337 h 2323145"/>
              <a:gd name="connsiteX34" fmla="*/ 8776970 w 11269336"/>
              <a:gd name="connsiteY34" fmla="*/ 885177 h 2323145"/>
              <a:gd name="connsiteX35" fmla="*/ 8755719 w 11269336"/>
              <a:gd name="connsiteY35" fmla="*/ 889754 h 2323145"/>
              <a:gd name="connsiteX36" fmla="*/ 8743257 w 11269336"/>
              <a:gd name="connsiteY36" fmla="*/ 904723 h 2323145"/>
              <a:gd name="connsiteX37" fmla="*/ 8721366 w 11269336"/>
              <a:gd name="connsiteY37" fmla="*/ 904711 h 2323145"/>
              <a:gd name="connsiteX38" fmla="*/ 8678353 w 11269336"/>
              <a:gd name="connsiteY38" fmla="*/ 926318 h 2323145"/>
              <a:gd name="connsiteX39" fmla="*/ 8636849 w 11269336"/>
              <a:gd name="connsiteY39" fmla="*/ 937900 h 2323145"/>
              <a:gd name="connsiteX40" fmla="*/ 8620213 w 11269336"/>
              <a:gd name="connsiteY40" fmla="*/ 943068 h 2323145"/>
              <a:gd name="connsiteX41" fmla="*/ 8612581 w 11269336"/>
              <a:gd name="connsiteY41" fmla="*/ 952695 h 2323145"/>
              <a:gd name="connsiteX42" fmla="*/ 8589038 w 11269336"/>
              <a:gd name="connsiteY42" fmla="*/ 963892 h 2323145"/>
              <a:gd name="connsiteX43" fmla="*/ 8579950 w 11269336"/>
              <a:gd name="connsiteY43" fmla="*/ 960899 h 2323145"/>
              <a:gd name="connsiteX44" fmla="*/ 8579319 w 11269336"/>
              <a:gd name="connsiteY44" fmla="*/ 965630 h 2323145"/>
              <a:gd name="connsiteX45" fmla="*/ 8547429 w 11269336"/>
              <a:gd name="connsiteY45" fmla="*/ 984506 h 2323145"/>
              <a:gd name="connsiteX46" fmla="*/ 8478704 w 11269336"/>
              <a:gd name="connsiteY46" fmla="*/ 1025490 h 2323145"/>
              <a:gd name="connsiteX47" fmla="*/ 8461421 w 11269336"/>
              <a:gd name="connsiteY47" fmla="*/ 1035512 h 2323145"/>
              <a:gd name="connsiteX48" fmla="*/ 8445003 w 11269336"/>
              <a:gd name="connsiteY48" fmla="*/ 1036851 h 2323145"/>
              <a:gd name="connsiteX49" fmla="*/ 8357350 w 11269336"/>
              <a:gd name="connsiteY49" fmla="*/ 1060213 h 2323145"/>
              <a:gd name="connsiteX50" fmla="*/ 8335565 w 11269336"/>
              <a:gd name="connsiteY50" fmla="*/ 1061151 h 2323145"/>
              <a:gd name="connsiteX51" fmla="*/ 8325267 w 11269336"/>
              <a:gd name="connsiteY51" fmla="*/ 1055919 h 2323145"/>
              <a:gd name="connsiteX52" fmla="*/ 8293586 w 11269336"/>
              <a:gd name="connsiteY52" fmla="*/ 1076144 h 2323145"/>
              <a:gd name="connsiteX53" fmla="*/ 8242405 w 11269336"/>
              <a:gd name="connsiteY53" fmla="*/ 1095960 h 2323145"/>
              <a:gd name="connsiteX54" fmla="*/ 8218531 w 11269336"/>
              <a:gd name="connsiteY54" fmla="*/ 1107622 h 2323145"/>
              <a:gd name="connsiteX55" fmla="*/ 8197391 w 11269336"/>
              <a:gd name="connsiteY55" fmla="*/ 1107746 h 2323145"/>
              <a:gd name="connsiteX56" fmla="*/ 8081474 w 11269336"/>
              <a:gd name="connsiteY56" fmla="*/ 1130125 h 2323145"/>
              <a:gd name="connsiteX57" fmla="*/ 8053585 w 11269336"/>
              <a:gd name="connsiteY57" fmla="*/ 1129169 h 2323145"/>
              <a:gd name="connsiteX58" fmla="*/ 8038422 w 11269336"/>
              <a:gd name="connsiteY58" fmla="*/ 1119092 h 2323145"/>
              <a:gd name="connsiteX59" fmla="*/ 8029450 w 11269336"/>
              <a:gd name="connsiteY59" fmla="*/ 1125592 h 2323145"/>
              <a:gd name="connsiteX60" fmla="*/ 7959552 w 11269336"/>
              <a:gd name="connsiteY60" fmla="*/ 1140188 h 2323145"/>
              <a:gd name="connsiteX61" fmla="*/ 7914188 w 11269336"/>
              <a:gd name="connsiteY61" fmla="*/ 1150862 h 2323145"/>
              <a:gd name="connsiteX62" fmla="*/ 7914918 w 11269336"/>
              <a:gd name="connsiteY62" fmla="*/ 1168758 h 2323145"/>
              <a:gd name="connsiteX63" fmla="*/ 7875510 w 11269336"/>
              <a:gd name="connsiteY63" fmla="*/ 1183153 h 2323145"/>
              <a:gd name="connsiteX64" fmla="*/ 7829932 w 11269336"/>
              <a:gd name="connsiteY64" fmla="*/ 1180782 h 2323145"/>
              <a:gd name="connsiteX65" fmla="*/ 7779182 w 11269336"/>
              <a:gd name="connsiteY65" fmla="*/ 1192665 h 2323145"/>
              <a:gd name="connsiteX66" fmla="*/ 7748774 w 11269336"/>
              <a:gd name="connsiteY66" fmla="*/ 1199586 h 2323145"/>
              <a:gd name="connsiteX67" fmla="*/ 7671846 w 11269336"/>
              <a:gd name="connsiteY67" fmla="*/ 1231966 h 2323145"/>
              <a:gd name="connsiteX68" fmla="*/ 7554146 w 11269336"/>
              <a:gd name="connsiteY68" fmla="*/ 1319748 h 2323145"/>
              <a:gd name="connsiteX69" fmla="*/ 7515052 w 11269336"/>
              <a:gd name="connsiteY69" fmla="*/ 1336718 h 2323145"/>
              <a:gd name="connsiteX70" fmla="*/ 7507193 w 11269336"/>
              <a:gd name="connsiteY70" fmla="*/ 1334617 h 2323145"/>
              <a:gd name="connsiteX71" fmla="*/ 7461694 w 11269336"/>
              <a:gd name="connsiteY71" fmla="*/ 1375866 h 2323145"/>
              <a:gd name="connsiteX72" fmla="*/ 7377571 w 11269336"/>
              <a:gd name="connsiteY72" fmla="*/ 1400128 h 2323145"/>
              <a:gd name="connsiteX73" fmla="*/ 7311261 w 11269336"/>
              <a:gd name="connsiteY73" fmla="*/ 1412652 h 2323145"/>
              <a:gd name="connsiteX74" fmla="*/ 7275307 w 11269336"/>
              <a:gd name="connsiteY74" fmla="*/ 1422171 h 2323145"/>
              <a:gd name="connsiteX75" fmla="*/ 7247783 w 11269336"/>
              <a:gd name="connsiteY75" fmla="*/ 1426330 h 2323145"/>
              <a:gd name="connsiteX76" fmla="*/ 7185047 w 11269336"/>
              <a:gd name="connsiteY76" fmla="*/ 1451812 h 2323145"/>
              <a:gd name="connsiteX77" fmla="*/ 7084117 w 11269336"/>
              <a:gd name="connsiteY77" fmla="*/ 1500281 h 2323145"/>
              <a:gd name="connsiteX78" fmla="*/ 7062011 w 11269336"/>
              <a:gd name="connsiteY78" fmla="*/ 1509183 h 2323145"/>
              <a:gd name="connsiteX79" fmla="*/ 7040555 w 11269336"/>
              <a:gd name="connsiteY79" fmla="*/ 1511207 h 2323145"/>
              <a:gd name="connsiteX80" fmla="*/ 7033438 w 11269336"/>
              <a:gd name="connsiteY80" fmla="*/ 1506772 h 2323145"/>
              <a:gd name="connsiteX81" fmla="*/ 7020886 w 11269336"/>
              <a:gd name="connsiteY81" fmla="*/ 1510764 h 2323145"/>
              <a:gd name="connsiteX82" fmla="*/ 7017033 w 11269336"/>
              <a:gd name="connsiteY82" fmla="*/ 1510650 h 2323145"/>
              <a:gd name="connsiteX83" fmla="*/ 6995460 w 11269336"/>
              <a:gd name="connsiteY83" fmla="*/ 1511173 h 2323145"/>
              <a:gd name="connsiteX84" fmla="*/ 6962144 w 11269336"/>
              <a:gd name="connsiteY84" fmla="*/ 1541508 h 2323145"/>
              <a:gd name="connsiteX85" fmla="*/ 6910674 w 11269336"/>
              <a:gd name="connsiteY85" fmla="*/ 1554793 h 2323145"/>
              <a:gd name="connsiteX86" fmla="*/ 6732152 w 11269336"/>
              <a:gd name="connsiteY86" fmla="*/ 1642538 h 2323145"/>
              <a:gd name="connsiteX87" fmla="*/ 6694106 w 11269336"/>
              <a:gd name="connsiteY87" fmla="*/ 1632377 h 2323145"/>
              <a:gd name="connsiteX88" fmla="*/ 6617223 w 11269336"/>
              <a:gd name="connsiteY88" fmla="*/ 1659889 h 2323145"/>
              <a:gd name="connsiteX89" fmla="*/ 6521138 w 11269336"/>
              <a:gd name="connsiteY89" fmla="*/ 1744340 h 2323145"/>
              <a:gd name="connsiteX90" fmla="*/ 6380677 w 11269336"/>
              <a:gd name="connsiteY90" fmla="*/ 1796883 h 2323145"/>
              <a:gd name="connsiteX91" fmla="*/ 6374897 w 11269336"/>
              <a:gd name="connsiteY91" fmla="*/ 1809910 h 2323145"/>
              <a:gd name="connsiteX92" fmla="*/ 6364545 w 11269336"/>
              <a:gd name="connsiteY92" fmla="*/ 1820090 h 2323145"/>
              <a:gd name="connsiteX93" fmla="*/ 6362126 w 11269336"/>
              <a:gd name="connsiteY93" fmla="*/ 1819991 h 2323145"/>
              <a:gd name="connsiteX94" fmla="*/ 6346673 w 11269336"/>
              <a:gd name="connsiteY94" fmla="*/ 1827824 h 2323145"/>
              <a:gd name="connsiteX95" fmla="*/ 6345588 w 11269336"/>
              <a:gd name="connsiteY95" fmla="*/ 1832232 h 2323145"/>
              <a:gd name="connsiteX96" fmla="*/ 6335708 w 11269336"/>
              <a:gd name="connsiteY96" fmla="*/ 1838451 h 2323145"/>
              <a:gd name="connsiteX97" fmla="*/ 6318182 w 11269336"/>
              <a:gd name="connsiteY97" fmla="*/ 1852975 h 2323145"/>
              <a:gd name="connsiteX98" fmla="*/ 6313084 w 11269336"/>
              <a:gd name="connsiteY98" fmla="*/ 1853561 h 2323145"/>
              <a:gd name="connsiteX99" fmla="*/ 6283816 w 11269336"/>
              <a:gd name="connsiteY99" fmla="*/ 1872148 h 2323145"/>
              <a:gd name="connsiteX100" fmla="*/ 6282550 w 11269336"/>
              <a:gd name="connsiteY100" fmla="*/ 1871392 h 2323145"/>
              <a:gd name="connsiteX101" fmla="*/ 6270527 w 11269336"/>
              <a:gd name="connsiteY101" fmla="*/ 1872208 h 2323145"/>
              <a:gd name="connsiteX102" fmla="*/ 6249518 w 11269336"/>
              <a:gd name="connsiteY102" fmla="*/ 1876079 h 2323145"/>
              <a:gd name="connsiteX103" fmla="*/ 6190386 w 11269336"/>
              <a:gd name="connsiteY103" fmla="*/ 1872478 h 2323145"/>
              <a:gd name="connsiteX104" fmla="*/ 6159777 w 11269336"/>
              <a:gd name="connsiteY104" fmla="*/ 1891745 h 2323145"/>
              <a:gd name="connsiteX105" fmla="*/ 6153131 w 11269336"/>
              <a:gd name="connsiteY105" fmla="*/ 1895079 h 2323145"/>
              <a:gd name="connsiteX106" fmla="*/ 6152798 w 11269336"/>
              <a:gd name="connsiteY106" fmla="*/ 1894920 h 2323145"/>
              <a:gd name="connsiteX107" fmla="*/ 6145388 w 11269336"/>
              <a:gd name="connsiteY107" fmla="*/ 1897990 h 2323145"/>
              <a:gd name="connsiteX108" fmla="*/ 6141014 w 11269336"/>
              <a:gd name="connsiteY108" fmla="*/ 1901155 h 2323145"/>
              <a:gd name="connsiteX109" fmla="*/ 6128122 w 11269336"/>
              <a:gd name="connsiteY109" fmla="*/ 1907623 h 2323145"/>
              <a:gd name="connsiteX110" fmla="*/ 6122351 w 11269336"/>
              <a:gd name="connsiteY110" fmla="*/ 1908359 h 2323145"/>
              <a:gd name="connsiteX111" fmla="*/ 6064750 w 11269336"/>
              <a:gd name="connsiteY111" fmla="*/ 1896394 h 2323145"/>
              <a:gd name="connsiteX112" fmla="*/ 5964230 w 11269336"/>
              <a:gd name="connsiteY112" fmla="*/ 1910038 h 2323145"/>
              <a:gd name="connsiteX113" fmla="*/ 5865399 w 11269336"/>
              <a:gd name="connsiteY113" fmla="*/ 1926966 h 2323145"/>
              <a:gd name="connsiteX114" fmla="*/ 5829951 w 11269336"/>
              <a:gd name="connsiteY114" fmla="*/ 1934755 h 2323145"/>
              <a:gd name="connsiteX115" fmla="*/ 5765285 w 11269336"/>
              <a:gd name="connsiteY115" fmla="*/ 1941322 h 2323145"/>
              <a:gd name="connsiteX116" fmla="*/ 5734750 w 11269336"/>
              <a:gd name="connsiteY116" fmla="*/ 1939793 h 2323145"/>
              <a:gd name="connsiteX117" fmla="*/ 5733569 w 11269336"/>
              <a:gd name="connsiteY117" fmla="*/ 1940505 h 2323145"/>
              <a:gd name="connsiteX118" fmla="*/ 5730329 w 11269336"/>
              <a:gd name="connsiteY118" fmla="*/ 1937845 h 2323145"/>
              <a:gd name="connsiteX119" fmla="*/ 5724661 w 11269336"/>
              <a:gd name="connsiteY119" fmla="*/ 1937455 h 2323145"/>
              <a:gd name="connsiteX120" fmla="*/ 5710186 w 11269336"/>
              <a:gd name="connsiteY120" fmla="*/ 1941370 h 2323145"/>
              <a:gd name="connsiteX121" fmla="*/ 5704910 w 11269336"/>
              <a:gd name="connsiteY121" fmla="*/ 1943663 h 2323145"/>
              <a:gd name="connsiteX122" fmla="*/ 5696836 w 11269336"/>
              <a:gd name="connsiteY122" fmla="*/ 1945271 h 2323145"/>
              <a:gd name="connsiteX123" fmla="*/ 5696583 w 11269336"/>
              <a:gd name="connsiteY123" fmla="*/ 1945050 h 2323145"/>
              <a:gd name="connsiteX124" fmla="*/ 5689123 w 11269336"/>
              <a:gd name="connsiteY124" fmla="*/ 1947067 h 2323145"/>
              <a:gd name="connsiteX125" fmla="*/ 5653291 w 11269336"/>
              <a:gd name="connsiteY125" fmla="*/ 1960245 h 2323145"/>
              <a:gd name="connsiteX126" fmla="*/ 5599385 w 11269336"/>
              <a:gd name="connsiteY126" fmla="*/ 1945198 h 2323145"/>
              <a:gd name="connsiteX127" fmla="*/ 5578300 w 11269336"/>
              <a:gd name="connsiteY127" fmla="*/ 1944963 h 2323145"/>
              <a:gd name="connsiteX128" fmla="*/ 5566758 w 11269336"/>
              <a:gd name="connsiteY128" fmla="*/ 1943441 h 2323145"/>
              <a:gd name="connsiteX129" fmla="*/ 5565857 w 11269336"/>
              <a:gd name="connsiteY129" fmla="*/ 1942445 h 2323145"/>
              <a:gd name="connsiteX130" fmla="*/ 5531534 w 11269336"/>
              <a:gd name="connsiteY130" fmla="*/ 1955208 h 2323145"/>
              <a:gd name="connsiteX131" fmla="*/ 5526552 w 11269336"/>
              <a:gd name="connsiteY131" fmla="*/ 1954799 h 2323145"/>
              <a:gd name="connsiteX132" fmla="*/ 5504723 w 11269336"/>
              <a:gd name="connsiteY132" fmla="*/ 1965811 h 2323145"/>
              <a:gd name="connsiteX133" fmla="*/ 5493156 w 11269336"/>
              <a:gd name="connsiteY133" fmla="*/ 1970063 h 2323145"/>
              <a:gd name="connsiteX134" fmla="*/ 5490486 w 11269336"/>
              <a:gd name="connsiteY134" fmla="*/ 1974227 h 2323145"/>
              <a:gd name="connsiteX135" fmla="*/ 5473107 w 11269336"/>
              <a:gd name="connsiteY135" fmla="*/ 1979001 h 2323145"/>
              <a:gd name="connsiteX136" fmla="*/ 5470885 w 11269336"/>
              <a:gd name="connsiteY136" fmla="*/ 1978432 h 2323145"/>
              <a:gd name="connsiteX137" fmla="*/ 5457393 w 11269336"/>
              <a:gd name="connsiteY137" fmla="*/ 1986525 h 2323145"/>
              <a:gd name="connsiteX138" fmla="*/ 5447102 w 11269336"/>
              <a:gd name="connsiteY138" fmla="*/ 1998329 h 2323145"/>
              <a:gd name="connsiteX139" fmla="*/ 5159151 w 11269336"/>
              <a:gd name="connsiteY139" fmla="*/ 2029640 h 2323145"/>
              <a:gd name="connsiteX140" fmla="*/ 5041688 w 11269336"/>
              <a:gd name="connsiteY140" fmla="*/ 2022334 h 2323145"/>
              <a:gd name="connsiteX141" fmla="*/ 4860988 w 11269336"/>
              <a:gd name="connsiteY141" fmla="*/ 2135698 h 2323145"/>
              <a:gd name="connsiteX142" fmla="*/ 4807902 w 11269336"/>
              <a:gd name="connsiteY142" fmla="*/ 2138894 h 2323145"/>
              <a:gd name="connsiteX143" fmla="*/ 4765388 w 11269336"/>
              <a:gd name="connsiteY143" fmla="*/ 2162525 h 2323145"/>
              <a:gd name="connsiteX144" fmla="*/ 4745033 w 11269336"/>
              <a:gd name="connsiteY144" fmla="*/ 2158859 h 2323145"/>
              <a:gd name="connsiteX145" fmla="*/ 4741475 w 11269336"/>
              <a:gd name="connsiteY145" fmla="*/ 2157998 h 2323145"/>
              <a:gd name="connsiteX146" fmla="*/ 4728247 w 11269336"/>
              <a:gd name="connsiteY146" fmla="*/ 2159526 h 2323145"/>
              <a:gd name="connsiteX147" fmla="*/ 4723263 w 11269336"/>
              <a:gd name="connsiteY147" fmla="*/ 2153742 h 2323145"/>
              <a:gd name="connsiteX148" fmla="*/ 4702453 w 11269336"/>
              <a:gd name="connsiteY148" fmla="*/ 2151586 h 2323145"/>
              <a:gd name="connsiteX149" fmla="*/ 4678455 w 11269336"/>
              <a:gd name="connsiteY149" fmla="*/ 2156131 h 2323145"/>
              <a:gd name="connsiteX150" fmla="*/ 4593061 w 11269336"/>
              <a:gd name="connsiteY150" fmla="*/ 2171597 h 2323145"/>
              <a:gd name="connsiteX151" fmla="*/ 4579902 w 11269336"/>
              <a:gd name="connsiteY151" fmla="*/ 2177927 h 2323145"/>
              <a:gd name="connsiteX152" fmla="*/ 4533444 w 11269336"/>
              <a:gd name="connsiteY152" fmla="*/ 2181200 h 2323145"/>
              <a:gd name="connsiteX153" fmla="*/ 4492832 w 11269336"/>
              <a:gd name="connsiteY153" fmla="*/ 2188033 h 2323145"/>
              <a:gd name="connsiteX154" fmla="*/ 4467257 w 11269336"/>
              <a:gd name="connsiteY154" fmla="*/ 2196121 h 2323145"/>
              <a:gd name="connsiteX155" fmla="*/ 4459937 w 11269336"/>
              <a:gd name="connsiteY155" fmla="*/ 2195182 h 2323145"/>
              <a:gd name="connsiteX156" fmla="*/ 4433312 w 11269336"/>
              <a:gd name="connsiteY156" fmla="*/ 2199004 h 2323145"/>
              <a:gd name="connsiteX157" fmla="*/ 4420601 w 11269336"/>
              <a:gd name="connsiteY157" fmla="*/ 2205158 h 2323145"/>
              <a:gd name="connsiteX158" fmla="*/ 4405765 w 11269336"/>
              <a:gd name="connsiteY158" fmla="*/ 2199902 h 2323145"/>
              <a:gd name="connsiteX159" fmla="*/ 4401354 w 11269336"/>
              <a:gd name="connsiteY159" fmla="*/ 2194745 h 2323145"/>
              <a:gd name="connsiteX160" fmla="*/ 4383151 w 11269336"/>
              <a:gd name="connsiteY160" fmla="*/ 2201140 h 2323145"/>
              <a:gd name="connsiteX161" fmla="*/ 4366646 w 11269336"/>
              <a:gd name="connsiteY161" fmla="*/ 2198564 h 2323145"/>
              <a:gd name="connsiteX162" fmla="*/ 4354009 w 11269336"/>
              <a:gd name="connsiteY162" fmla="*/ 2204984 h 2323145"/>
              <a:gd name="connsiteX163" fmla="*/ 4348284 w 11269336"/>
              <a:gd name="connsiteY163" fmla="*/ 2205270 h 2323145"/>
              <a:gd name="connsiteX164" fmla="*/ 4333906 w 11269336"/>
              <a:gd name="connsiteY164" fmla="*/ 2205251 h 2323145"/>
              <a:gd name="connsiteX165" fmla="*/ 4308819 w 11269336"/>
              <a:gd name="connsiteY165" fmla="*/ 2203822 h 2323145"/>
              <a:gd name="connsiteX166" fmla="*/ 4301210 w 11269336"/>
              <a:gd name="connsiteY166" fmla="*/ 2204456 h 2323145"/>
              <a:gd name="connsiteX167" fmla="*/ 4283095 w 11269336"/>
              <a:gd name="connsiteY167" fmla="*/ 2198177 h 2323145"/>
              <a:gd name="connsiteX168" fmla="*/ 4250119 w 11269336"/>
              <a:gd name="connsiteY168" fmla="*/ 2196342 h 2323145"/>
              <a:gd name="connsiteX169" fmla="*/ 4189203 w 11269336"/>
              <a:gd name="connsiteY169" fmla="*/ 2178994 h 2323145"/>
              <a:gd name="connsiteX170" fmla="*/ 4154035 w 11269336"/>
              <a:gd name="connsiteY170" fmla="*/ 2171950 h 2323145"/>
              <a:gd name="connsiteX171" fmla="*/ 4129569 w 11269336"/>
              <a:gd name="connsiteY171" fmla="*/ 2163850 h 2323145"/>
              <a:gd name="connsiteX172" fmla="*/ 4061250 w 11269336"/>
              <a:gd name="connsiteY172" fmla="*/ 2159236 h 2323145"/>
              <a:gd name="connsiteX173" fmla="*/ 3945480 w 11269336"/>
              <a:gd name="connsiteY173" fmla="*/ 2158279 h 2323145"/>
              <a:gd name="connsiteX174" fmla="*/ 3921468 w 11269336"/>
              <a:gd name="connsiteY174" fmla="*/ 2156588 h 2323145"/>
              <a:gd name="connsiteX175" fmla="*/ 3903348 w 11269336"/>
              <a:gd name="connsiteY175" fmla="*/ 2149220 h 2323145"/>
              <a:gd name="connsiteX176" fmla="*/ 3901342 w 11269336"/>
              <a:gd name="connsiteY176" fmla="*/ 2142355 h 2323145"/>
              <a:gd name="connsiteX177" fmla="*/ 3888539 w 11269336"/>
              <a:gd name="connsiteY177" fmla="*/ 2140476 h 2323145"/>
              <a:gd name="connsiteX178" fmla="*/ 3885662 w 11269336"/>
              <a:gd name="connsiteY178" fmla="*/ 2138740 h 2323145"/>
              <a:gd name="connsiteX179" fmla="*/ 3868627 w 11269336"/>
              <a:gd name="connsiteY179" fmla="*/ 2130023 h 2323145"/>
              <a:gd name="connsiteX180" fmla="*/ 3819177 w 11269336"/>
              <a:gd name="connsiteY180" fmla="*/ 2142111 h 2323145"/>
              <a:gd name="connsiteX181" fmla="*/ 3769100 w 11269336"/>
              <a:gd name="connsiteY181" fmla="*/ 2131731 h 2323145"/>
              <a:gd name="connsiteX182" fmla="*/ 3562752 w 11269336"/>
              <a:gd name="connsiteY182" fmla="*/ 2131785 h 2323145"/>
              <a:gd name="connsiteX183" fmla="*/ 3541402 w 11269336"/>
              <a:gd name="connsiteY183" fmla="*/ 2106821 h 2323145"/>
              <a:gd name="connsiteX184" fmla="*/ 3365341 w 11269336"/>
              <a:gd name="connsiteY184" fmla="*/ 2077638 h 2323145"/>
              <a:gd name="connsiteX185" fmla="*/ 3170922 w 11269336"/>
              <a:gd name="connsiteY185" fmla="*/ 2115957 h 2323145"/>
              <a:gd name="connsiteX186" fmla="*/ 3156256 w 11269336"/>
              <a:gd name="connsiteY186" fmla="*/ 2124773 h 2323145"/>
              <a:gd name="connsiteX187" fmla="*/ 3140298 w 11269336"/>
              <a:gd name="connsiteY187" fmla="*/ 2129182 h 2323145"/>
              <a:gd name="connsiteX188" fmla="*/ 3138514 w 11269336"/>
              <a:gd name="connsiteY188" fmla="*/ 2128069 h 2323145"/>
              <a:gd name="connsiteX189" fmla="*/ 3120467 w 11269336"/>
              <a:gd name="connsiteY189" fmla="*/ 2128281 h 2323145"/>
              <a:gd name="connsiteX190" fmla="*/ 3116175 w 11269336"/>
              <a:gd name="connsiteY190" fmla="*/ 2131633 h 2323145"/>
              <a:gd name="connsiteX191" fmla="*/ 3103685 w 11269336"/>
              <a:gd name="connsiteY191" fmla="*/ 2132814 h 2323145"/>
              <a:gd name="connsiteX192" fmla="*/ 3078794 w 11269336"/>
              <a:gd name="connsiteY192" fmla="*/ 2137935 h 2323145"/>
              <a:gd name="connsiteX193" fmla="*/ 3074407 w 11269336"/>
              <a:gd name="connsiteY193" fmla="*/ 2136274 h 2323145"/>
              <a:gd name="connsiteX194" fmla="*/ 3037285 w 11269336"/>
              <a:gd name="connsiteY194" fmla="*/ 2139919 h 2323145"/>
              <a:gd name="connsiteX195" fmla="*/ 3036901 w 11269336"/>
              <a:gd name="connsiteY195" fmla="*/ 2138726 h 2323145"/>
              <a:gd name="connsiteX196" fmla="*/ 3026996 w 11269336"/>
              <a:gd name="connsiteY196" fmla="*/ 2134322 h 2323145"/>
              <a:gd name="connsiteX197" fmla="*/ 3007772 w 11269336"/>
              <a:gd name="connsiteY197" fmla="*/ 2128742 h 2323145"/>
              <a:gd name="connsiteX198" fmla="*/ 2965030 w 11269336"/>
              <a:gd name="connsiteY198" fmla="*/ 2100494 h 2323145"/>
              <a:gd name="connsiteX199" fmla="*/ 2926342 w 11269336"/>
              <a:gd name="connsiteY199" fmla="*/ 2104155 h 2323145"/>
              <a:gd name="connsiteX200" fmla="*/ 2918608 w 11269336"/>
              <a:gd name="connsiteY200" fmla="*/ 2104215 h 2323145"/>
              <a:gd name="connsiteX201" fmla="*/ 2918475 w 11269336"/>
              <a:gd name="connsiteY201" fmla="*/ 2103937 h 2323145"/>
              <a:gd name="connsiteX202" fmla="*/ 2910360 w 11269336"/>
              <a:gd name="connsiteY202" fmla="*/ 2103444 h 2323145"/>
              <a:gd name="connsiteX203" fmla="*/ 2904507 w 11269336"/>
              <a:gd name="connsiteY203" fmla="*/ 2104326 h 2323145"/>
              <a:gd name="connsiteX204" fmla="*/ 2889503 w 11269336"/>
              <a:gd name="connsiteY204" fmla="*/ 2104443 h 2323145"/>
              <a:gd name="connsiteX205" fmla="*/ 2884480 w 11269336"/>
              <a:gd name="connsiteY205" fmla="*/ 2102626 h 2323145"/>
              <a:gd name="connsiteX206" fmla="*/ 2882689 w 11269336"/>
              <a:gd name="connsiteY206" fmla="*/ 2099228 h 2323145"/>
              <a:gd name="connsiteX207" fmla="*/ 2881291 w 11269336"/>
              <a:gd name="connsiteY207" fmla="*/ 2099618 h 2323145"/>
              <a:gd name="connsiteX208" fmla="*/ 2853979 w 11269336"/>
              <a:gd name="connsiteY208" fmla="*/ 2090388 h 2323145"/>
              <a:gd name="connsiteX209" fmla="*/ 2791790 w 11269336"/>
              <a:gd name="connsiteY209" fmla="*/ 2080332 h 2323145"/>
              <a:gd name="connsiteX210" fmla="*/ 2755844 w 11269336"/>
              <a:gd name="connsiteY210" fmla="*/ 2078874 h 2323145"/>
              <a:gd name="connsiteX211" fmla="*/ 2657742 w 11269336"/>
              <a:gd name="connsiteY211" fmla="*/ 2070179 h 2323145"/>
              <a:gd name="connsiteX212" fmla="*/ 2559549 w 11269336"/>
              <a:gd name="connsiteY212" fmla="*/ 2057873 h 2323145"/>
              <a:gd name="connsiteX213" fmla="*/ 2512054 w 11269336"/>
              <a:gd name="connsiteY213" fmla="*/ 2031671 h 2323145"/>
              <a:gd name="connsiteX214" fmla="*/ 2506437 w 11269336"/>
              <a:gd name="connsiteY214" fmla="*/ 2030918 h 2323145"/>
              <a:gd name="connsiteX215" fmla="*/ 2491752 w 11269336"/>
              <a:gd name="connsiteY215" fmla="*/ 2033906 h 2323145"/>
              <a:gd name="connsiteX216" fmla="*/ 2486338 w 11269336"/>
              <a:gd name="connsiteY216" fmla="*/ 2035862 h 2323145"/>
              <a:gd name="connsiteX217" fmla="*/ 2478186 w 11269336"/>
              <a:gd name="connsiteY217" fmla="*/ 2036953 h 2323145"/>
              <a:gd name="connsiteX218" fmla="*/ 2477950 w 11269336"/>
              <a:gd name="connsiteY218" fmla="*/ 2036715 h 2323145"/>
              <a:gd name="connsiteX219" fmla="*/ 2470381 w 11269336"/>
              <a:gd name="connsiteY219" fmla="*/ 2038256 h 2323145"/>
              <a:gd name="connsiteX220" fmla="*/ 2433781 w 11269336"/>
              <a:gd name="connsiteY220" fmla="*/ 2049140 h 2323145"/>
              <a:gd name="connsiteX221" fmla="*/ 2381172 w 11269336"/>
              <a:gd name="connsiteY221" fmla="*/ 2030645 h 2323145"/>
              <a:gd name="connsiteX222" fmla="*/ 2360198 w 11269336"/>
              <a:gd name="connsiteY222" fmla="*/ 2029059 h 2323145"/>
              <a:gd name="connsiteX223" fmla="*/ 2348815 w 11269336"/>
              <a:gd name="connsiteY223" fmla="*/ 2026798 h 2323145"/>
              <a:gd name="connsiteX224" fmla="*/ 2347988 w 11269336"/>
              <a:gd name="connsiteY224" fmla="*/ 2025745 h 2323145"/>
              <a:gd name="connsiteX225" fmla="*/ 2312920 w 11269336"/>
              <a:gd name="connsiteY225" fmla="*/ 2036311 h 2323145"/>
              <a:gd name="connsiteX226" fmla="*/ 2307986 w 11269336"/>
              <a:gd name="connsiteY226" fmla="*/ 2035583 h 2323145"/>
              <a:gd name="connsiteX227" fmla="*/ 2285481 w 11269336"/>
              <a:gd name="connsiteY227" fmla="*/ 2045197 h 2323145"/>
              <a:gd name="connsiteX228" fmla="*/ 2273666 w 11269336"/>
              <a:gd name="connsiteY228" fmla="*/ 2048710 h 2323145"/>
              <a:gd name="connsiteX229" fmla="*/ 2270719 w 11269336"/>
              <a:gd name="connsiteY229" fmla="*/ 2052702 h 2323145"/>
              <a:gd name="connsiteX230" fmla="*/ 2253080 w 11269336"/>
              <a:gd name="connsiteY230" fmla="*/ 2056363 h 2323145"/>
              <a:gd name="connsiteX231" fmla="*/ 2250906 w 11269336"/>
              <a:gd name="connsiteY231" fmla="*/ 2055654 h 2323145"/>
              <a:gd name="connsiteX232" fmla="*/ 2236905 w 11269336"/>
              <a:gd name="connsiteY232" fmla="*/ 2062882 h 2323145"/>
              <a:gd name="connsiteX233" fmla="*/ 2225830 w 11269336"/>
              <a:gd name="connsiteY233" fmla="*/ 2074027 h 2323145"/>
              <a:gd name="connsiteX234" fmla="*/ 2073776 w 11269336"/>
              <a:gd name="connsiteY234" fmla="*/ 2089244 h 2323145"/>
              <a:gd name="connsiteX235" fmla="*/ 1948256 w 11269336"/>
              <a:gd name="connsiteY235" fmla="*/ 2146616 h 2323145"/>
              <a:gd name="connsiteX236" fmla="*/ 1865582 w 11269336"/>
              <a:gd name="connsiteY236" fmla="*/ 2153738 h 2323145"/>
              <a:gd name="connsiteX237" fmla="*/ 1835210 w 11269336"/>
              <a:gd name="connsiteY237" fmla="*/ 2134244 h 2323145"/>
              <a:gd name="connsiteX238" fmla="*/ 1632661 w 11269336"/>
              <a:gd name="connsiteY238" fmla="*/ 2173882 h 2323145"/>
              <a:gd name="connsiteX239" fmla="*/ 1579590 w 11269336"/>
              <a:gd name="connsiteY239" fmla="*/ 2173680 h 2323145"/>
              <a:gd name="connsiteX240" fmla="*/ 1535601 w 11269336"/>
              <a:gd name="connsiteY240" fmla="*/ 2194590 h 2323145"/>
              <a:gd name="connsiteX241" fmla="*/ 1515594 w 11269336"/>
              <a:gd name="connsiteY241" fmla="*/ 2189622 h 2323145"/>
              <a:gd name="connsiteX242" fmla="*/ 1512113 w 11269336"/>
              <a:gd name="connsiteY242" fmla="*/ 2188534 h 2323145"/>
              <a:gd name="connsiteX243" fmla="*/ 1498838 w 11269336"/>
              <a:gd name="connsiteY243" fmla="*/ 2189213 h 2323145"/>
              <a:gd name="connsiteX244" fmla="*/ 1494279 w 11269336"/>
              <a:gd name="connsiteY244" fmla="*/ 2183112 h 2323145"/>
              <a:gd name="connsiteX245" fmla="*/ 1473714 w 11269336"/>
              <a:gd name="connsiteY245" fmla="*/ 2179625 h 2323145"/>
              <a:gd name="connsiteX246" fmla="*/ 1449503 w 11269336"/>
              <a:gd name="connsiteY246" fmla="*/ 2182633 h 2323145"/>
              <a:gd name="connsiteX247" fmla="*/ 1266687 w 11269336"/>
              <a:gd name="connsiteY247" fmla="*/ 2212688 h 2323145"/>
              <a:gd name="connsiteX248" fmla="*/ 1239614 w 11269336"/>
              <a:gd name="connsiteY248" fmla="*/ 2209727 h 2323145"/>
              <a:gd name="connsiteX249" fmla="*/ 1202436 w 11269336"/>
              <a:gd name="connsiteY249" fmla="*/ 2209817 h 2323145"/>
              <a:gd name="connsiteX250" fmla="*/ 1136097 w 11269336"/>
              <a:gd name="connsiteY250" fmla="*/ 2205112 h 2323145"/>
              <a:gd name="connsiteX251" fmla="*/ 988232 w 11269336"/>
              <a:gd name="connsiteY251" fmla="*/ 2235635 h 2323145"/>
              <a:gd name="connsiteX252" fmla="*/ 981959 w 11269336"/>
              <a:gd name="connsiteY252" fmla="*/ 2231607 h 2323145"/>
              <a:gd name="connsiteX253" fmla="*/ 938600 w 11269336"/>
              <a:gd name="connsiteY253" fmla="*/ 2238113 h 2323145"/>
              <a:gd name="connsiteX254" fmla="*/ 791788 w 11269336"/>
              <a:gd name="connsiteY254" fmla="*/ 2293224 h 2323145"/>
              <a:gd name="connsiteX255" fmla="*/ 706914 w 11269336"/>
              <a:gd name="connsiteY255" fmla="*/ 2305046 h 2323145"/>
              <a:gd name="connsiteX256" fmla="*/ 675971 w 11269336"/>
              <a:gd name="connsiteY256" fmla="*/ 2304030 h 2323145"/>
              <a:gd name="connsiteX257" fmla="*/ 624180 w 11269336"/>
              <a:gd name="connsiteY257" fmla="*/ 2302650 h 2323145"/>
              <a:gd name="connsiteX258" fmla="*/ 583453 w 11269336"/>
              <a:gd name="connsiteY258" fmla="*/ 2288788 h 2323145"/>
              <a:gd name="connsiteX259" fmla="*/ 540946 w 11269336"/>
              <a:gd name="connsiteY259" fmla="*/ 2292721 h 2323145"/>
              <a:gd name="connsiteX260" fmla="*/ 533680 w 11269336"/>
              <a:gd name="connsiteY260" fmla="*/ 2310233 h 2323145"/>
              <a:gd name="connsiteX261" fmla="*/ 487366 w 11269336"/>
              <a:gd name="connsiteY261" fmla="*/ 2309053 h 2323145"/>
              <a:gd name="connsiteX262" fmla="*/ 416820 w 11269336"/>
              <a:gd name="connsiteY262" fmla="*/ 2305443 h 2323145"/>
              <a:gd name="connsiteX263" fmla="*/ 376805 w 11269336"/>
              <a:gd name="connsiteY263" fmla="*/ 2307647 h 2323145"/>
              <a:gd name="connsiteX264" fmla="*/ 266777 w 11269336"/>
              <a:gd name="connsiteY264" fmla="*/ 2309012 h 2323145"/>
              <a:gd name="connsiteX265" fmla="*/ 156013 w 11269336"/>
              <a:gd name="connsiteY265" fmla="*/ 2306832 h 2323145"/>
              <a:gd name="connsiteX266" fmla="*/ 87258 w 11269336"/>
              <a:gd name="connsiteY266" fmla="*/ 2285511 h 2323145"/>
              <a:gd name="connsiteX267" fmla="*/ 23798 w 11269336"/>
              <a:gd name="connsiteY267" fmla="*/ 2281822 h 2323145"/>
              <a:gd name="connsiteX268" fmla="*/ 0 w 11269336"/>
              <a:gd name="connsiteY268" fmla="*/ 2285369 h 2323145"/>
              <a:gd name="connsiteX269" fmla="*/ 0 w 11269336"/>
              <a:gd name="connsiteY269" fmla="*/ 0 h 2323145"/>
              <a:gd name="connsiteX0" fmla="*/ 0 w 11269336"/>
              <a:gd name="connsiteY0" fmla="*/ 0 h 2323145"/>
              <a:gd name="connsiteX1" fmla="*/ 11269336 w 11269336"/>
              <a:gd name="connsiteY1" fmla="*/ 0 h 2323145"/>
              <a:gd name="connsiteX2" fmla="*/ 11268645 w 11269336"/>
              <a:gd name="connsiteY2" fmla="*/ 511 h 2323145"/>
              <a:gd name="connsiteX3" fmla="*/ 11230739 w 11269336"/>
              <a:gd name="connsiteY3" fmla="*/ 37096 h 2323145"/>
              <a:gd name="connsiteX4" fmla="*/ 11082485 w 11269336"/>
              <a:gd name="connsiteY4" fmla="*/ 78590 h 2323145"/>
              <a:gd name="connsiteX5" fmla="*/ 11031776 w 11269336"/>
              <a:gd name="connsiteY5" fmla="*/ 79197 h 2323145"/>
              <a:gd name="connsiteX6" fmla="*/ 10995894 w 11269336"/>
              <a:gd name="connsiteY6" fmla="*/ 83459 h 2323145"/>
              <a:gd name="connsiteX7" fmla="*/ 10861177 w 11269336"/>
              <a:gd name="connsiteY7" fmla="*/ 147419 h 2323145"/>
              <a:gd name="connsiteX8" fmla="*/ 10782732 w 11269336"/>
              <a:gd name="connsiteY8" fmla="*/ 135645 h 2323145"/>
              <a:gd name="connsiteX9" fmla="*/ 10660773 w 11269336"/>
              <a:gd name="connsiteY9" fmla="*/ 179312 h 2323145"/>
              <a:gd name="connsiteX10" fmla="*/ 10564442 w 11269336"/>
              <a:gd name="connsiteY10" fmla="*/ 160738 h 2323145"/>
              <a:gd name="connsiteX11" fmla="*/ 10490200 w 11269336"/>
              <a:gd name="connsiteY11" fmla="*/ 183533 h 2323145"/>
              <a:gd name="connsiteX12" fmla="*/ 10271351 w 11269336"/>
              <a:gd name="connsiteY12" fmla="*/ 243104 h 2323145"/>
              <a:gd name="connsiteX13" fmla="*/ 10061033 w 11269336"/>
              <a:gd name="connsiteY13" fmla="*/ 364937 h 2323145"/>
              <a:gd name="connsiteX14" fmla="*/ 9921770 w 11269336"/>
              <a:gd name="connsiteY14" fmla="*/ 406154 h 2323145"/>
              <a:gd name="connsiteX15" fmla="*/ 9858388 w 11269336"/>
              <a:gd name="connsiteY15" fmla="*/ 439489 h 2323145"/>
              <a:gd name="connsiteX16" fmla="*/ 9811914 w 11269336"/>
              <a:gd name="connsiteY16" fmla="*/ 449865 h 2323145"/>
              <a:gd name="connsiteX17" fmla="*/ 9784394 w 11269336"/>
              <a:gd name="connsiteY17" fmla="*/ 457816 h 2323145"/>
              <a:gd name="connsiteX18" fmla="*/ 9742561 w 11269336"/>
              <a:gd name="connsiteY18" fmla="*/ 500437 h 2323145"/>
              <a:gd name="connsiteX19" fmla="*/ 9561831 w 11269336"/>
              <a:gd name="connsiteY19" fmla="*/ 547649 h 2323145"/>
              <a:gd name="connsiteX20" fmla="*/ 9380600 w 11269336"/>
              <a:gd name="connsiteY20" fmla="*/ 549821 h 2323145"/>
              <a:gd name="connsiteX21" fmla="*/ 9139429 w 11269336"/>
              <a:gd name="connsiteY21" fmla="*/ 696446 h 2323145"/>
              <a:gd name="connsiteX22" fmla="*/ 9114263 w 11269336"/>
              <a:gd name="connsiteY22" fmla="*/ 709213 h 2323145"/>
              <a:gd name="connsiteX23" fmla="*/ 9028928 w 11269336"/>
              <a:gd name="connsiteY23" fmla="*/ 745350 h 2323145"/>
              <a:gd name="connsiteX24" fmla="*/ 8977138 w 11269336"/>
              <a:gd name="connsiteY24" fmla="*/ 774970 h 2323145"/>
              <a:gd name="connsiteX25" fmla="*/ 8947030 w 11269336"/>
              <a:gd name="connsiteY25" fmla="*/ 814934 h 2323145"/>
              <a:gd name="connsiteX26" fmla="*/ 8914746 w 11269336"/>
              <a:gd name="connsiteY26" fmla="*/ 826428 h 2323145"/>
              <a:gd name="connsiteX27" fmla="*/ 8917778 w 11269336"/>
              <a:gd name="connsiteY27" fmla="*/ 835198 h 2323145"/>
              <a:gd name="connsiteX28" fmla="*/ 8905560 w 11269336"/>
              <a:gd name="connsiteY28" fmla="*/ 838358 h 2323145"/>
              <a:gd name="connsiteX29" fmla="*/ 8897564 w 11269336"/>
              <a:gd name="connsiteY29" fmla="*/ 834287 h 2323145"/>
              <a:gd name="connsiteX30" fmla="*/ 8878040 w 11269336"/>
              <a:gd name="connsiteY30" fmla="*/ 844150 h 2323145"/>
              <a:gd name="connsiteX31" fmla="*/ 8882654 w 11269336"/>
              <a:gd name="connsiteY31" fmla="*/ 892768 h 2323145"/>
              <a:gd name="connsiteX32" fmla="*/ 8837498 w 11269336"/>
              <a:gd name="connsiteY32" fmla="*/ 885664 h 2323145"/>
              <a:gd name="connsiteX33" fmla="*/ 8795998 w 11269336"/>
              <a:gd name="connsiteY33" fmla="*/ 863337 h 2323145"/>
              <a:gd name="connsiteX34" fmla="*/ 8776970 w 11269336"/>
              <a:gd name="connsiteY34" fmla="*/ 885177 h 2323145"/>
              <a:gd name="connsiteX35" fmla="*/ 8755719 w 11269336"/>
              <a:gd name="connsiteY35" fmla="*/ 889754 h 2323145"/>
              <a:gd name="connsiteX36" fmla="*/ 8743257 w 11269336"/>
              <a:gd name="connsiteY36" fmla="*/ 904723 h 2323145"/>
              <a:gd name="connsiteX37" fmla="*/ 8721366 w 11269336"/>
              <a:gd name="connsiteY37" fmla="*/ 904711 h 2323145"/>
              <a:gd name="connsiteX38" fmla="*/ 8678353 w 11269336"/>
              <a:gd name="connsiteY38" fmla="*/ 926318 h 2323145"/>
              <a:gd name="connsiteX39" fmla="*/ 8636849 w 11269336"/>
              <a:gd name="connsiteY39" fmla="*/ 937900 h 2323145"/>
              <a:gd name="connsiteX40" fmla="*/ 8620213 w 11269336"/>
              <a:gd name="connsiteY40" fmla="*/ 943068 h 2323145"/>
              <a:gd name="connsiteX41" fmla="*/ 8612581 w 11269336"/>
              <a:gd name="connsiteY41" fmla="*/ 952695 h 2323145"/>
              <a:gd name="connsiteX42" fmla="*/ 8589038 w 11269336"/>
              <a:gd name="connsiteY42" fmla="*/ 963892 h 2323145"/>
              <a:gd name="connsiteX43" fmla="*/ 8579950 w 11269336"/>
              <a:gd name="connsiteY43" fmla="*/ 960899 h 2323145"/>
              <a:gd name="connsiteX44" fmla="*/ 8579319 w 11269336"/>
              <a:gd name="connsiteY44" fmla="*/ 965630 h 2323145"/>
              <a:gd name="connsiteX45" fmla="*/ 8547429 w 11269336"/>
              <a:gd name="connsiteY45" fmla="*/ 984506 h 2323145"/>
              <a:gd name="connsiteX46" fmla="*/ 8478704 w 11269336"/>
              <a:gd name="connsiteY46" fmla="*/ 1025490 h 2323145"/>
              <a:gd name="connsiteX47" fmla="*/ 8461421 w 11269336"/>
              <a:gd name="connsiteY47" fmla="*/ 1035512 h 2323145"/>
              <a:gd name="connsiteX48" fmla="*/ 8445003 w 11269336"/>
              <a:gd name="connsiteY48" fmla="*/ 1036851 h 2323145"/>
              <a:gd name="connsiteX49" fmla="*/ 8357350 w 11269336"/>
              <a:gd name="connsiteY49" fmla="*/ 1060213 h 2323145"/>
              <a:gd name="connsiteX50" fmla="*/ 8335565 w 11269336"/>
              <a:gd name="connsiteY50" fmla="*/ 1061151 h 2323145"/>
              <a:gd name="connsiteX51" fmla="*/ 8325267 w 11269336"/>
              <a:gd name="connsiteY51" fmla="*/ 1055919 h 2323145"/>
              <a:gd name="connsiteX52" fmla="*/ 8293586 w 11269336"/>
              <a:gd name="connsiteY52" fmla="*/ 1076144 h 2323145"/>
              <a:gd name="connsiteX53" fmla="*/ 8242405 w 11269336"/>
              <a:gd name="connsiteY53" fmla="*/ 1095960 h 2323145"/>
              <a:gd name="connsiteX54" fmla="*/ 8197391 w 11269336"/>
              <a:gd name="connsiteY54" fmla="*/ 1107746 h 2323145"/>
              <a:gd name="connsiteX55" fmla="*/ 8081474 w 11269336"/>
              <a:gd name="connsiteY55" fmla="*/ 1130125 h 2323145"/>
              <a:gd name="connsiteX56" fmla="*/ 8053585 w 11269336"/>
              <a:gd name="connsiteY56" fmla="*/ 1129169 h 2323145"/>
              <a:gd name="connsiteX57" fmla="*/ 8038422 w 11269336"/>
              <a:gd name="connsiteY57" fmla="*/ 1119092 h 2323145"/>
              <a:gd name="connsiteX58" fmla="*/ 8029450 w 11269336"/>
              <a:gd name="connsiteY58" fmla="*/ 1125592 h 2323145"/>
              <a:gd name="connsiteX59" fmla="*/ 7959552 w 11269336"/>
              <a:gd name="connsiteY59" fmla="*/ 1140188 h 2323145"/>
              <a:gd name="connsiteX60" fmla="*/ 7914188 w 11269336"/>
              <a:gd name="connsiteY60" fmla="*/ 1150862 h 2323145"/>
              <a:gd name="connsiteX61" fmla="*/ 7914918 w 11269336"/>
              <a:gd name="connsiteY61" fmla="*/ 1168758 h 2323145"/>
              <a:gd name="connsiteX62" fmla="*/ 7875510 w 11269336"/>
              <a:gd name="connsiteY62" fmla="*/ 1183153 h 2323145"/>
              <a:gd name="connsiteX63" fmla="*/ 7829932 w 11269336"/>
              <a:gd name="connsiteY63" fmla="*/ 1180782 h 2323145"/>
              <a:gd name="connsiteX64" fmla="*/ 7779182 w 11269336"/>
              <a:gd name="connsiteY64" fmla="*/ 1192665 h 2323145"/>
              <a:gd name="connsiteX65" fmla="*/ 7748774 w 11269336"/>
              <a:gd name="connsiteY65" fmla="*/ 1199586 h 2323145"/>
              <a:gd name="connsiteX66" fmla="*/ 7671846 w 11269336"/>
              <a:gd name="connsiteY66" fmla="*/ 1231966 h 2323145"/>
              <a:gd name="connsiteX67" fmla="*/ 7554146 w 11269336"/>
              <a:gd name="connsiteY67" fmla="*/ 1319748 h 2323145"/>
              <a:gd name="connsiteX68" fmla="*/ 7515052 w 11269336"/>
              <a:gd name="connsiteY68" fmla="*/ 1336718 h 2323145"/>
              <a:gd name="connsiteX69" fmla="*/ 7507193 w 11269336"/>
              <a:gd name="connsiteY69" fmla="*/ 1334617 h 2323145"/>
              <a:gd name="connsiteX70" fmla="*/ 7461694 w 11269336"/>
              <a:gd name="connsiteY70" fmla="*/ 1375866 h 2323145"/>
              <a:gd name="connsiteX71" fmla="*/ 7377571 w 11269336"/>
              <a:gd name="connsiteY71" fmla="*/ 1400128 h 2323145"/>
              <a:gd name="connsiteX72" fmla="*/ 7311261 w 11269336"/>
              <a:gd name="connsiteY72" fmla="*/ 1412652 h 2323145"/>
              <a:gd name="connsiteX73" fmla="*/ 7275307 w 11269336"/>
              <a:gd name="connsiteY73" fmla="*/ 1422171 h 2323145"/>
              <a:gd name="connsiteX74" fmla="*/ 7247783 w 11269336"/>
              <a:gd name="connsiteY74" fmla="*/ 1426330 h 2323145"/>
              <a:gd name="connsiteX75" fmla="*/ 7185047 w 11269336"/>
              <a:gd name="connsiteY75" fmla="*/ 1451812 h 2323145"/>
              <a:gd name="connsiteX76" fmla="*/ 7084117 w 11269336"/>
              <a:gd name="connsiteY76" fmla="*/ 1500281 h 2323145"/>
              <a:gd name="connsiteX77" fmla="*/ 7062011 w 11269336"/>
              <a:gd name="connsiteY77" fmla="*/ 1509183 h 2323145"/>
              <a:gd name="connsiteX78" fmla="*/ 7040555 w 11269336"/>
              <a:gd name="connsiteY78" fmla="*/ 1511207 h 2323145"/>
              <a:gd name="connsiteX79" fmla="*/ 7033438 w 11269336"/>
              <a:gd name="connsiteY79" fmla="*/ 1506772 h 2323145"/>
              <a:gd name="connsiteX80" fmla="*/ 7020886 w 11269336"/>
              <a:gd name="connsiteY80" fmla="*/ 1510764 h 2323145"/>
              <a:gd name="connsiteX81" fmla="*/ 7017033 w 11269336"/>
              <a:gd name="connsiteY81" fmla="*/ 1510650 h 2323145"/>
              <a:gd name="connsiteX82" fmla="*/ 6995460 w 11269336"/>
              <a:gd name="connsiteY82" fmla="*/ 1511173 h 2323145"/>
              <a:gd name="connsiteX83" fmla="*/ 6962144 w 11269336"/>
              <a:gd name="connsiteY83" fmla="*/ 1541508 h 2323145"/>
              <a:gd name="connsiteX84" fmla="*/ 6910674 w 11269336"/>
              <a:gd name="connsiteY84" fmla="*/ 1554793 h 2323145"/>
              <a:gd name="connsiteX85" fmla="*/ 6732152 w 11269336"/>
              <a:gd name="connsiteY85" fmla="*/ 1642538 h 2323145"/>
              <a:gd name="connsiteX86" fmla="*/ 6694106 w 11269336"/>
              <a:gd name="connsiteY86" fmla="*/ 1632377 h 2323145"/>
              <a:gd name="connsiteX87" fmla="*/ 6617223 w 11269336"/>
              <a:gd name="connsiteY87" fmla="*/ 1659889 h 2323145"/>
              <a:gd name="connsiteX88" fmla="*/ 6521138 w 11269336"/>
              <a:gd name="connsiteY88" fmla="*/ 1744340 h 2323145"/>
              <a:gd name="connsiteX89" fmla="*/ 6380677 w 11269336"/>
              <a:gd name="connsiteY89" fmla="*/ 1796883 h 2323145"/>
              <a:gd name="connsiteX90" fmla="*/ 6374897 w 11269336"/>
              <a:gd name="connsiteY90" fmla="*/ 1809910 h 2323145"/>
              <a:gd name="connsiteX91" fmla="*/ 6364545 w 11269336"/>
              <a:gd name="connsiteY91" fmla="*/ 1820090 h 2323145"/>
              <a:gd name="connsiteX92" fmla="*/ 6362126 w 11269336"/>
              <a:gd name="connsiteY92" fmla="*/ 1819991 h 2323145"/>
              <a:gd name="connsiteX93" fmla="*/ 6346673 w 11269336"/>
              <a:gd name="connsiteY93" fmla="*/ 1827824 h 2323145"/>
              <a:gd name="connsiteX94" fmla="*/ 6345588 w 11269336"/>
              <a:gd name="connsiteY94" fmla="*/ 1832232 h 2323145"/>
              <a:gd name="connsiteX95" fmla="*/ 6335708 w 11269336"/>
              <a:gd name="connsiteY95" fmla="*/ 1838451 h 2323145"/>
              <a:gd name="connsiteX96" fmla="*/ 6318182 w 11269336"/>
              <a:gd name="connsiteY96" fmla="*/ 1852975 h 2323145"/>
              <a:gd name="connsiteX97" fmla="*/ 6313084 w 11269336"/>
              <a:gd name="connsiteY97" fmla="*/ 1853561 h 2323145"/>
              <a:gd name="connsiteX98" fmla="*/ 6283816 w 11269336"/>
              <a:gd name="connsiteY98" fmla="*/ 1872148 h 2323145"/>
              <a:gd name="connsiteX99" fmla="*/ 6282550 w 11269336"/>
              <a:gd name="connsiteY99" fmla="*/ 1871392 h 2323145"/>
              <a:gd name="connsiteX100" fmla="*/ 6270527 w 11269336"/>
              <a:gd name="connsiteY100" fmla="*/ 1872208 h 2323145"/>
              <a:gd name="connsiteX101" fmla="*/ 6249518 w 11269336"/>
              <a:gd name="connsiteY101" fmla="*/ 1876079 h 2323145"/>
              <a:gd name="connsiteX102" fmla="*/ 6190386 w 11269336"/>
              <a:gd name="connsiteY102" fmla="*/ 1872478 h 2323145"/>
              <a:gd name="connsiteX103" fmla="*/ 6159777 w 11269336"/>
              <a:gd name="connsiteY103" fmla="*/ 1891745 h 2323145"/>
              <a:gd name="connsiteX104" fmla="*/ 6153131 w 11269336"/>
              <a:gd name="connsiteY104" fmla="*/ 1895079 h 2323145"/>
              <a:gd name="connsiteX105" fmla="*/ 6152798 w 11269336"/>
              <a:gd name="connsiteY105" fmla="*/ 1894920 h 2323145"/>
              <a:gd name="connsiteX106" fmla="*/ 6145388 w 11269336"/>
              <a:gd name="connsiteY106" fmla="*/ 1897990 h 2323145"/>
              <a:gd name="connsiteX107" fmla="*/ 6141014 w 11269336"/>
              <a:gd name="connsiteY107" fmla="*/ 1901155 h 2323145"/>
              <a:gd name="connsiteX108" fmla="*/ 6128122 w 11269336"/>
              <a:gd name="connsiteY108" fmla="*/ 1907623 h 2323145"/>
              <a:gd name="connsiteX109" fmla="*/ 6122351 w 11269336"/>
              <a:gd name="connsiteY109" fmla="*/ 1908359 h 2323145"/>
              <a:gd name="connsiteX110" fmla="*/ 6064750 w 11269336"/>
              <a:gd name="connsiteY110" fmla="*/ 1896394 h 2323145"/>
              <a:gd name="connsiteX111" fmla="*/ 5964230 w 11269336"/>
              <a:gd name="connsiteY111" fmla="*/ 1910038 h 2323145"/>
              <a:gd name="connsiteX112" fmla="*/ 5865399 w 11269336"/>
              <a:gd name="connsiteY112" fmla="*/ 1926966 h 2323145"/>
              <a:gd name="connsiteX113" fmla="*/ 5829951 w 11269336"/>
              <a:gd name="connsiteY113" fmla="*/ 1934755 h 2323145"/>
              <a:gd name="connsiteX114" fmla="*/ 5765285 w 11269336"/>
              <a:gd name="connsiteY114" fmla="*/ 1941322 h 2323145"/>
              <a:gd name="connsiteX115" fmla="*/ 5734750 w 11269336"/>
              <a:gd name="connsiteY115" fmla="*/ 1939793 h 2323145"/>
              <a:gd name="connsiteX116" fmla="*/ 5733569 w 11269336"/>
              <a:gd name="connsiteY116" fmla="*/ 1940505 h 2323145"/>
              <a:gd name="connsiteX117" fmla="*/ 5730329 w 11269336"/>
              <a:gd name="connsiteY117" fmla="*/ 1937845 h 2323145"/>
              <a:gd name="connsiteX118" fmla="*/ 5724661 w 11269336"/>
              <a:gd name="connsiteY118" fmla="*/ 1937455 h 2323145"/>
              <a:gd name="connsiteX119" fmla="*/ 5710186 w 11269336"/>
              <a:gd name="connsiteY119" fmla="*/ 1941370 h 2323145"/>
              <a:gd name="connsiteX120" fmla="*/ 5704910 w 11269336"/>
              <a:gd name="connsiteY120" fmla="*/ 1943663 h 2323145"/>
              <a:gd name="connsiteX121" fmla="*/ 5696836 w 11269336"/>
              <a:gd name="connsiteY121" fmla="*/ 1945271 h 2323145"/>
              <a:gd name="connsiteX122" fmla="*/ 5696583 w 11269336"/>
              <a:gd name="connsiteY122" fmla="*/ 1945050 h 2323145"/>
              <a:gd name="connsiteX123" fmla="*/ 5689123 w 11269336"/>
              <a:gd name="connsiteY123" fmla="*/ 1947067 h 2323145"/>
              <a:gd name="connsiteX124" fmla="*/ 5653291 w 11269336"/>
              <a:gd name="connsiteY124" fmla="*/ 1960245 h 2323145"/>
              <a:gd name="connsiteX125" fmla="*/ 5599385 w 11269336"/>
              <a:gd name="connsiteY125" fmla="*/ 1945198 h 2323145"/>
              <a:gd name="connsiteX126" fmla="*/ 5578300 w 11269336"/>
              <a:gd name="connsiteY126" fmla="*/ 1944963 h 2323145"/>
              <a:gd name="connsiteX127" fmla="*/ 5566758 w 11269336"/>
              <a:gd name="connsiteY127" fmla="*/ 1943441 h 2323145"/>
              <a:gd name="connsiteX128" fmla="*/ 5565857 w 11269336"/>
              <a:gd name="connsiteY128" fmla="*/ 1942445 h 2323145"/>
              <a:gd name="connsiteX129" fmla="*/ 5531534 w 11269336"/>
              <a:gd name="connsiteY129" fmla="*/ 1955208 h 2323145"/>
              <a:gd name="connsiteX130" fmla="*/ 5526552 w 11269336"/>
              <a:gd name="connsiteY130" fmla="*/ 1954799 h 2323145"/>
              <a:gd name="connsiteX131" fmla="*/ 5504723 w 11269336"/>
              <a:gd name="connsiteY131" fmla="*/ 1965811 h 2323145"/>
              <a:gd name="connsiteX132" fmla="*/ 5493156 w 11269336"/>
              <a:gd name="connsiteY132" fmla="*/ 1970063 h 2323145"/>
              <a:gd name="connsiteX133" fmla="*/ 5490486 w 11269336"/>
              <a:gd name="connsiteY133" fmla="*/ 1974227 h 2323145"/>
              <a:gd name="connsiteX134" fmla="*/ 5473107 w 11269336"/>
              <a:gd name="connsiteY134" fmla="*/ 1979001 h 2323145"/>
              <a:gd name="connsiteX135" fmla="*/ 5470885 w 11269336"/>
              <a:gd name="connsiteY135" fmla="*/ 1978432 h 2323145"/>
              <a:gd name="connsiteX136" fmla="*/ 5457393 w 11269336"/>
              <a:gd name="connsiteY136" fmla="*/ 1986525 h 2323145"/>
              <a:gd name="connsiteX137" fmla="*/ 5447102 w 11269336"/>
              <a:gd name="connsiteY137" fmla="*/ 1998329 h 2323145"/>
              <a:gd name="connsiteX138" fmla="*/ 5159151 w 11269336"/>
              <a:gd name="connsiteY138" fmla="*/ 2029640 h 2323145"/>
              <a:gd name="connsiteX139" fmla="*/ 5041688 w 11269336"/>
              <a:gd name="connsiteY139" fmla="*/ 2022334 h 2323145"/>
              <a:gd name="connsiteX140" fmla="*/ 4860988 w 11269336"/>
              <a:gd name="connsiteY140" fmla="*/ 2135698 h 2323145"/>
              <a:gd name="connsiteX141" fmla="*/ 4807902 w 11269336"/>
              <a:gd name="connsiteY141" fmla="*/ 2138894 h 2323145"/>
              <a:gd name="connsiteX142" fmla="*/ 4765388 w 11269336"/>
              <a:gd name="connsiteY142" fmla="*/ 2162525 h 2323145"/>
              <a:gd name="connsiteX143" fmla="*/ 4745033 w 11269336"/>
              <a:gd name="connsiteY143" fmla="*/ 2158859 h 2323145"/>
              <a:gd name="connsiteX144" fmla="*/ 4741475 w 11269336"/>
              <a:gd name="connsiteY144" fmla="*/ 2157998 h 2323145"/>
              <a:gd name="connsiteX145" fmla="*/ 4728247 w 11269336"/>
              <a:gd name="connsiteY145" fmla="*/ 2159526 h 2323145"/>
              <a:gd name="connsiteX146" fmla="*/ 4723263 w 11269336"/>
              <a:gd name="connsiteY146" fmla="*/ 2153742 h 2323145"/>
              <a:gd name="connsiteX147" fmla="*/ 4702453 w 11269336"/>
              <a:gd name="connsiteY147" fmla="*/ 2151586 h 2323145"/>
              <a:gd name="connsiteX148" fmla="*/ 4678455 w 11269336"/>
              <a:gd name="connsiteY148" fmla="*/ 2156131 h 2323145"/>
              <a:gd name="connsiteX149" fmla="*/ 4593061 w 11269336"/>
              <a:gd name="connsiteY149" fmla="*/ 2171597 h 2323145"/>
              <a:gd name="connsiteX150" fmla="*/ 4579902 w 11269336"/>
              <a:gd name="connsiteY150" fmla="*/ 2177927 h 2323145"/>
              <a:gd name="connsiteX151" fmla="*/ 4533444 w 11269336"/>
              <a:gd name="connsiteY151" fmla="*/ 2181200 h 2323145"/>
              <a:gd name="connsiteX152" fmla="*/ 4492832 w 11269336"/>
              <a:gd name="connsiteY152" fmla="*/ 2188033 h 2323145"/>
              <a:gd name="connsiteX153" fmla="*/ 4467257 w 11269336"/>
              <a:gd name="connsiteY153" fmla="*/ 2196121 h 2323145"/>
              <a:gd name="connsiteX154" fmla="*/ 4459937 w 11269336"/>
              <a:gd name="connsiteY154" fmla="*/ 2195182 h 2323145"/>
              <a:gd name="connsiteX155" fmla="*/ 4433312 w 11269336"/>
              <a:gd name="connsiteY155" fmla="*/ 2199004 h 2323145"/>
              <a:gd name="connsiteX156" fmla="*/ 4420601 w 11269336"/>
              <a:gd name="connsiteY156" fmla="*/ 2205158 h 2323145"/>
              <a:gd name="connsiteX157" fmla="*/ 4405765 w 11269336"/>
              <a:gd name="connsiteY157" fmla="*/ 2199902 h 2323145"/>
              <a:gd name="connsiteX158" fmla="*/ 4401354 w 11269336"/>
              <a:gd name="connsiteY158" fmla="*/ 2194745 h 2323145"/>
              <a:gd name="connsiteX159" fmla="*/ 4383151 w 11269336"/>
              <a:gd name="connsiteY159" fmla="*/ 2201140 h 2323145"/>
              <a:gd name="connsiteX160" fmla="*/ 4366646 w 11269336"/>
              <a:gd name="connsiteY160" fmla="*/ 2198564 h 2323145"/>
              <a:gd name="connsiteX161" fmla="*/ 4354009 w 11269336"/>
              <a:gd name="connsiteY161" fmla="*/ 2204984 h 2323145"/>
              <a:gd name="connsiteX162" fmla="*/ 4348284 w 11269336"/>
              <a:gd name="connsiteY162" fmla="*/ 2205270 h 2323145"/>
              <a:gd name="connsiteX163" fmla="*/ 4333906 w 11269336"/>
              <a:gd name="connsiteY163" fmla="*/ 2205251 h 2323145"/>
              <a:gd name="connsiteX164" fmla="*/ 4308819 w 11269336"/>
              <a:gd name="connsiteY164" fmla="*/ 2203822 h 2323145"/>
              <a:gd name="connsiteX165" fmla="*/ 4301210 w 11269336"/>
              <a:gd name="connsiteY165" fmla="*/ 2204456 h 2323145"/>
              <a:gd name="connsiteX166" fmla="*/ 4283095 w 11269336"/>
              <a:gd name="connsiteY166" fmla="*/ 2198177 h 2323145"/>
              <a:gd name="connsiteX167" fmla="*/ 4250119 w 11269336"/>
              <a:gd name="connsiteY167" fmla="*/ 2196342 h 2323145"/>
              <a:gd name="connsiteX168" fmla="*/ 4189203 w 11269336"/>
              <a:gd name="connsiteY168" fmla="*/ 2178994 h 2323145"/>
              <a:gd name="connsiteX169" fmla="*/ 4154035 w 11269336"/>
              <a:gd name="connsiteY169" fmla="*/ 2171950 h 2323145"/>
              <a:gd name="connsiteX170" fmla="*/ 4129569 w 11269336"/>
              <a:gd name="connsiteY170" fmla="*/ 2163850 h 2323145"/>
              <a:gd name="connsiteX171" fmla="*/ 4061250 w 11269336"/>
              <a:gd name="connsiteY171" fmla="*/ 2159236 h 2323145"/>
              <a:gd name="connsiteX172" fmla="*/ 3945480 w 11269336"/>
              <a:gd name="connsiteY172" fmla="*/ 2158279 h 2323145"/>
              <a:gd name="connsiteX173" fmla="*/ 3921468 w 11269336"/>
              <a:gd name="connsiteY173" fmla="*/ 2156588 h 2323145"/>
              <a:gd name="connsiteX174" fmla="*/ 3903348 w 11269336"/>
              <a:gd name="connsiteY174" fmla="*/ 2149220 h 2323145"/>
              <a:gd name="connsiteX175" fmla="*/ 3901342 w 11269336"/>
              <a:gd name="connsiteY175" fmla="*/ 2142355 h 2323145"/>
              <a:gd name="connsiteX176" fmla="*/ 3888539 w 11269336"/>
              <a:gd name="connsiteY176" fmla="*/ 2140476 h 2323145"/>
              <a:gd name="connsiteX177" fmla="*/ 3885662 w 11269336"/>
              <a:gd name="connsiteY177" fmla="*/ 2138740 h 2323145"/>
              <a:gd name="connsiteX178" fmla="*/ 3868627 w 11269336"/>
              <a:gd name="connsiteY178" fmla="*/ 2130023 h 2323145"/>
              <a:gd name="connsiteX179" fmla="*/ 3819177 w 11269336"/>
              <a:gd name="connsiteY179" fmla="*/ 2142111 h 2323145"/>
              <a:gd name="connsiteX180" fmla="*/ 3769100 w 11269336"/>
              <a:gd name="connsiteY180" fmla="*/ 2131731 h 2323145"/>
              <a:gd name="connsiteX181" fmla="*/ 3562752 w 11269336"/>
              <a:gd name="connsiteY181" fmla="*/ 2131785 h 2323145"/>
              <a:gd name="connsiteX182" fmla="*/ 3541402 w 11269336"/>
              <a:gd name="connsiteY182" fmla="*/ 2106821 h 2323145"/>
              <a:gd name="connsiteX183" fmla="*/ 3365341 w 11269336"/>
              <a:gd name="connsiteY183" fmla="*/ 2077638 h 2323145"/>
              <a:gd name="connsiteX184" fmla="*/ 3170922 w 11269336"/>
              <a:gd name="connsiteY184" fmla="*/ 2115957 h 2323145"/>
              <a:gd name="connsiteX185" fmla="*/ 3156256 w 11269336"/>
              <a:gd name="connsiteY185" fmla="*/ 2124773 h 2323145"/>
              <a:gd name="connsiteX186" fmla="*/ 3140298 w 11269336"/>
              <a:gd name="connsiteY186" fmla="*/ 2129182 h 2323145"/>
              <a:gd name="connsiteX187" fmla="*/ 3138514 w 11269336"/>
              <a:gd name="connsiteY187" fmla="*/ 2128069 h 2323145"/>
              <a:gd name="connsiteX188" fmla="*/ 3120467 w 11269336"/>
              <a:gd name="connsiteY188" fmla="*/ 2128281 h 2323145"/>
              <a:gd name="connsiteX189" fmla="*/ 3116175 w 11269336"/>
              <a:gd name="connsiteY189" fmla="*/ 2131633 h 2323145"/>
              <a:gd name="connsiteX190" fmla="*/ 3103685 w 11269336"/>
              <a:gd name="connsiteY190" fmla="*/ 2132814 h 2323145"/>
              <a:gd name="connsiteX191" fmla="*/ 3078794 w 11269336"/>
              <a:gd name="connsiteY191" fmla="*/ 2137935 h 2323145"/>
              <a:gd name="connsiteX192" fmla="*/ 3074407 w 11269336"/>
              <a:gd name="connsiteY192" fmla="*/ 2136274 h 2323145"/>
              <a:gd name="connsiteX193" fmla="*/ 3037285 w 11269336"/>
              <a:gd name="connsiteY193" fmla="*/ 2139919 h 2323145"/>
              <a:gd name="connsiteX194" fmla="*/ 3036901 w 11269336"/>
              <a:gd name="connsiteY194" fmla="*/ 2138726 h 2323145"/>
              <a:gd name="connsiteX195" fmla="*/ 3026996 w 11269336"/>
              <a:gd name="connsiteY195" fmla="*/ 2134322 h 2323145"/>
              <a:gd name="connsiteX196" fmla="*/ 3007772 w 11269336"/>
              <a:gd name="connsiteY196" fmla="*/ 2128742 h 2323145"/>
              <a:gd name="connsiteX197" fmla="*/ 2965030 w 11269336"/>
              <a:gd name="connsiteY197" fmla="*/ 2100494 h 2323145"/>
              <a:gd name="connsiteX198" fmla="*/ 2926342 w 11269336"/>
              <a:gd name="connsiteY198" fmla="*/ 2104155 h 2323145"/>
              <a:gd name="connsiteX199" fmla="*/ 2918608 w 11269336"/>
              <a:gd name="connsiteY199" fmla="*/ 2104215 h 2323145"/>
              <a:gd name="connsiteX200" fmla="*/ 2918475 w 11269336"/>
              <a:gd name="connsiteY200" fmla="*/ 2103937 h 2323145"/>
              <a:gd name="connsiteX201" fmla="*/ 2910360 w 11269336"/>
              <a:gd name="connsiteY201" fmla="*/ 2103444 h 2323145"/>
              <a:gd name="connsiteX202" fmla="*/ 2904507 w 11269336"/>
              <a:gd name="connsiteY202" fmla="*/ 2104326 h 2323145"/>
              <a:gd name="connsiteX203" fmla="*/ 2889503 w 11269336"/>
              <a:gd name="connsiteY203" fmla="*/ 2104443 h 2323145"/>
              <a:gd name="connsiteX204" fmla="*/ 2884480 w 11269336"/>
              <a:gd name="connsiteY204" fmla="*/ 2102626 h 2323145"/>
              <a:gd name="connsiteX205" fmla="*/ 2882689 w 11269336"/>
              <a:gd name="connsiteY205" fmla="*/ 2099228 h 2323145"/>
              <a:gd name="connsiteX206" fmla="*/ 2881291 w 11269336"/>
              <a:gd name="connsiteY206" fmla="*/ 2099618 h 2323145"/>
              <a:gd name="connsiteX207" fmla="*/ 2853979 w 11269336"/>
              <a:gd name="connsiteY207" fmla="*/ 2090388 h 2323145"/>
              <a:gd name="connsiteX208" fmla="*/ 2791790 w 11269336"/>
              <a:gd name="connsiteY208" fmla="*/ 2080332 h 2323145"/>
              <a:gd name="connsiteX209" fmla="*/ 2755844 w 11269336"/>
              <a:gd name="connsiteY209" fmla="*/ 2078874 h 2323145"/>
              <a:gd name="connsiteX210" fmla="*/ 2657742 w 11269336"/>
              <a:gd name="connsiteY210" fmla="*/ 2070179 h 2323145"/>
              <a:gd name="connsiteX211" fmla="*/ 2559549 w 11269336"/>
              <a:gd name="connsiteY211" fmla="*/ 2057873 h 2323145"/>
              <a:gd name="connsiteX212" fmla="*/ 2512054 w 11269336"/>
              <a:gd name="connsiteY212" fmla="*/ 2031671 h 2323145"/>
              <a:gd name="connsiteX213" fmla="*/ 2506437 w 11269336"/>
              <a:gd name="connsiteY213" fmla="*/ 2030918 h 2323145"/>
              <a:gd name="connsiteX214" fmla="*/ 2491752 w 11269336"/>
              <a:gd name="connsiteY214" fmla="*/ 2033906 h 2323145"/>
              <a:gd name="connsiteX215" fmla="*/ 2486338 w 11269336"/>
              <a:gd name="connsiteY215" fmla="*/ 2035862 h 2323145"/>
              <a:gd name="connsiteX216" fmla="*/ 2478186 w 11269336"/>
              <a:gd name="connsiteY216" fmla="*/ 2036953 h 2323145"/>
              <a:gd name="connsiteX217" fmla="*/ 2477950 w 11269336"/>
              <a:gd name="connsiteY217" fmla="*/ 2036715 h 2323145"/>
              <a:gd name="connsiteX218" fmla="*/ 2470381 w 11269336"/>
              <a:gd name="connsiteY218" fmla="*/ 2038256 h 2323145"/>
              <a:gd name="connsiteX219" fmla="*/ 2433781 w 11269336"/>
              <a:gd name="connsiteY219" fmla="*/ 2049140 h 2323145"/>
              <a:gd name="connsiteX220" fmla="*/ 2381172 w 11269336"/>
              <a:gd name="connsiteY220" fmla="*/ 2030645 h 2323145"/>
              <a:gd name="connsiteX221" fmla="*/ 2360198 w 11269336"/>
              <a:gd name="connsiteY221" fmla="*/ 2029059 h 2323145"/>
              <a:gd name="connsiteX222" fmla="*/ 2348815 w 11269336"/>
              <a:gd name="connsiteY222" fmla="*/ 2026798 h 2323145"/>
              <a:gd name="connsiteX223" fmla="*/ 2347988 w 11269336"/>
              <a:gd name="connsiteY223" fmla="*/ 2025745 h 2323145"/>
              <a:gd name="connsiteX224" fmla="*/ 2312920 w 11269336"/>
              <a:gd name="connsiteY224" fmla="*/ 2036311 h 2323145"/>
              <a:gd name="connsiteX225" fmla="*/ 2307986 w 11269336"/>
              <a:gd name="connsiteY225" fmla="*/ 2035583 h 2323145"/>
              <a:gd name="connsiteX226" fmla="*/ 2285481 w 11269336"/>
              <a:gd name="connsiteY226" fmla="*/ 2045197 h 2323145"/>
              <a:gd name="connsiteX227" fmla="*/ 2273666 w 11269336"/>
              <a:gd name="connsiteY227" fmla="*/ 2048710 h 2323145"/>
              <a:gd name="connsiteX228" fmla="*/ 2270719 w 11269336"/>
              <a:gd name="connsiteY228" fmla="*/ 2052702 h 2323145"/>
              <a:gd name="connsiteX229" fmla="*/ 2253080 w 11269336"/>
              <a:gd name="connsiteY229" fmla="*/ 2056363 h 2323145"/>
              <a:gd name="connsiteX230" fmla="*/ 2250906 w 11269336"/>
              <a:gd name="connsiteY230" fmla="*/ 2055654 h 2323145"/>
              <a:gd name="connsiteX231" fmla="*/ 2236905 w 11269336"/>
              <a:gd name="connsiteY231" fmla="*/ 2062882 h 2323145"/>
              <a:gd name="connsiteX232" fmla="*/ 2225830 w 11269336"/>
              <a:gd name="connsiteY232" fmla="*/ 2074027 h 2323145"/>
              <a:gd name="connsiteX233" fmla="*/ 2073776 w 11269336"/>
              <a:gd name="connsiteY233" fmla="*/ 2089244 h 2323145"/>
              <a:gd name="connsiteX234" fmla="*/ 1948256 w 11269336"/>
              <a:gd name="connsiteY234" fmla="*/ 2146616 h 2323145"/>
              <a:gd name="connsiteX235" fmla="*/ 1865582 w 11269336"/>
              <a:gd name="connsiteY235" fmla="*/ 2153738 h 2323145"/>
              <a:gd name="connsiteX236" fmla="*/ 1835210 w 11269336"/>
              <a:gd name="connsiteY236" fmla="*/ 2134244 h 2323145"/>
              <a:gd name="connsiteX237" fmla="*/ 1632661 w 11269336"/>
              <a:gd name="connsiteY237" fmla="*/ 2173882 h 2323145"/>
              <a:gd name="connsiteX238" fmla="*/ 1579590 w 11269336"/>
              <a:gd name="connsiteY238" fmla="*/ 2173680 h 2323145"/>
              <a:gd name="connsiteX239" fmla="*/ 1535601 w 11269336"/>
              <a:gd name="connsiteY239" fmla="*/ 2194590 h 2323145"/>
              <a:gd name="connsiteX240" fmla="*/ 1515594 w 11269336"/>
              <a:gd name="connsiteY240" fmla="*/ 2189622 h 2323145"/>
              <a:gd name="connsiteX241" fmla="*/ 1512113 w 11269336"/>
              <a:gd name="connsiteY241" fmla="*/ 2188534 h 2323145"/>
              <a:gd name="connsiteX242" fmla="*/ 1498838 w 11269336"/>
              <a:gd name="connsiteY242" fmla="*/ 2189213 h 2323145"/>
              <a:gd name="connsiteX243" fmla="*/ 1494279 w 11269336"/>
              <a:gd name="connsiteY243" fmla="*/ 2183112 h 2323145"/>
              <a:gd name="connsiteX244" fmla="*/ 1473714 w 11269336"/>
              <a:gd name="connsiteY244" fmla="*/ 2179625 h 2323145"/>
              <a:gd name="connsiteX245" fmla="*/ 1449503 w 11269336"/>
              <a:gd name="connsiteY245" fmla="*/ 2182633 h 2323145"/>
              <a:gd name="connsiteX246" fmla="*/ 1266687 w 11269336"/>
              <a:gd name="connsiteY246" fmla="*/ 2212688 h 2323145"/>
              <a:gd name="connsiteX247" fmla="*/ 1239614 w 11269336"/>
              <a:gd name="connsiteY247" fmla="*/ 2209727 h 2323145"/>
              <a:gd name="connsiteX248" fmla="*/ 1202436 w 11269336"/>
              <a:gd name="connsiteY248" fmla="*/ 2209817 h 2323145"/>
              <a:gd name="connsiteX249" fmla="*/ 1136097 w 11269336"/>
              <a:gd name="connsiteY249" fmla="*/ 2205112 h 2323145"/>
              <a:gd name="connsiteX250" fmla="*/ 988232 w 11269336"/>
              <a:gd name="connsiteY250" fmla="*/ 2235635 h 2323145"/>
              <a:gd name="connsiteX251" fmla="*/ 981959 w 11269336"/>
              <a:gd name="connsiteY251" fmla="*/ 2231607 h 2323145"/>
              <a:gd name="connsiteX252" fmla="*/ 938600 w 11269336"/>
              <a:gd name="connsiteY252" fmla="*/ 2238113 h 2323145"/>
              <a:gd name="connsiteX253" fmla="*/ 791788 w 11269336"/>
              <a:gd name="connsiteY253" fmla="*/ 2293224 h 2323145"/>
              <a:gd name="connsiteX254" fmla="*/ 706914 w 11269336"/>
              <a:gd name="connsiteY254" fmla="*/ 2305046 h 2323145"/>
              <a:gd name="connsiteX255" fmla="*/ 675971 w 11269336"/>
              <a:gd name="connsiteY255" fmla="*/ 2304030 h 2323145"/>
              <a:gd name="connsiteX256" fmla="*/ 624180 w 11269336"/>
              <a:gd name="connsiteY256" fmla="*/ 2302650 h 2323145"/>
              <a:gd name="connsiteX257" fmla="*/ 583453 w 11269336"/>
              <a:gd name="connsiteY257" fmla="*/ 2288788 h 2323145"/>
              <a:gd name="connsiteX258" fmla="*/ 540946 w 11269336"/>
              <a:gd name="connsiteY258" fmla="*/ 2292721 h 2323145"/>
              <a:gd name="connsiteX259" fmla="*/ 533680 w 11269336"/>
              <a:gd name="connsiteY259" fmla="*/ 2310233 h 2323145"/>
              <a:gd name="connsiteX260" fmla="*/ 487366 w 11269336"/>
              <a:gd name="connsiteY260" fmla="*/ 2309053 h 2323145"/>
              <a:gd name="connsiteX261" fmla="*/ 416820 w 11269336"/>
              <a:gd name="connsiteY261" fmla="*/ 2305443 h 2323145"/>
              <a:gd name="connsiteX262" fmla="*/ 376805 w 11269336"/>
              <a:gd name="connsiteY262" fmla="*/ 2307647 h 2323145"/>
              <a:gd name="connsiteX263" fmla="*/ 266777 w 11269336"/>
              <a:gd name="connsiteY263" fmla="*/ 2309012 h 2323145"/>
              <a:gd name="connsiteX264" fmla="*/ 156013 w 11269336"/>
              <a:gd name="connsiteY264" fmla="*/ 2306832 h 2323145"/>
              <a:gd name="connsiteX265" fmla="*/ 87258 w 11269336"/>
              <a:gd name="connsiteY265" fmla="*/ 2285511 h 2323145"/>
              <a:gd name="connsiteX266" fmla="*/ 23798 w 11269336"/>
              <a:gd name="connsiteY266" fmla="*/ 2281822 h 2323145"/>
              <a:gd name="connsiteX267" fmla="*/ 0 w 11269336"/>
              <a:gd name="connsiteY267" fmla="*/ 2285369 h 2323145"/>
              <a:gd name="connsiteX268" fmla="*/ 0 w 11269336"/>
              <a:gd name="connsiteY268" fmla="*/ 0 h 2323145"/>
              <a:gd name="connsiteX0" fmla="*/ 0 w 11269336"/>
              <a:gd name="connsiteY0" fmla="*/ 0 h 2323145"/>
              <a:gd name="connsiteX1" fmla="*/ 11269336 w 11269336"/>
              <a:gd name="connsiteY1" fmla="*/ 0 h 2323145"/>
              <a:gd name="connsiteX2" fmla="*/ 11268645 w 11269336"/>
              <a:gd name="connsiteY2" fmla="*/ 511 h 2323145"/>
              <a:gd name="connsiteX3" fmla="*/ 11230739 w 11269336"/>
              <a:gd name="connsiteY3" fmla="*/ 37096 h 2323145"/>
              <a:gd name="connsiteX4" fmla="*/ 11082485 w 11269336"/>
              <a:gd name="connsiteY4" fmla="*/ 78590 h 2323145"/>
              <a:gd name="connsiteX5" fmla="*/ 11031776 w 11269336"/>
              <a:gd name="connsiteY5" fmla="*/ 79197 h 2323145"/>
              <a:gd name="connsiteX6" fmla="*/ 10995894 w 11269336"/>
              <a:gd name="connsiteY6" fmla="*/ 83459 h 2323145"/>
              <a:gd name="connsiteX7" fmla="*/ 10861177 w 11269336"/>
              <a:gd name="connsiteY7" fmla="*/ 147419 h 2323145"/>
              <a:gd name="connsiteX8" fmla="*/ 10782732 w 11269336"/>
              <a:gd name="connsiteY8" fmla="*/ 135645 h 2323145"/>
              <a:gd name="connsiteX9" fmla="*/ 10660773 w 11269336"/>
              <a:gd name="connsiteY9" fmla="*/ 179312 h 2323145"/>
              <a:gd name="connsiteX10" fmla="*/ 10564442 w 11269336"/>
              <a:gd name="connsiteY10" fmla="*/ 160738 h 2323145"/>
              <a:gd name="connsiteX11" fmla="*/ 10490200 w 11269336"/>
              <a:gd name="connsiteY11" fmla="*/ 183533 h 2323145"/>
              <a:gd name="connsiteX12" fmla="*/ 10271351 w 11269336"/>
              <a:gd name="connsiteY12" fmla="*/ 243104 h 2323145"/>
              <a:gd name="connsiteX13" fmla="*/ 10061033 w 11269336"/>
              <a:gd name="connsiteY13" fmla="*/ 364937 h 2323145"/>
              <a:gd name="connsiteX14" fmla="*/ 9921770 w 11269336"/>
              <a:gd name="connsiteY14" fmla="*/ 406154 h 2323145"/>
              <a:gd name="connsiteX15" fmla="*/ 9858388 w 11269336"/>
              <a:gd name="connsiteY15" fmla="*/ 439489 h 2323145"/>
              <a:gd name="connsiteX16" fmla="*/ 9811914 w 11269336"/>
              <a:gd name="connsiteY16" fmla="*/ 449865 h 2323145"/>
              <a:gd name="connsiteX17" fmla="*/ 9784394 w 11269336"/>
              <a:gd name="connsiteY17" fmla="*/ 457816 h 2323145"/>
              <a:gd name="connsiteX18" fmla="*/ 9742561 w 11269336"/>
              <a:gd name="connsiteY18" fmla="*/ 500437 h 2323145"/>
              <a:gd name="connsiteX19" fmla="*/ 9561831 w 11269336"/>
              <a:gd name="connsiteY19" fmla="*/ 547649 h 2323145"/>
              <a:gd name="connsiteX20" fmla="*/ 9380600 w 11269336"/>
              <a:gd name="connsiteY20" fmla="*/ 549821 h 2323145"/>
              <a:gd name="connsiteX21" fmla="*/ 9139429 w 11269336"/>
              <a:gd name="connsiteY21" fmla="*/ 696446 h 2323145"/>
              <a:gd name="connsiteX22" fmla="*/ 9114263 w 11269336"/>
              <a:gd name="connsiteY22" fmla="*/ 709213 h 2323145"/>
              <a:gd name="connsiteX23" fmla="*/ 9028928 w 11269336"/>
              <a:gd name="connsiteY23" fmla="*/ 745350 h 2323145"/>
              <a:gd name="connsiteX24" fmla="*/ 8977138 w 11269336"/>
              <a:gd name="connsiteY24" fmla="*/ 774970 h 2323145"/>
              <a:gd name="connsiteX25" fmla="*/ 8947030 w 11269336"/>
              <a:gd name="connsiteY25" fmla="*/ 814934 h 2323145"/>
              <a:gd name="connsiteX26" fmla="*/ 8914746 w 11269336"/>
              <a:gd name="connsiteY26" fmla="*/ 826428 h 2323145"/>
              <a:gd name="connsiteX27" fmla="*/ 8917778 w 11269336"/>
              <a:gd name="connsiteY27" fmla="*/ 835198 h 2323145"/>
              <a:gd name="connsiteX28" fmla="*/ 8905560 w 11269336"/>
              <a:gd name="connsiteY28" fmla="*/ 838358 h 2323145"/>
              <a:gd name="connsiteX29" fmla="*/ 8897564 w 11269336"/>
              <a:gd name="connsiteY29" fmla="*/ 834287 h 2323145"/>
              <a:gd name="connsiteX30" fmla="*/ 8878040 w 11269336"/>
              <a:gd name="connsiteY30" fmla="*/ 844150 h 2323145"/>
              <a:gd name="connsiteX31" fmla="*/ 8882654 w 11269336"/>
              <a:gd name="connsiteY31" fmla="*/ 892768 h 2323145"/>
              <a:gd name="connsiteX32" fmla="*/ 8795998 w 11269336"/>
              <a:gd name="connsiteY32" fmla="*/ 863337 h 2323145"/>
              <a:gd name="connsiteX33" fmla="*/ 8776970 w 11269336"/>
              <a:gd name="connsiteY33" fmla="*/ 885177 h 2323145"/>
              <a:gd name="connsiteX34" fmla="*/ 8755719 w 11269336"/>
              <a:gd name="connsiteY34" fmla="*/ 889754 h 2323145"/>
              <a:gd name="connsiteX35" fmla="*/ 8743257 w 11269336"/>
              <a:gd name="connsiteY35" fmla="*/ 904723 h 2323145"/>
              <a:gd name="connsiteX36" fmla="*/ 8721366 w 11269336"/>
              <a:gd name="connsiteY36" fmla="*/ 904711 h 2323145"/>
              <a:gd name="connsiteX37" fmla="*/ 8678353 w 11269336"/>
              <a:gd name="connsiteY37" fmla="*/ 926318 h 2323145"/>
              <a:gd name="connsiteX38" fmla="*/ 8636849 w 11269336"/>
              <a:gd name="connsiteY38" fmla="*/ 937900 h 2323145"/>
              <a:gd name="connsiteX39" fmla="*/ 8620213 w 11269336"/>
              <a:gd name="connsiteY39" fmla="*/ 943068 h 2323145"/>
              <a:gd name="connsiteX40" fmla="*/ 8612581 w 11269336"/>
              <a:gd name="connsiteY40" fmla="*/ 952695 h 2323145"/>
              <a:gd name="connsiteX41" fmla="*/ 8589038 w 11269336"/>
              <a:gd name="connsiteY41" fmla="*/ 963892 h 2323145"/>
              <a:gd name="connsiteX42" fmla="*/ 8579950 w 11269336"/>
              <a:gd name="connsiteY42" fmla="*/ 960899 h 2323145"/>
              <a:gd name="connsiteX43" fmla="*/ 8579319 w 11269336"/>
              <a:gd name="connsiteY43" fmla="*/ 965630 h 2323145"/>
              <a:gd name="connsiteX44" fmla="*/ 8547429 w 11269336"/>
              <a:gd name="connsiteY44" fmla="*/ 984506 h 2323145"/>
              <a:gd name="connsiteX45" fmla="*/ 8478704 w 11269336"/>
              <a:gd name="connsiteY45" fmla="*/ 1025490 h 2323145"/>
              <a:gd name="connsiteX46" fmla="*/ 8461421 w 11269336"/>
              <a:gd name="connsiteY46" fmla="*/ 1035512 h 2323145"/>
              <a:gd name="connsiteX47" fmla="*/ 8445003 w 11269336"/>
              <a:gd name="connsiteY47" fmla="*/ 1036851 h 2323145"/>
              <a:gd name="connsiteX48" fmla="*/ 8357350 w 11269336"/>
              <a:gd name="connsiteY48" fmla="*/ 1060213 h 2323145"/>
              <a:gd name="connsiteX49" fmla="*/ 8335565 w 11269336"/>
              <a:gd name="connsiteY49" fmla="*/ 1061151 h 2323145"/>
              <a:gd name="connsiteX50" fmla="*/ 8325267 w 11269336"/>
              <a:gd name="connsiteY50" fmla="*/ 1055919 h 2323145"/>
              <a:gd name="connsiteX51" fmla="*/ 8293586 w 11269336"/>
              <a:gd name="connsiteY51" fmla="*/ 1076144 h 2323145"/>
              <a:gd name="connsiteX52" fmla="*/ 8242405 w 11269336"/>
              <a:gd name="connsiteY52" fmla="*/ 1095960 h 2323145"/>
              <a:gd name="connsiteX53" fmla="*/ 8197391 w 11269336"/>
              <a:gd name="connsiteY53" fmla="*/ 1107746 h 2323145"/>
              <a:gd name="connsiteX54" fmla="*/ 8081474 w 11269336"/>
              <a:gd name="connsiteY54" fmla="*/ 1130125 h 2323145"/>
              <a:gd name="connsiteX55" fmla="*/ 8053585 w 11269336"/>
              <a:gd name="connsiteY55" fmla="*/ 1129169 h 2323145"/>
              <a:gd name="connsiteX56" fmla="*/ 8038422 w 11269336"/>
              <a:gd name="connsiteY56" fmla="*/ 1119092 h 2323145"/>
              <a:gd name="connsiteX57" fmla="*/ 8029450 w 11269336"/>
              <a:gd name="connsiteY57" fmla="*/ 1125592 h 2323145"/>
              <a:gd name="connsiteX58" fmla="*/ 7959552 w 11269336"/>
              <a:gd name="connsiteY58" fmla="*/ 1140188 h 2323145"/>
              <a:gd name="connsiteX59" fmla="*/ 7914188 w 11269336"/>
              <a:gd name="connsiteY59" fmla="*/ 1150862 h 2323145"/>
              <a:gd name="connsiteX60" fmla="*/ 7914918 w 11269336"/>
              <a:gd name="connsiteY60" fmla="*/ 1168758 h 2323145"/>
              <a:gd name="connsiteX61" fmla="*/ 7875510 w 11269336"/>
              <a:gd name="connsiteY61" fmla="*/ 1183153 h 2323145"/>
              <a:gd name="connsiteX62" fmla="*/ 7829932 w 11269336"/>
              <a:gd name="connsiteY62" fmla="*/ 1180782 h 2323145"/>
              <a:gd name="connsiteX63" fmla="*/ 7779182 w 11269336"/>
              <a:gd name="connsiteY63" fmla="*/ 1192665 h 2323145"/>
              <a:gd name="connsiteX64" fmla="*/ 7748774 w 11269336"/>
              <a:gd name="connsiteY64" fmla="*/ 1199586 h 2323145"/>
              <a:gd name="connsiteX65" fmla="*/ 7671846 w 11269336"/>
              <a:gd name="connsiteY65" fmla="*/ 1231966 h 2323145"/>
              <a:gd name="connsiteX66" fmla="*/ 7554146 w 11269336"/>
              <a:gd name="connsiteY66" fmla="*/ 1319748 h 2323145"/>
              <a:gd name="connsiteX67" fmla="*/ 7515052 w 11269336"/>
              <a:gd name="connsiteY67" fmla="*/ 1336718 h 2323145"/>
              <a:gd name="connsiteX68" fmla="*/ 7507193 w 11269336"/>
              <a:gd name="connsiteY68" fmla="*/ 1334617 h 2323145"/>
              <a:gd name="connsiteX69" fmla="*/ 7461694 w 11269336"/>
              <a:gd name="connsiteY69" fmla="*/ 1375866 h 2323145"/>
              <a:gd name="connsiteX70" fmla="*/ 7377571 w 11269336"/>
              <a:gd name="connsiteY70" fmla="*/ 1400128 h 2323145"/>
              <a:gd name="connsiteX71" fmla="*/ 7311261 w 11269336"/>
              <a:gd name="connsiteY71" fmla="*/ 1412652 h 2323145"/>
              <a:gd name="connsiteX72" fmla="*/ 7275307 w 11269336"/>
              <a:gd name="connsiteY72" fmla="*/ 1422171 h 2323145"/>
              <a:gd name="connsiteX73" fmla="*/ 7247783 w 11269336"/>
              <a:gd name="connsiteY73" fmla="*/ 1426330 h 2323145"/>
              <a:gd name="connsiteX74" fmla="*/ 7185047 w 11269336"/>
              <a:gd name="connsiteY74" fmla="*/ 1451812 h 2323145"/>
              <a:gd name="connsiteX75" fmla="*/ 7084117 w 11269336"/>
              <a:gd name="connsiteY75" fmla="*/ 1500281 h 2323145"/>
              <a:gd name="connsiteX76" fmla="*/ 7062011 w 11269336"/>
              <a:gd name="connsiteY76" fmla="*/ 1509183 h 2323145"/>
              <a:gd name="connsiteX77" fmla="*/ 7040555 w 11269336"/>
              <a:gd name="connsiteY77" fmla="*/ 1511207 h 2323145"/>
              <a:gd name="connsiteX78" fmla="*/ 7033438 w 11269336"/>
              <a:gd name="connsiteY78" fmla="*/ 1506772 h 2323145"/>
              <a:gd name="connsiteX79" fmla="*/ 7020886 w 11269336"/>
              <a:gd name="connsiteY79" fmla="*/ 1510764 h 2323145"/>
              <a:gd name="connsiteX80" fmla="*/ 7017033 w 11269336"/>
              <a:gd name="connsiteY80" fmla="*/ 1510650 h 2323145"/>
              <a:gd name="connsiteX81" fmla="*/ 6995460 w 11269336"/>
              <a:gd name="connsiteY81" fmla="*/ 1511173 h 2323145"/>
              <a:gd name="connsiteX82" fmla="*/ 6962144 w 11269336"/>
              <a:gd name="connsiteY82" fmla="*/ 1541508 h 2323145"/>
              <a:gd name="connsiteX83" fmla="*/ 6910674 w 11269336"/>
              <a:gd name="connsiteY83" fmla="*/ 1554793 h 2323145"/>
              <a:gd name="connsiteX84" fmla="*/ 6732152 w 11269336"/>
              <a:gd name="connsiteY84" fmla="*/ 1642538 h 2323145"/>
              <a:gd name="connsiteX85" fmla="*/ 6694106 w 11269336"/>
              <a:gd name="connsiteY85" fmla="*/ 1632377 h 2323145"/>
              <a:gd name="connsiteX86" fmla="*/ 6617223 w 11269336"/>
              <a:gd name="connsiteY86" fmla="*/ 1659889 h 2323145"/>
              <a:gd name="connsiteX87" fmla="*/ 6521138 w 11269336"/>
              <a:gd name="connsiteY87" fmla="*/ 1744340 h 2323145"/>
              <a:gd name="connsiteX88" fmla="*/ 6380677 w 11269336"/>
              <a:gd name="connsiteY88" fmla="*/ 1796883 h 2323145"/>
              <a:gd name="connsiteX89" fmla="*/ 6374897 w 11269336"/>
              <a:gd name="connsiteY89" fmla="*/ 1809910 h 2323145"/>
              <a:gd name="connsiteX90" fmla="*/ 6364545 w 11269336"/>
              <a:gd name="connsiteY90" fmla="*/ 1820090 h 2323145"/>
              <a:gd name="connsiteX91" fmla="*/ 6362126 w 11269336"/>
              <a:gd name="connsiteY91" fmla="*/ 1819991 h 2323145"/>
              <a:gd name="connsiteX92" fmla="*/ 6346673 w 11269336"/>
              <a:gd name="connsiteY92" fmla="*/ 1827824 h 2323145"/>
              <a:gd name="connsiteX93" fmla="*/ 6345588 w 11269336"/>
              <a:gd name="connsiteY93" fmla="*/ 1832232 h 2323145"/>
              <a:gd name="connsiteX94" fmla="*/ 6335708 w 11269336"/>
              <a:gd name="connsiteY94" fmla="*/ 1838451 h 2323145"/>
              <a:gd name="connsiteX95" fmla="*/ 6318182 w 11269336"/>
              <a:gd name="connsiteY95" fmla="*/ 1852975 h 2323145"/>
              <a:gd name="connsiteX96" fmla="*/ 6313084 w 11269336"/>
              <a:gd name="connsiteY96" fmla="*/ 1853561 h 2323145"/>
              <a:gd name="connsiteX97" fmla="*/ 6283816 w 11269336"/>
              <a:gd name="connsiteY97" fmla="*/ 1872148 h 2323145"/>
              <a:gd name="connsiteX98" fmla="*/ 6282550 w 11269336"/>
              <a:gd name="connsiteY98" fmla="*/ 1871392 h 2323145"/>
              <a:gd name="connsiteX99" fmla="*/ 6270527 w 11269336"/>
              <a:gd name="connsiteY99" fmla="*/ 1872208 h 2323145"/>
              <a:gd name="connsiteX100" fmla="*/ 6249518 w 11269336"/>
              <a:gd name="connsiteY100" fmla="*/ 1876079 h 2323145"/>
              <a:gd name="connsiteX101" fmla="*/ 6190386 w 11269336"/>
              <a:gd name="connsiteY101" fmla="*/ 1872478 h 2323145"/>
              <a:gd name="connsiteX102" fmla="*/ 6159777 w 11269336"/>
              <a:gd name="connsiteY102" fmla="*/ 1891745 h 2323145"/>
              <a:gd name="connsiteX103" fmla="*/ 6153131 w 11269336"/>
              <a:gd name="connsiteY103" fmla="*/ 1895079 h 2323145"/>
              <a:gd name="connsiteX104" fmla="*/ 6152798 w 11269336"/>
              <a:gd name="connsiteY104" fmla="*/ 1894920 h 2323145"/>
              <a:gd name="connsiteX105" fmla="*/ 6145388 w 11269336"/>
              <a:gd name="connsiteY105" fmla="*/ 1897990 h 2323145"/>
              <a:gd name="connsiteX106" fmla="*/ 6141014 w 11269336"/>
              <a:gd name="connsiteY106" fmla="*/ 1901155 h 2323145"/>
              <a:gd name="connsiteX107" fmla="*/ 6128122 w 11269336"/>
              <a:gd name="connsiteY107" fmla="*/ 1907623 h 2323145"/>
              <a:gd name="connsiteX108" fmla="*/ 6122351 w 11269336"/>
              <a:gd name="connsiteY108" fmla="*/ 1908359 h 2323145"/>
              <a:gd name="connsiteX109" fmla="*/ 6064750 w 11269336"/>
              <a:gd name="connsiteY109" fmla="*/ 1896394 h 2323145"/>
              <a:gd name="connsiteX110" fmla="*/ 5964230 w 11269336"/>
              <a:gd name="connsiteY110" fmla="*/ 1910038 h 2323145"/>
              <a:gd name="connsiteX111" fmla="*/ 5865399 w 11269336"/>
              <a:gd name="connsiteY111" fmla="*/ 1926966 h 2323145"/>
              <a:gd name="connsiteX112" fmla="*/ 5829951 w 11269336"/>
              <a:gd name="connsiteY112" fmla="*/ 1934755 h 2323145"/>
              <a:gd name="connsiteX113" fmla="*/ 5765285 w 11269336"/>
              <a:gd name="connsiteY113" fmla="*/ 1941322 h 2323145"/>
              <a:gd name="connsiteX114" fmla="*/ 5734750 w 11269336"/>
              <a:gd name="connsiteY114" fmla="*/ 1939793 h 2323145"/>
              <a:gd name="connsiteX115" fmla="*/ 5733569 w 11269336"/>
              <a:gd name="connsiteY115" fmla="*/ 1940505 h 2323145"/>
              <a:gd name="connsiteX116" fmla="*/ 5730329 w 11269336"/>
              <a:gd name="connsiteY116" fmla="*/ 1937845 h 2323145"/>
              <a:gd name="connsiteX117" fmla="*/ 5724661 w 11269336"/>
              <a:gd name="connsiteY117" fmla="*/ 1937455 h 2323145"/>
              <a:gd name="connsiteX118" fmla="*/ 5710186 w 11269336"/>
              <a:gd name="connsiteY118" fmla="*/ 1941370 h 2323145"/>
              <a:gd name="connsiteX119" fmla="*/ 5704910 w 11269336"/>
              <a:gd name="connsiteY119" fmla="*/ 1943663 h 2323145"/>
              <a:gd name="connsiteX120" fmla="*/ 5696836 w 11269336"/>
              <a:gd name="connsiteY120" fmla="*/ 1945271 h 2323145"/>
              <a:gd name="connsiteX121" fmla="*/ 5696583 w 11269336"/>
              <a:gd name="connsiteY121" fmla="*/ 1945050 h 2323145"/>
              <a:gd name="connsiteX122" fmla="*/ 5689123 w 11269336"/>
              <a:gd name="connsiteY122" fmla="*/ 1947067 h 2323145"/>
              <a:gd name="connsiteX123" fmla="*/ 5653291 w 11269336"/>
              <a:gd name="connsiteY123" fmla="*/ 1960245 h 2323145"/>
              <a:gd name="connsiteX124" fmla="*/ 5599385 w 11269336"/>
              <a:gd name="connsiteY124" fmla="*/ 1945198 h 2323145"/>
              <a:gd name="connsiteX125" fmla="*/ 5578300 w 11269336"/>
              <a:gd name="connsiteY125" fmla="*/ 1944963 h 2323145"/>
              <a:gd name="connsiteX126" fmla="*/ 5566758 w 11269336"/>
              <a:gd name="connsiteY126" fmla="*/ 1943441 h 2323145"/>
              <a:gd name="connsiteX127" fmla="*/ 5565857 w 11269336"/>
              <a:gd name="connsiteY127" fmla="*/ 1942445 h 2323145"/>
              <a:gd name="connsiteX128" fmla="*/ 5531534 w 11269336"/>
              <a:gd name="connsiteY128" fmla="*/ 1955208 h 2323145"/>
              <a:gd name="connsiteX129" fmla="*/ 5526552 w 11269336"/>
              <a:gd name="connsiteY129" fmla="*/ 1954799 h 2323145"/>
              <a:gd name="connsiteX130" fmla="*/ 5504723 w 11269336"/>
              <a:gd name="connsiteY130" fmla="*/ 1965811 h 2323145"/>
              <a:gd name="connsiteX131" fmla="*/ 5493156 w 11269336"/>
              <a:gd name="connsiteY131" fmla="*/ 1970063 h 2323145"/>
              <a:gd name="connsiteX132" fmla="*/ 5490486 w 11269336"/>
              <a:gd name="connsiteY132" fmla="*/ 1974227 h 2323145"/>
              <a:gd name="connsiteX133" fmla="*/ 5473107 w 11269336"/>
              <a:gd name="connsiteY133" fmla="*/ 1979001 h 2323145"/>
              <a:gd name="connsiteX134" fmla="*/ 5470885 w 11269336"/>
              <a:gd name="connsiteY134" fmla="*/ 1978432 h 2323145"/>
              <a:gd name="connsiteX135" fmla="*/ 5457393 w 11269336"/>
              <a:gd name="connsiteY135" fmla="*/ 1986525 h 2323145"/>
              <a:gd name="connsiteX136" fmla="*/ 5447102 w 11269336"/>
              <a:gd name="connsiteY136" fmla="*/ 1998329 h 2323145"/>
              <a:gd name="connsiteX137" fmla="*/ 5159151 w 11269336"/>
              <a:gd name="connsiteY137" fmla="*/ 2029640 h 2323145"/>
              <a:gd name="connsiteX138" fmla="*/ 5041688 w 11269336"/>
              <a:gd name="connsiteY138" fmla="*/ 2022334 h 2323145"/>
              <a:gd name="connsiteX139" fmla="*/ 4860988 w 11269336"/>
              <a:gd name="connsiteY139" fmla="*/ 2135698 h 2323145"/>
              <a:gd name="connsiteX140" fmla="*/ 4807902 w 11269336"/>
              <a:gd name="connsiteY140" fmla="*/ 2138894 h 2323145"/>
              <a:gd name="connsiteX141" fmla="*/ 4765388 w 11269336"/>
              <a:gd name="connsiteY141" fmla="*/ 2162525 h 2323145"/>
              <a:gd name="connsiteX142" fmla="*/ 4745033 w 11269336"/>
              <a:gd name="connsiteY142" fmla="*/ 2158859 h 2323145"/>
              <a:gd name="connsiteX143" fmla="*/ 4741475 w 11269336"/>
              <a:gd name="connsiteY143" fmla="*/ 2157998 h 2323145"/>
              <a:gd name="connsiteX144" fmla="*/ 4728247 w 11269336"/>
              <a:gd name="connsiteY144" fmla="*/ 2159526 h 2323145"/>
              <a:gd name="connsiteX145" fmla="*/ 4723263 w 11269336"/>
              <a:gd name="connsiteY145" fmla="*/ 2153742 h 2323145"/>
              <a:gd name="connsiteX146" fmla="*/ 4702453 w 11269336"/>
              <a:gd name="connsiteY146" fmla="*/ 2151586 h 2323145"/>
              <a:gd name="connsiteX147" fmla="*/ 4678455 w 11269336"/>
              <a:gd name="connsiteY147" fmla="*/ 2156131 h 2323145"/>
              <a:gd name="connsiteX148" fmla="*/ 4593061 w 11269336"/>
              <a:gd name="connsiteY148" fmla="*/ 2171597 h 2323145"/>
              <a:gd name="connsiteX149" fmla="*/ 4579902 w 11269336"/>
              <a:gd name="connsiteY149" fmla="*/ 2177927 h 2323145"/>
              <a:gd name="connsiteX150" fmla="*/ 4533444 w 11269336"/>
              <a:gd name="connsiteY150" fmla="*/ 2181200 h 2323145"/>
              <a:gd name="connsiteX151" fmla="*/ 4492832 w 11269336"/>
              <a:gd name="connsiteY151" fmla="*/ 2188033 h 2323145"/>
              <a:gd name="connsiteX152" fmla="*/ 4467257 w 11269336"/>
              <a:gd name="connsiteY152" fmla="*/ 2196121 h 2323145"/>
              <a:gd name="connsiteX153" fmla="*/ 4459937 w 11269336"/>
              <a:gd name="connsiteY153" fmla="*/ 2195182 h 2323145"/>
              <a:gd name="connsiteX154" fmla="*/ 4433312 w 11269336"/>
              <a:gd name="connsiteY154" fmla="*/ 2199004 h 2323145"/>
              <a:gd name="connsiteX155" fmla="*/ 4420601 w 11269336"/>
              <a:gd name="connsiteY155" fmla="*/ 2205158 h 2323145"/>
              <a:gd name="connsiteX156" fmla="*/ 4405765 w 11269336"/>
              <a:gd name="connsiteY156" fmla="*/ 2199902 h 2323145"/>
              <a:gd name="connsiteX157" fmla="*/ 4401354 w 11269336"/>
              <a:gd name="connsiteY157" fmla="*/ 2194745 h 2323145"/>
              <a:gd name="connsiteX158" fmla="*/ 4383151 w 11269336"/>
              <a:gd name="connsiteY158" fmla="*/ 2201140 h 2323145"/>
              <a:gd name="connsiteX159" fmla="*/ 4366646 w 11269336"/>
              <a:gd name="connsiteY159" fmla="*/ 2198564 h 2323145"/>
              <a:gd name="connsiteX160" fmla="*/ 4354009 w 11269336"/>
              <a:gd name="connsiteY160" fmla="*/ 2204984 h 2323145"/>
              <a:gd name="connsiteX161" fmla="*/ 4348284 w 11269336"/>
              <a:gd name="connsiteY161" fmla="*/ 2205270 h 2323145"/>
              <a:gd name="connsiteX162" fmla="*/ 4333906 w 11269336"/>
              <a:gd name="connsiteY162" fmla="*/ 2205251 h 2323145"/>
              <a:gd name="connsiteX163" fmla="*/ 4308819 w 11269336"/>
              <a:gd name="connsiteY163" fmla="*/ 2203822 h 2323145"/>
              <a:gd name="connsiteX164" fmla="*/ 4301210 w 11269336"/>
              <a:gd name="connsiteY164" fmla="*/ 2204456 h 2323145"/>
              <a:gd name="connsiteX165" fmla="*/ 4283095 w 11269336"/>
              <a:gd name="connsiteY165" fmla="*/ 2198177 h 2323145"/>
              <a:gd name="connsiteX166" fmla="*/ 4250119 w 11269336"/>
              <a:gd name="connsiteY166" fmla="*/ 2196342 h 2323145"/>
              <a:gd name="connsiteX167" fmla="*/ 4189203 w 11269336"/>
              <a:gd name="connsiteY167" fmla="*/ 2178994 h 2323145"/>
              <a:gd name="connsiteX168" fmla="*/ 4154035 w 11269336"/>
              <a:gd name="connsiteY168" fmla="*/ 2171950 h 2323145"/>
              <a:gd name="connsiteX169" fmla="*/ 4129569 w 11269336"/>
              <a:gd name="connsiteY169" fmla="*/ 2163850 h 2323145"/>
              <a:gd name="connsiteX170" fmla="*/ 4061250 w 11269336"/>
              <a:gd name="connsiteY170" fmla="*/ 2159236 h 2323145"/>
              <a:gd name="connsiteX171" fmla="*/ 3945480 w 11269336"/>
              <a:gd name="connsiteY171" fmla="*/ 2158279 h 2323145"/>
              <a:gd name="connsiteX172" fmla="*/ 3921468 w 11269336"/>
              <a:gd name="connsiteY172" fmla="*/ 2156588 h 2323145"/>
              <a:gd name="connsiteX173" fmla="*/ 3903348 w 11269336"/>
              <a:gd name="connsiteY173" fmla="*/ 2149220 h 2323145"/>
              <a:gd name="connsiteX174" fmla="*/ 3901342 w 11269336"/>
              <a:gd name="connsiteY174" fmla="*/ 2142355 h 2323145"/>
              <a:gd name="connsiteX175" fmla="*/ 3888539 w 11269336"/>
              <a:gd name="connsiteY175" fmla="*/ 2140476 h 2323145"/>
              <a:gd name="connsiteX176" fmla="*/ 3885662 w 11269336"/>
              <a:gd name="connsiteY176" fmla="*/ 2138740 h 2323145"/>
              <a:gd name="connsiteX177" fmla="*/ 3868627 w 11269336"/>
              <a:gd name="connsiteY177" fmla="*/ 2130023 h 2323145"/>
              <a:gd name="connsiteX178" fmla="*/ 3819177 w 11269336"/>
              <a:gd name="connsiteY178" fmla="*/ 2142111 h 2323145"/>
              <a:gd name="connsiteX179" fmla="*/ 3769100 w 11269336"/>
              <a:gd name="connsiteY179" fmla="*/ 2131731 h 2323145"/>
              <a:gd name="connsiteX180" fmla="*/ 3562752 w 11269336"/>
              <a:gd name="connsiteY180" fmla="*/ 2131785 h 2323145"/>
              <a:gd name="connsiteX181" fmla="*/ 3541402 w 11269336"/>
              <a:gd name="connsiteY181" fmla="*/ 2106821 h 2323145"/>
              <a:gd name="connsiteX182" fmla="*/ 3365341 w 11269336"/>
              <a:gd name="connsiteY182" fmla="*/ 2077638 h 2323145"/>
              <a:gd name="connsiteX183" fmla="*/ 3170922 w 11269336"/>
              <a:gd name="connsiteY183" fmla="*/ 2115957 h 2323145"/>
              <a:gd name="connsiteX184" fmla="*/ 3156256 w 11269336"/>
              <a:gd name="connsiteY184" fmla="*/ 2124773 h 2323145"/>
              <a:gd name="connsiteX185" fmla="*/ 3140298 w 11269336"/>
              <a:gd name="connsiteY185" fmla="*/ 2129182 h 2323145"/>
              <a:gd name="connsiteX186" fmla="*/ 3138514 w 11269336"/>
              <a:gd name="connsiteY186" fmla="*/ 2128069 h 2323145"/>
              <a:gd name="connsiteX187" fmla="*/ 3120467 w 11269336"/>
              <a:gd name="connsiteY187" fmla="*/ 2128281 h 2323145"/>
              <a:gd name="connsiteX188" fmla="*/ 3116175 w 11269336"/>
              <a:gd name="connsiteY188" fmla="*/ 2131633 h 2323145"/>
              <a:gd name="connsiteX189" fmla="*/ 3103685 w 11269336"/>
              <a:gd name="connsiteY189" fmla="*/ 2132814 h 2323145"/>
              <a:gd name="connsiteX190" fmla="*/ 3078794 w 11269336"/>
              <a:gd name="connsiteY190" fmla="*/ 2137935 h 2323145"/>
              <a:gd name="connsiteX191" fmla="*/ 3074407 w 11269336"/>
              <a:gd name="connsiteY191" fmla="*/ 2136274 h 2323145"/>
              <a:gd name="connsiteX192" fmla="*/ 3037285 w 11269336"/>
              <a:gd name="connsiteY192" fmla="*/ 2139919 h 2323145"/>
              <a:gd name="connsiteX193" fmla="*/ 3036901 w 11269336"/>
              <a:gd name="connsiteY193" fmla="*/ 2138726 h 2323145"/>
              <a:gd name="connsiteX194" fmla="*/ 3026996 w 11269336"/>
              <a:gd name="connsiteY194" fmla="*/ 2134322 h 2323145"/>
              <a:gd name="connsiteX195" fmla="*/ 3007772 w 11269336"/>
              <a:gd name="connsiteY195" fmla="*/ 2128742 h 2323145"/>
              <a:gd name="connsiteX196" fmla="*/ 2965030 w 11269336"/>
              <a:gd name="connsiteY196" fmla="*/ 2100494 h 2323145"/>
              <a:gd name="connsiteX197" fmla="*/ 2926342 w 11269336"/>
              <a:gd name="connsiteY197" fmla="*/ 2104155 h 2323145"/>
              <a:gd name="connsiteX198" fmla="*/ 2918608 w 11269336"/>
              <a:gd name="connsiteY198" fmla="*/ 2104215 h 2323145"/>
              <a:gd name="connsiteX199" fmla="*/ 2918475 w 11269336"/>
              <a:gd name="connsiteY199" fmla="*/ 2103937 h 2323145"/>
              <a:gd name="connsiteX200" fmla="*/ 2910360 w 11269336"/>
              <a:gd name="connsiteY200" fmla="*/ 2103444 h 2323145"/>
              <a:gd name="connsiteX201" fmla="*/ 2904507 w 11269336"/>
              <a:gd name="connsiteY201" fmla="*/ 2104326 h 2323145"/>
              <a:gd name="connsiteX202" fmla="*/ 2889503 w 11269336"/>
              <a:gd name="connsiteY202" fmla="*/ 2104443 h 2323145"/>
              <a:gd name="connsiteX203" fmla="*/ 2884480 w 11269336"/>
              <a:gd name="connsiteY203" fmla="*/ 2102626 h 2323145"/>
              <a:gd name="connsiteX204" fmla="*/ 2882689 w 11269336"/>
              <a:gd name="connsiteY204" fmla="*/ 2099228 h 2323145"/>
              <a:gd name="connsiteX205" fmla="*/ 2881291 w 11269336"/>
              <a:gd name="connsiteY205" fmla="*/ 2099618 h 2323145"/>
              <a:gd name="connsiteX206" fmla="*/ 2853979 w 11269336"/>
              <a:gd name="connsiteY206" fmla="*/ 2090388 h 2323145"/>
              <a:gd name="connsiteX207" fmla="*/ 2791790 w 11269336"/>
              <a:gd name="connsiteY207" fmla="*/ 2080332 h 2323145"/>
              <a:gd name="connsiteX208" fmla="*/ 2755844 w 11269336"/>
              <a:gd name="connsiteY208" fmla="*/ 2078874 h 2323145"/>
              <a:gd name="connsiteX209" fmla="*/ 2657742 w 11269336"/>
              <a:gd name="connsiteY209" fmla="*/ 2070179 h 2323145"/>
              <a:gd name="connsiteX210" fmla="*/ 2559549 w 11269336"/>
              <a:gd name="connsiteY210" fmla="*/ 2057873 h 2323145"/>
              <a:gd name="connsiteX211" fmla="*/ 2512054 w 11269336"/>
              <a:gd name="connsiteY211" fmla="*/ 2031671 h 2323145"/>
              <a:gd name="connsiteX212" fmla="*/ 2506437 w 11269336"/>
              <a:gd name="connsiteY212" fmla="*/ 2030918 h 2323145"/>
              <a:gd name="connsiteX213" fmla="*/ 2491752 w 11269336"/>
              <a:gd name="connsiteY213" fmla="*/ 2033906 h 2323145"/>
              <a:gd name="connsiteX214" fmla="*/ 2486338 w 11269336"/>
              <a:gd name="connsiteY214" fmla="*/ 2035862 h 2323145"/>
              <a:gd name="connsiteX215" fmla="*/ 2478186 w 11269336"/>
              <a:gd name="connsiteY215" fmla="*/ 2036953 h 2323145"/>
              <a:gd name="connsiteX216" fmla="*/ 2477950 w 11269336"/>
              <a:gd name="connsiteY216" fmla="*/ 2036715 h 2323145"/>
              <a:gd name="connsiteX217" fmla="*/ 2470381 w 11269336"/>
              <a:gd name="connsiteY217" fmla="*/ 2038256 h 2323145"/>
              <a:gd name="connsiteX218" fmla="*/ 2433781 w 11269336"/>
              <a:gd name="connsiteY218" fmla="*/ 2049140 h 2323145"/>
              <a:gd name="connsiteX219" fmla="*/ 2381172 w 11269336"/>
              <a:gd name="connsiteY219" fmla="*/ 2030645 h 2323145"/>
              <a:gd name="connsiteX220" fmla="*/ 2360198 w 11269336"/>
              <a:gd name="connsiteY220" fmla="*/ 2029059 h 2323145"/>
              <a:gd name="connsiteX221" fmla="*/ 2348815 w 11269336"/>
              <a:gd name="connsiteY221" fmla="*/ 2026798 h 2323145"/>
              <a:gd name="connsiteX222" fmla="*/ 2347988 w 11269336"/>
              <a:gd name="connsiteY222" fmla="*/ 2025745 h 2323145"/>
              <a:gd name="connsiteX223" fmla="*/ 2312920 w 11269336"/>
              <a:gd name="connsiteY223" fmla="*/ 2036311 h 2323145"/>
              <a:gd name="connsiteX224" fmla="*/ 2307986 w 11269336"/>
              <a:gd name="connsiteY224" fmla="*/ 2035583 h 2323145"/>
              <a:gd name="connsiteX225" fmla="*/ 2285481 w 11269336"/>
              <a:gd name="connsiteY225" fmla="*/ 2045197 h 2323145"/>
              <a:gd name="connsiteX226" fmla="*/ 2273666 w 11269336"/>
              <a:gd name="connsiteY226" fmla="*/ 2048710 h 2323145"/>
              <a:gd name="connsiteX227" fmla="*/ 2270719 w 11269336"/>
              <a:gd name="connsiteY227" fmla="*/ 2052702 h 2323145"/>
              <a:gd name="connsiteX228" fmla="*/ 2253080 w 11269336"/>
              <a:gd name="connsiteY228" fmla="*/ 2056363 h 2323145"/>
              <a:gd name="connsiteX229" fmla="*/ 2250906 w 11269336"/>
              <a:gd name="connsiteY229" fmla="*/ 2055654 h 2323145"/>
              <a:gd name="connsiteX230" fmla="*/ 2236905 w 11269336"/>
              <a:gd name="connsiteY230" fmla="*/ 2062882 h 2323145"/>
              <a:gd name="connsiteX231" fmla="*/ 2225830 w 11269336"/>
              <a:gd name="connsiteY231" fmla="*/ 2074027 h 2323145"/>
              <a:gd name="connsiteX232" fmla="*/ 2073776 w 11269336"/>
              <a:gd name="connsiteY232" fmla="*/ 2089244 h 2323145"/>
              <a:gd name="connsiteX233" fmla="*/ 1948256 w 11269336"/>
              <a:gd name="connsiteY233" fmla="*/ 2146616 h 2323145"/>
              <a:gd name="connsiteX234" fmla="*/ 1865582 w 11269336"/>
              <a:gd name="connsiteY234" fmla="*/ 2153738 h 2323145"/>
              <a:gd name="connsiteX235" fmla="*/ 1835210 w 11269336"/>
              <a:gd name="connsiteY235" fmla="*/ 2134244 h 2323145"/>
              <a:gd name="connsiteX236" fmla="*/ 1632661 w 11269336"/>
              <a:gd name="connsiteY236" fmla="*/ 2173882 h 2323145"/>
              <a:gd name="connsiteX237" fmla="*/ 1579590 w 11269336"/>
              <a:gd name="connsiteY237" fmla="*/ 2173680 h 2323145"/>
              <a:gd name="connsiteX238" fmla="*/ 1535601 w 11269336"/>
              <a:gd name="connsiteY238" fmla="*/ 2194590 h 2323145"/>
              <a:gd name="connsiteX239" fmla="*/ 1515594 w 11269336"/>
              <a:gd name="connsiteY239" fmla="*/ 2189622 h 2323145"/>
              <a:gd name="connsiteX240" fmla="*/ 1512113 w 11269336"/>
              <a:gd name="connsiteY240" fmla="*/ 2188534 h 2323145"/>
              <a:gd name="connsiteX241" fmla="*/ 1498838 w 11269336"/>
              <a:gd name="connsiteY241" fmla="*/ 2189213 h 2323145"/>
              <a:gd name="connsiteX242" fmla="*/ 1494279 w 11269336"/>
              <a:gd name="connsiteY242" fmla="*/ 2183112 h 2323145"/>
              <a:gd name="connsiteX243" fmla="*/ 1473714 w 11269336"/>
              <a:gd name="connsiteY243" fmla="*/ 2179625 h 2323145"/>
              <a:gd name="connsiteX244" fmla="*/ 1449503 w 11269336"/>
              <a:gd name="connsiteY244" fmla="*/ 2182633 h 2323145"/>
              <a:gd name="connsiteX245" fmla="*/ 1266687 w 11269336"/>
              <a:gd name="connsiteY245" fmla="*/ 2212688 h 2323145"/>
              <a:gd name="connsiteX246" fmla="*/ 1239614 w 11269336"/>
              <a:gd name="connsiteY246" fmla="*/ 2209727 h 2323145"/>
              <a:gd name="connsiteX247" fmla="*/ 1202436 w 11269336"/>
              <a:gd name="connsiteY247" fmla="*/ 2209817 h 2323145"/>
              <a:gd name="connsiteX248" fmla="*/ 1136097 w 11269336"/>
              <a:gd name="connsiteY248" fmla="*/ 2205112 h 2323145"/>
              <a:gd name="connsiteX249" fmla="*/ 988232 w 11269336"/>
              <a:gd name="connsiteY249" fmla="*/ 2235635 h 2323145"/>
              <a:gd name="connsiteX250" fmla="*/ 981959 w 11269336"/>
              <a:gd name="connsiteY250" fmla="*/ 2231607 h 2323145"/>
              <a:gd name="connsiteX251" fmla="*/ 938600 w 11269336"/>
              <a:gd name="connsiteY251" fmla="*/ 2238113 h 2323145"/>
              <a:gd name="connsiteX252" fmla="*/ 791788 w 11269336"/>
              <a:gd name="connsiteY252" fmla="*/ 2293224 h 2323145"/>
              <a:gd name="connsiteX253" fmla="*/ 706914 w 11269336"/>
              <a:gd name="connsiteY253" fmla="*/ 2305046 h 2323145"/>
              <a:gd name="connsiteX254" fmla="*/ 675971 w 11269336"/>
              <a:gd name="connsiteY254" fmla="*/ 2304030 h 2323145"/>
              <a:gd name="connsiteX255" fmla="*/ 624180 w 11269336"/>
              <a:gd name="connsiteY255" fmla="*/ 2302650 h 2323145"/>
              <a:gd name="connsiteX256" fmla="*/ 583453 w 11269336"/>
              <a:gd name="connsiteY256" fmla="*/ 2288788 h 2323145"/>
              <a:gd name="connsiteX257" fmla="*/ 540946 w 11269336"/>
              <a:gd name="connsiteY257" fmla="*/ 2292721 h 2323145"/>
              <a:gd name="connsiteX258" fmla="*/ 533680 w 11269336"/>
              <a:gd name="connsiteY258" fmla="*/ 2310233 h 2323145"/>
              <a:gd name="connsiteX259" fmla="*/ 487366 w 11269336"/>
              <a:gd name="connsiteY259" fmla="*/ 2309053 h 2323145"/>
              <a:gd name="connsiteX260" fmla="*/ 416820 w 11269336"/>
              <a:gd name="connsiteY260" fmla="*/ 2305443 h 2323145"/>
              <a:gd name="connsiteX261" fmla="*/ 376805 w 11269336"/>
              <a:gd name="connsiteY261" fmla="*/ 2307647 h 2323145"/>
              <a:gd name="connsiteX262" fmla="*/ 266777 w 11269336"/>
              <a:gd name="connsiteY262" fmla="*/ 2309012 h 2323145"/>
              <a:gd name="connsiteX263" fmla="*/ 156013 w 11269336"/>
              <a:gd name="connsiteY263" fmla="*/ 2306832 h 2323145"/>
              <a:gd name="connsiteX264" fmla="*/ 87258 w 11269336"/>
              <a:gd name="connsiteY264" fmla="*/ 2285511 h 2323145"/>
              <a:gd name="connsiteX265" fmla="*/ 23798 w 11269336"/>
              <a:gd name="connsiteY265" fmla="*/ 2281822 h 2323145"/>
              <a:gd name="connsiteX266" fmla="*/ 0 w 11269336"/>
              <a:gd name="connsiteY266" fmla="*/ 2285369 h 2323145"/>
              <a:gd name="connsiteX267" fmla="*/ 0 w 11269336"/>
              <a:gd name="connsiteY267" fmla="*/ 0 h 2323145"/>
              <a:gd name="connsiteX0" fmla="*/ 0 w 11269336"/>
              <a:gd name="connsiteY0" fmla="*/ 0 h 2323145"/>
              <a:gd name="connsiteX1" fmla="*/ 11269336 w 11269336"/>
              <a:gd name="connsiteY1" fmla="*/ 0 h 2323145"/>
              <a:gd name="connsiteX2" fmla="*/ 11268645 w 11269336"/>
              <a:gd name="connsiteY2" fmla="*/ 511 h 2323145"/>
              <a:gd name="connsiteX3" fmla="*/ 11230739 w 11269336"/>
              <a:gd name="connsiteY3" fmla="*/ 37096 h 2323145"/>
              <a:gd name="connsiteX4" fmla="*/ 11082485 w 11269336"/>
              <a:gd name="connsiteY4" fmla="*/ 78590 h 2323145"/>
              <a:gd name="connsiteX5" fmla="*/ 11031776 w 11269336"/>
              <a:gd name="connsiteY5" fmla="*/ 79197 h 2323145"/>
              <a:gd name="connsiteX6" fmla="*/ 10995894 w 11269336"/>
              <a:gd name="connsiteY6" fmla="*/ 83459 h 2323145"/>
              <a:gd name="connsiteX7" fmla="*/ 10861177 w 11269336"/>
              <a:gd name="connsiteY7" fmla="*/ 147419 h 2323145"/>
              <a:gd name="connsiteX8" fmla="*/ 10782732 w 11269336"/>
              <a:gd name="connsiteY8" fmla="*/ 135645 h 2323145"/>
              <a:gd name="connsiteX9" fmla="*/ 10660773 w 11269336"/>
              <a:gd name="connsiteY9" fmla="*/ 179312 h 2323145"/>
              <a:gd name="connsiteX10" fmla="*/ 10564442 w 11269336"/>
              <a:gd name="connsiteY10" fmla="*/ 160738 h 2323145"/>
              <a:gd name="connsiteX11" fmla="*/ 10490200 w 11269336"/>
              <a:gd name="connsiteY11" fmla="*/ 183533 h 2323145"/>
              <a:gd name="connsiteX12" fmla="*/ 10271351 w 11269336"/>
              <a:gd name="connsiteY12" fmla="*/ 243104 h 2323145"/>
              <a:gd name="connsiteX13" fmla="*/ 10061033 w 11269336"/>
              <a:gd name="connsiteY13" fmla="*/ 364937 h 2323145"/>
              <a:gd name="connsiteX14" fmla="*/ 9921770 w 11269336"/>
              <a:gd name="connsiteY14" fmla="*/ 406154 h 2323145"/>
              <a:gd name="connsiteX15" fmla="*/ 9858388 w 11269336"/>
              <a:gd name="connsiteY15" fmla="*/ 439489 h 2323145"/>
              <a:gd name="connsiteX16" fmla="*/ 9811914 w 11269336"/>
              <a:gd name="connsiteY16" fmla="*/ 449865 h 2323145"/>
              <a:gd name="connsiteX17" fmla="*/ 9784394 w 11269336"/>
              <a:gd name="connsiteY17" fmla="*/ 457816 h 2323145"/>
              <a:gd name="connsiteX18" fmla="*/ 9742561 w 11269336"/>
              <a:gd name="connsiteY18" fmla="*/ 500437 h 2323145"/>
              <a:gd name="connsiteX19" fmla="*/ 9380600 w 11269336"/>
              <a:gd name="connsiteY19" fmla="*/ 549821 h 2323145"/>
              <a:gd name="connsiteX20" fmla="*/ 9139429 w 11269336"/>
              <a:gd name="connsiteY20" fmla="*/ 696446 h 2323145"/>
              <a:gd name="connsiteX21" fmla="*/ 9114263 w 11269336"/>
              <a:gd name="connsiteY21" fmla="*/ 709213 h 2323145"/>
              <a:gd name="connsiteX22" fmla="*/ 9028928 w 11269336"/>
              <a:gd name="connsiteY22" fmla="*/ 745350 h 2323145"/>
              <a:gd name="connsiteX23" fmla="*/ 8977138 w 11269336"/>
              <a:gd name="connsiteY23" fmla="*/ 774970 h 2323145"/>
              <a:gd name="connsiteX24" fmla="*/ 8947030 w 11269336"/>
              <a:gd name="connsiteY24" fmla="*/ 814934 h 2323145"/>
              <a:gd name="connsiteX25" fmla="*/ 8914746 w 11269336"/>
              <a:gd name="connsiteY25" fmla="*/ 826428 h 2323145"/>
              <a:gd name="connsiteX26" fmla="*/ 8917778 w 11269336"/>
              <a:gd name="connsiteY26" fmla="*/ 835198 h 2323145"/>
              <a:gd name="connsiteX27" fmla="*/ 8905560 w 11269336"/>
              <a:gd name="connsiteY27" fmla="*/ 838358 h 2323145"/>
              <a:gd name="connsiteX28" fmla="*/ 8897564 w 11269336"/>
              <a:gd name="connsiteY28" fmla="*/ 834287 h 2323145"/>
              <a:gd name="connsiteX29" fmla="*/ 8878040 w 11269336"/>
              <a:gd name="connsiteY29" fmla="*/ 844150 h 2323145"/>
              <a:gd name="connsiteX30" fmla="*/ 8882654 w 11269336"/>
              <a:gd name="connsiteY30" fmla="*/ 892768 h 2323145"/>
              <a:gd name="connsiteX31" fmla="*/ 8795998 w 11269336"/>
              <a:gd name="connsiteY31" fmla="*/ 863337 h 2323145"/>
              <a:gd name="connsiteX32" fmla="*/ 8776970 w 11269336"/>
              <a:gd name="connsiteY32" fmla="*/ 885177 h 2323145"/>
              <a:gd name="connsiteX33" fmla="*/ 8755719 w 11269336"/>
              <a:gd name="connsiteY33" fmla="*/ 889754 h 2323145"/>
              <a:gd name="connsiteX34" fmla="*/ 8743257 w 11269336"/>
              <a:gd name="connsiteY34" fmla="*/ 904723 h 2323145"/>
              <a:gd name="connsiteX35" fmla="*/ 8721366 w 11269336"/>
              <a:gd name="connsiteY35" fmla="*/ 904711 h 2323145"/>
              <a:gd name="connsiteX36" fmla="*/ 8678353 w 11269336"/>
              <a:gd name="connsiteY36" fmla="*/ 926318 h 2323145"/>
              <a:gd name="connsiteX37" fmla="*/ 8636849 w 11269336"/>
              <a:gd name="connsiteY37" fmla="*/ 937900 h 2323145"/>
              <a:gd name="connsiteX38" fmla="*/ 8620213 w 11269336"/>
              <a:gd name="connsiteY38" fmla="*/ 943068 h 2323145"/>
              <a:gd name="connsiteX39" fmla="*/ 8612581 w 11269336"/>
              <a:gd name="connsiteY39" fmla="*/ 952695 h 2323145"/>
              <a:gd name="connsiteX40" fmla="*/ 8589038 w 11269336"/>
              <a:gd name="connsiteY40" fmla="*/ 963892 h 2323145"/>
              <a:gd name="connsiteX41" fmla="*/ 8579950 w 11269336"/>
              <a:gd name="connsiteY41" fmla="*/ 960899 h 2323145"/>
              <a:gd name="connsiteX42" fmla="*/ 8579319 w 11269336"/>
              <a:gd name="connsiteY42" fmla="*/ 965630 h 2323145"/>
              <a:gd name="connsiteX43" fmla="*/ 8547429 w 11269336"/>
              <a:gd name="connsiteY43" fmla="*/ 984506 h 2323145"/>
              <a:gd name="connsiteX44" fmla="*/ 8478704 w 11269336"/>
              <a:gd name="connsiteY44" fmla="*/ 1025490 h 2323145"/>
              <a:gd name="connsiteX45" fmla="*/ 8461421 w 11269336"/>
              <a:gd name="connsiteY45" fmla="*/ 1035512 h 2323145"/>
              <a:gd name="connsiteX46" fmla="*/ 8445003 w 11269336"/>
              <a:gd name="connsiteY46" fmla="*/ 1036851 h 2323145"/>
              <a:gd name="connsiteX47" fmla="*/ 8357350 w 11269336"/>
              <a:gd name="connsiteY47" fmla="*/ 1060213 h 2323145"/>
              <a:gd name="connsiteX48" fmla="*/ 8335565 w 11269336"/>
              <a:gd name="connsiteY48" fmla="*/ 1061151 h 2323145"/>
              <a:gd name="connsiteX49" fmla="*/ 8325267 w 11269336"/>
              <a:gd name="connsiteY49" fmla="*/ 1055919 h 2323145"/>
              <a:gd name="connsiteX50" fmla="*/ 8293586 w 11269336"/>
              <a:gd name="connsiteY50" fmla="*/ 1076144 h 2323145"/>
              <a:gd name="connsiteX51" fmla="*/ 8242405 w 11269336"/>
              <a:gd name="connsiteY51" fmla="*/ 1095960 h 2323145"/>
              <a:gd name="connsiteX52" fmla="*/ 8197391 w 11269336"/>
              <a:gd name="connsiteY52" fmla="*/ 1107746 h 2323145"/>
              <a:gd name="connsiteX53" fmla="*/ 8081474 w 11269336"/>
              <a:gd name="connsiteY53" fmla="*/ 1130125 h 2323145"/>
              <a:gd name="connsiteX54" fmla="*/ 8053585 w 11269336"/>
              <a:gd name="connsiteY54" fmla="*/ 1129169 h 2323145"/>
              <a:gd name="connsiteX55" fmla="*/ 8038422 w 11269336"/>
              <a:gd name="connsiteY55" fmla="*/ 1119092 h 2323145"/>
              <a:gd name="connsiteX56" fmla="*/ 8029450 w 11269336"/>
              <a:gd name="connsiteY56" fmla="*/ 1125592 h 2323145"/>
              <a:gd name="connsiteX57" fmla="*/ 7959552 w 11269336"/>
              <a:gd name="connsiteY57" fmla="*/ 1140188 h 2323145"/>
              <a:gd name="connsiteX58" fmla="*/ 7914188 w 11269336"/>
              <a:gd name="connsiteY58" fmla="*/ 1150862 h 2323145"/>
              <a:gd name="connsiteX59" fmla="*/ 7914918 w 11269336"/>
              <a:gd name="connsiteY59" fmla="*/ 1168758 h 2323145"/>
              <a:gd name="connsiteX60" fmla="*/ 7875510 w 11269336"/>
              <a:gd name="connsiteY60" fmla="*/ 1183153 h 2323145"/>
              <a:gd name="connsiteX61" fmla="*/ 7829932 w 11269336"/>
              <a:gd name="connsiteY61" fmla="*/ 1180782 h 2323145"/>
              <a:gd name="connsiteX62" fmla="*/ 7779182 w 11269336"/>
              <a:gd name="connsiteY62" fmla="*/ 1192665 h 2323145"/>
              <a:gd name="connsiteX63" fmla="*/ 7748774 w 11269336"/>
              <a:gd name="connsiteY63" fmla="*/ 1199586 h 2323145"/>
              <a:gd name="connsiteX64" fmla="*/ 7671846 w 11269336"/>
              <a:gd name="connsiteY64" fmla="*/ 1231966 h 2323145"/>
              <a:gd name="connsiteX65" fmla="*/ 7554146 w 11269336"/>
              <a:gd name="connsiteY65" fmla="*/ 1319748 h 2323145"/>
              <a:gd name="connsiteX66" fmla="*/ 7515052 w 11269336"/>
              <a:gd name="connsiteY66" fmla="*/ 1336718 h 2323145"/>
              <a:gd name="connsiteX67" fmla="*/ 7507193 w 11269336"/>
              <a:gd name="connsiteY67" fmla="*/ 1334617 h 2323145"/>
              <a:gd name="connsiteX68" fmla="*/ 7461694 w 11269336"/>
              <a:gd name="connsiteY68" fmla="*/ 1375866 h 2323145"/>
              <a:gd name="connsiteX69" fmla="*/ 7377571 w 11269336"/>
              <a:gd name="connsiteY69" fmla="*/ 1400128 h 2323145"/>
              <a:gd name="connsiteX70" fmla="*/ 7311261 w 11269336"/>
              <a:gd name="connsiteY70" fmla="*/ 1412652 h 2323145"/>
              <a:gd name="connsiteX71" fmla="*/ 7275307 w 11269336"/>
              <a:gd name="connsiteY71" fmla="*/ 1422171 h 2323145"/>
              <a:gd name="connsiteX72" fmla="*/ 7247783 w 11269336"/>
              <a:gd name="connsiteY72" fmla="*/ 1426330 h 2323145"/>
              <a:gd name="connsiteX73" fmla="*/ 7185047 w 11269336"/>
              <a:gd name="connsiteY73" fmla="*/ 1451812 h 2323145"/>
              <a:gd name="connsiteX74" fmla="*/ 7084117 w 11269336"/>
              <a:gd name="connsiteY74" fmla="*/ 1500281 h 2323145"/>
              <a:gd name="connsiteX75" fmla="*/ 7062011 w 11269336"/>
              <a:gd name="connsiteY75" fmla="*/ 1509183 h 2323145"/>
              <a:gd name="connsiteX76" fmla="*/ 7040555 w 11269336"/>
              <a:gd name="connsiteY76" fmla="*/ 1511207 h 2323145"/>
              <a:gd name="connsiteX77" fmla="*/ 7033438 w 11269336"/>
              <a:gd name="connsiteY77" fmla="*/ 1506772 h 2323145"/>
              <a:gd name="connsiteX78" fmla="*/ 7020886 w 11269336"/>
              <a:gd name="connsiteY78" fmla="*/ 1510764 h 2323145"/>
              <a:gd name="connsiteX79" fmla="*/ 7017033 w 11269336"/>
              <a:gd name="connsiteY79" fmla="*/ 1510650 h 2323145"/>
              <a:gd name="connsiteX80" fmla="*/ 6995460 w 11269336"/>
              <a:gd name="connsiteY80" fmla="*/ 1511173 h 2323145"/>
              <a:gd name="connsiteX81" fmla="*/ 6962144 w 11269336"/>
              <a:gd name="connsiteY81" fmla="*/ 1541508 h 2323145"/>
              <a:gd name="connsiteX82" fmla="*/ 6910674 w 11269336"/>
              <a:gd name="connsiteY82" fmla="*/ 1554793 h 2323145"/>
              <a:gd name="connsiteX83" fmla="*/ 6732152 w 11269336"/>
              <a:gd name="connsiteY83" fmla="*/ 1642538 h 2323145"/>
              <a:gd name="connsiteX84" fmla="*/ 6694106 w 11269336"/>
              <a:gd name="connsiteY84" fmla="*/ 1632377 h 2323145"/>
              <a:gd name="connsiteX85" fmla="*/ 6617223 w 11269336"/>
              <a:gd name="connsiteY85" fmla="*/ 1659889 h 2323145"/>
              <a:gd name="connsiteX86" fmla="*/ 6521138 w 11269336"/>
              <a:gd name="connsiteY86" fmla="*/ 1744340 h 2323145"/>
              <a:gd name="connsiteX87" fmla="*/ 6380677 w 11269336"/>
              <a:gd name="connsiteY87" fmla="*/ 1796883 h 2323145"/>
              <a:gd name="connsiteX88" fmla="*/ 6374897 w 11269336"/>
              <a:gd name="connsiteY88" fmla="*/ 1809910 h 2323145"/>
              <a:gd name="connsiteX89" fmla="*/ 6364545 w 11269336"/>
              <a:gd name="connsiteY89" fmla="*/ 1820090 h 2323145"/>
              <a:gd name="connsiteX90" fmla="*/ 6362126 w 11269336"/>
              <a:gd name="connsiteY90" fmla="*/ 1819991 h 2323145"/>
              <a:gd name="connsiteX91" fmla="*/ 6346673 w 11269336"/>
              <a:gd name="connsiteY91" fmla="*/ 1827824 h 2323145"/>
              <a:gd name="connsiteX92" fmla="*/ 6345588 w 11269336"/>
              <a:gd name="connsiteY92" fmla="*/ 1832232 h 2323145"/>
              <a:gd name="connsiteX93" fmla="*/ 6335708 w 11269336"/>
              <a:gd name="connsiteY93" fmla="*/ 1838451 h 2323145"/>
              <a:gd name="connsiteX94" fmla="*/ 6318182 w 11269336"/>
              <a:gd name="connsiteY94" fmla="*/ 1852975 h 2323145"/>
              <a:gd name="connsiteX95" fmla="*/ 6313084 w 11269336"/>
              <a:gd name="connsiteY95" fmla="*/ 1853561 h 2323145"/>
              <a:gd name="connsiteX96" fmla="*/ 6283816 w 11269336"/>
              <a:gd name="connsiteY96" fmla="*/ 1872148 h 2323145"/>
              <a:gd name="connsiteX97" fmla="*/ 6282550 w 11269336"/>
              <a:gd name="connsiteY97" fmla="*/ 1871392 h 2323145"/>
              <a:gd name="connsiteX98" fmla="*/ 6270527 w 11269336"/>
              <a:gd name="connsiteY98" fmla="*/ 1872208 h 2323145"/>
              <a:gd name="connsiteX99" fmla="*/ 6249518 w 11269336"/>
              <a:gd name="connsiteY99" fmla="*/ 1876079 h 2323145"/>
              <a:gd name="connsiteX100" fmla="*/ 6190386 w 11269336"/>
              <a:gd name="connsiteY100" fmla="*/ 1872478 h 2323145"/>
              <a:gd name="connsiteX101" fmla="*/ 6159777 w 11269336"/>
              <a:gd name="connsiteY101" fmla="*/ 1891745 h 2323145"/>
              <a:gd name="connsiteX102" fmla="*/ 6153131 w 11269336"/>
              <a:gd name="connsiteY102" fmla="*/ 1895079 h 2323145"/>
              <a:gd name="connsiteX103" fmla="*/ 6152798 w 11269336"/>
              <a:gd name="connsiteY103" fmla="*/ 1894920 h 2323145"/>
              <a:gd name="connsiteX104" fmla="*/ 6145388 w 11269336"/>
              <a:gd name="connsiteY104" fmla="*/ 1897990 h 2323145"/>
              <a:gd name="connsiteX105" fmla="*/ 6141014 w 11269336"/>
              <a:gd name="connsiteY105" fmla="*/ 1901155 h 2323145"/>
              <a:gd name="connsiteX106" fmla="*/ 6128122 w 11269336"/>
              <a:gd name="connsiteY106" fmla="*/ 1907623 h 2323145"/>
              <a:gd name="connsiteX107" fmla="*/ 6122351 w 11269336"/>
              <a:gd name="connsiteY107" fmla="*/ 1908359 h 2323145"/>
              <a:gd name="connsiteX108" fmla="*/ 6064750 w 11269336"/>
              <a:gd name="connsiteY108" fmla="*/ 1896394 h 2323145"/>
              <a:gd name="connsiteX109" fmla="*/ 5964230 w 11269336"/>
              <a:gd name="connsiteY109" fmla="*/ 1910038 h 2323145"/>
              <a:gd name="connsiteX110" fmla="*/ 5865399 w 11269336"/>
              <a:gd name="connsiteY110" fmla="*/ 1926966 h 2323145"/>
              <a:gd name="connsiteX111" fmla="*/ 5829951 w 11269336"/>
              <a:gd name="connsiteY111" fmla="*/ 1934755 h 2323145"/>
              <a:gd name="connsiteX112" fmla="*/ 5765285 w 11269336"/>
              <a:gd name="connsiteY112" fmla="*/ 1941322 h 2323145"/>
              <a:gd name="connsiteX113" fmla="*/ 5734750 w 11269336"/>
              <a:gd name="connsiteY113" fmla="*/ 1939793 h 2323145"/>
              <a:gd name="connsiteX114" fmla="*/ 5733569 w 11269336"/>
              <a:gd name="connsiteY114" fmla="*/ 1940505 h 2323145"/>
              <a:gd name="connsiteX115" fmla="*/ 5730329 w 11269336"/>
              <a:gd name="connsiteY115" fmla="*/ 1937845 h 2323145"/>
              <a:gd name="connsiteX116" fmla="*/ 5724661 w 11269336"/>
              <a:gd name="connsiteY116" fmla="*/ 1937455 h 2323145"/>
              <a:gd name="connsiteX117" fmla="*/ 5710186 w 11269336"/>
              <a:gd name="connsiteY117" fmla="*/ 1941370 h 2323145"/>
              <a:gd name="connsiteX118" fmla="*/ 5704910 w 11269336"/>
              <a:gd name="connsiteY118" fmla="*/ 1943663 h 2323145"/>
              <a:gd name="connsiteX119" fmla="*/ 5696836 w 11269336"/>
              <a:gd name="connsiteY119" fmla="*/ 1945271 h 2323145"/>
              <a:gd name="connsiteX120" fmla="*/ 5696583 w 11269336"/>
              <a:gd name="connsiteY120" fmla="*/ 1945050 h 2323145"/>
              <a:gd name="connsiteX121" fmla="*/ 5689123 w 11269336"/>
              <a:gd name="connsiteY121" fmla="*/ 1947067 h 2323145"/>
              <a:gd name="connsiteX122" fmla="*/ 5653291 w 11269336"/>
              <a:gd name="connsiteY122" fmla="*/ 1960245 h 2323145"/>
              <a:gd name="connsiteX123" fmla="*/ 5599385 w 11269336"/>
              <a:gd name="connsiteY123" fmla="*/ 1945198 h 2323145"/>
              <a:gd name="connsiteX124" fmla="*/ 5578300 w 11269336"/>
              <a:gd name="connsiteY124" fmla="*/ 1944963 h 2323145"/>
              <a:gd name="connsiteX125" fmla="*/ 5566758 w 11269336"/>
              <a:gd name="connsiteY125" fmla="*/ 1943441 h 2323145"/>
              <a:gd name="connsiteX126" fmla="*/ 5565857 w 11269336"/>
              <a:gd name="connsiteY126" fmla="*/ 1942445 h 2323145"/>
              <a:gd name="connsiteX127" fmla="*/ 5531534 w 11269336"/>
              <a:gd name="connsiteY127" fmla="*/ 1955208 h 2323145"/>
              <a:gd name="connsiteX128" fmla="*/ 5526552 w 11269336"/>
              <a:gd name="connsiteY128" fmla="*/ 1954799 h 2323145"/>
              <a:gd name="connsiteX129" fmla="*/ 5504723 w 11269336"/>
              <a:gd name="connsiteY129" fmla="*/ 1965811 h 2323145"/>
              <a:gd name="connsiteX130" fmla="*/ 5493156 w 11269336"/>
              <a:gd name="connsiteY130" fmla="*/ 1970063 h 2323145"/>
              <a:gd name="connsiteX131" fmla="*/ 5490486 w 11269336"/>
              <a:gd name="connsiteY131" fmla="*/ 1974227 h 2323145"/>
              <a:gd name="connsiteX132" fmla="*/ 5473107 w 11269336"/>
              <a:gd name="connsiteY132" fmla="*/ 1979001 h 2323145"/>
              <a:gd name="connsiteX133" fmla="*/ 5470885 w 11269336"/>
              <a:gd name="connsiteY133" fmla="*/ 1978432 h 2323145"/>
              <a:gd name="connsiteX134" fmla="*/ 5457393 w 11269336"/>
              <a:gd name="connsiteY134" fmla="*/ 1986525 h 2323145"/>
              <a:gd name="connsiteX135" fmla="*/ 5447102 w 11269336"/>
              <a:gd name="connsiteY135" fmla="*/ 1998329 h 2323145"/>
              <a:gd name="connsiteX136" fmla="*/ 5159151 w 11269336"/>
              <a:gd name="connsiteY136" fmla="*/ 2029640 h 2323145"/>
              <a:gd name="connsiteX137" fmla="*/ 5041688 w 11269336"/>
              <a:gd name="connsiteY137" fmla="*/ 2022334 h 2323145"/>
              <a:gd name="connsiteX138" fmla="*/ 4860988 w 11269336"/>
              <a:gd name="connsiteY138" fmla="*/ 2135698 h 2323145"/>
              <a:gd name="connsiteX139" fmla="*/ 4807902 w 11269336"/>
              <a:gd name="connsiteY139" fmla="*/ 2138894 h 2323145"/>
              <a:gd name="connsiteX140" fmla="*/ 4765388 w 11269336"/>
              <a:gd name="connsiteY140" fmla="*/ 2162525 h 2323145"/>
              <a:gd name="connsiteX141" fmla="*/ 4745033 w 11269336"/>
              <a:gd name="connsiteY141" fmla="*/ 2158859 h 2323145"/>
              <a:gd name="connsiteX142" fmla="*/ 4741475 w 11269336"/>
              <a:gd name="connsiteY142" fmla="*/ 2157998 h 2323145"/>
              <a:gd name="connsiteX143" fmla="*/ 4728247 w 11269336"/>
              <a:gd name="connsiteY143" fmla="*/ 2159526 h 2323145"/>
              <a:gd name="connsiteX144" fmla="*/ 4723263 w 11269336"/>
              <a:gd name="connsiteY144" fmla="*/ 2153742 h 2323145"/>
              <a:gd name="connsiteX145" fmla="*/ 4702453 w 11269336"/>
              <a:gd name="connsiteY145" fmla="*/ 2151586 h 2323145"/>
              <a:gd name="connsiteX146" fmla="*/ 4678455 w 11269336"/>
              <a:gd name="connsiteY146" fmla="*/ 2156131 h 2323145"/>
              <a:gd name="connsiteX147" fmla="*/ 4593061 w 11269336"/>
              <a:gd name="connsiteY147" fmla="*/ 2171597 h 2323145"/>
              <a:gd name="connsiteX148" fmla="*/ 4579902 w 11269336"/>
              <a:gd name="connsiteY148" fmla="*/ 2177927 h 2323145"/>
              <a:gd name="connsiteX149" fmla="*/ 4533444 w 11269336"/>
              <a:gd name="connsiteY149" fmla="*/ 2181200 h 2323145"/>
              <a:gd name="connsiteX150" fmla="*/ 4492832 w 11269336"/>
              <a:gd name="connsiteY150" fmla="*/ 2188033 h 2323145"/>
              <a:gd name="connsiteX151" fmla="*/ 4467257 w 11269336"/>
              <a:gd name="connsiteY151" fmla="*/ 2196121 h 2323145"/>
              <a:gd name="connsiteX152" fmla="*/ 4459937 w 11269336"/>
              <a:gd name="connsiteY152" fmla="*/ 2195182 h 2323145"/>
              <a:gd name="connsiteX153" fmla="*/ 4433312 w 11269336"/>
              <a:gd name="connsiteY153" fmla="*/ 2199004 h 2323145"/>
              <a:gd name="connsiteX154" fmla="*/ 4420601 w 11269336"/>
              <a:gd name="connsiteY154" fmla="*/ 2205158 h 2323145"/>
              <a:gd name="connsiteX155" fmla="*/ 4405765 w 11269336"/>
              <a:gd name="connsiteY155" fmla="*/ 2199902 h 2323145"/>
              <a:gd name="connsiteX156" fmla="*/ 4401354 w 11269336"/>
              <a:gd name="connsiteY156" fmla="*/ 2194745 h 2323145"/>
              <a:gd name="connsiteX157" fmla="*/ 4383151 w 11269336"/>
              <a:gd name="connsiteY157" fmla="*/ 2201140 h 2323145"/>
              <a:gd name="connsiteX158" fmla="*/ 4366646 w 11269336"/>
              <a:gd name="connsiteY158" fmla="*/ 2198564 h 2323145"/>
              <a:gd name="connsiteX159" fmla="*/ 4354009 w 11269336"/>
              <a:gd name="connsiteY159" fmla="*/ 2204984 h 2323145"/>
              <a:gd name="connsiteX160" fmla="*/ 4348284 w 11269336"/>
              <a:gd name="connsiteY160" fmla="*/ 2205270 h 2323145"/>
              <a:gd name="connsiteX161" fmla="*/ 4333906 w 11269336"/>
              <a:gd name="connsiteY161" fmla="*/ 2205251 h 2323145"/>
              <a:gd name="connsiteX162" fmla="*/ 4308819 w 11269336"/>
              <a:gd name="connsiteY162" fmla="*/ 2203822 h 2323145"/>
              <a:gd name="connsiteX163" fmla="*/ 4301210 w 11269336"/>
              <a:gd name="connsiteY163" fmla="*/ 2204456 h 2323145"/>
              <a:gd name="connsiteX164" fmla="*/ 4283095 w 11269336"/>
              <a:gd name="connsiteY164" fmla="*/ 2198177 h 2323145"/>
              <a:gd name="connsiteX165" fmla="*/ 4250119 w 11269336"/>
              <a:gd name="connsiteY165" fmla="*/ 2196342 h 2323145"/>
              <a:gd name="connsiteX166" fmla="*/ 4189203 w 11269336"/>
              <a:gd name="connsiteY166" fmla="*/ 2178994 h 2323145"/>
              <a:gd name="connsiteX167" fmla="*/ 4154035 w 11269336"/>
              <a:gd name="connsiteY167" fmla="*/ 2171950 h 2323145"/>
              <a:gd name="connsiteX168" fmla="*/ 4129569 w 11269336"/>
              <a:gd name="connsiteY168" fmla="*/ 2163850 h 2323145"/>
              <a:gd name="connsiteX169" fmla="*/ 4061250 w 11269336"/>
              <a:gd name="connsiteY169" fmla="*/ 2159236 h 2323145"/>
              <a:gd name="connsiteX170" fmla="*/ 3945480 w 11269336"/>
              <a:gd name="connsiteY170" fmla="*/ 2158279 h 2323145"/>
              <a:gd name="connsiteX171" fmla="*/ 3921468 w 11269336"/>
              <a:gd name="connsiteY171" fmla="*/ 2156588 h 2323145"/>
              <a:gd name="connsiteX172" fmla="*/ 3903348 w 11269336"/>
              <a:gd name="connsiteY172" fmla="*/ 2149220 h 2323145"/>
              <a:gd name="connsiteX173" fmla="*/ 3901342 w 11269336"/>
              <a:gd name="connsiteY173" fmla="*/ 2142355 h 2323145"/>
              <a:gd name="connsiteX174" fmla="*/ 3888539 w 11269336"/>
              <a:gd name="connsiteY174" fmla="*/ 2140476 h 2323145"/>
              <a:gd name="connsiteX175" fmla="*/ 3885662 w 11269336"/>
              <a:gd name="connsiteY175" fmla="*/ 2138740 h 2323145"/>
              <a:gd name="connsiteX176" fmla="*/ 3868627 w 11269336"/>
              <a:gd name="connsiteY176" fmla="*/ 2130023 h 2323145"/>
              <a:gd name="connsiteX177" fmla="*/ 3819177 w 11269336"/>
              <a:gd name="connsiteY177" fmla="*/ 2142111 h 2323145"/>
              <a:gd name="connsiteX178" fmla="*/ 3769100 w 11269336"/>
              <a:gd name="connsiteY178" fmla="*/ 2131731 h 2323145"/>
              <a:gd name="connsiteX179" fmla="*/ 3562752 w 11269336"/>
              <a:gd name="connsiteY179" fmla="*/ 2131785 h 2323145"/>
              <a:gd name="connsiteX180" fmla="*/ 3541402 w 11269336"/>
              <a:gd name="connsiteY180" fmla="*/ 2106821 h 2323145"/>
              <a:gd name="connsiteX181" fmla="*/ 3365341 w 11269336"/>
              <a:gd name="connsiteY181" fmla="*/ 2077638 h 2323145"/>
              <a:gd name="connsiteX182" fmla="*/ 3170922 w 11269336"/>
              <a:gd name="connsiteY182" fmla="*/ 2115957 h 2323145"/>
              <a:gd name="connsiteX183" fmla="*/ 3156256 w 11269336"/>
              <a:gd name="connsiteY183" fmla="*/ 2124773 h 2323145"/>
              <a:gd name="connsiteX184" fmla="*/ 3140298 w 11269336"/>
              <a:gd name="connsiteY184" fmla="*/ 2129182 h 2323145"/>
              <a:gd name="connsiteX185" fmla="*/ 3138514 w 11269336"/>
              <a:gd name="connsiteY185" fmla="*/ 2128069 h 2323145"/>
              <a:gd name="connsiteX186" fmla="*/ 3120467 w 11269336"/>
              <a:gd name="connsiteY186" fmla="*/ 2128281 h 2323145"/>
              <a:gd name="connsiteX187" fmla="*/ 3116175 w 11269336"/>
              <a:gd name="connsiteY187" fmla="*/ 2131633 h 2323145"/>
              <a:gd name="connsiteX188" fmla="*/ 3103685 w 11269336"/>
              <a:gd name="connsiteY188" fmla="*/ 2132814 h 2323145"/>
              <a:gd name="connsiteX189" fmla="*/ 3078794 w 11269336"/>
              <a:gd name="connsiteY189" fmla="*/ 2137935 h 2323145"/>
              <a:gd name="connsiteX190" fmla="*/ 3074407 w 11269336"/>
              <a:gd name="connsiteY190" fmla="*/ 2136274 h 2323145"/>
              <a:gd name="connsiteX191" fmla="*/ 3037285 w 11269336"/>
              <a:gd name="connsiteY191" fmla="*/ 2139919 h 2323145"/>
              <a:gd name="connsiteX192" fmla="*/ 3036901 w 11269336"/>
              <a:gd name="connsiteY192" fmla="*/ 2138726 h 2323145"/>
              <a:gd name="connsiteX193" fmla="*/ 3026996 w 11269336"/>
              <a:gd name="connsiteY193" fmla="*/ 2134322 h 2323145"/>
              <a:gd name="connsiteX194" fmla="*/ 3007772 w 11269336"/>
              <a:gd name="connsiteY194" fmla="*/ 2128742 h 2323145"/>
              <a:gd name="connsiteX195" fmla="*/ 2965030 w 11269336"/>
              <a:gd name="connsiteY195" fmla="*/ 2100494 h 2323145"/>
              <a:gd name="connsiteX196" fmla="*/ 2926342 w 11269336"/>
              <a:gd name="connsiteY196" fmla="*/ 2104155 h 2323145"/>
              <a:gd name="connsiteX197" fmla="*/ 2918608 w 11269336"/>
              <a:gd name="connsiteY197" fmla="*/ 2104215 h 2323145"/>
              <a:gd name="connsiteX198" fmla="*/ 2918475 w 11269336"/>
              <a:gd name="connsiteY198" fmla="*/ 2103937 h 2323145"/>
              <a:gd name="connsiteX199" fmla="*/ 2910360 w 11269336"/>
              <a:gd name="connsiteY199" fmla="*/ 2103444 h 2323145"/>
              <a:gd name="connsiteX200" fmla="*/ 2904507 w 11269336"/>
              <a:gd name="connsiteY200" fmla="*/ 2104326 h 2323145"/>
              <a:gd name="connsiteX201" fmla="*/ 2889503 w 11269336"/>
              <a:gd name="connsiteY201" fmla="*/ 2104443 h 2323145"/>
              <a:gd name="connsiteX202" fmla="*/ 2884480 w 11269336"/>
              <a:gd name="connsiteY202" fmla="*/ 2102626 h 2323145"/>
              <a:gd name="connsiteX203" fmla="*/ 2882689 w 11269336"/>
              <a:gd name="connsiteY203" fmla="*/ 2099228 h 2323145"/>
              <a:gd name="connsiteX204" fmla="*/ 2881291 w 11269336"/>
              <a:gd name="connsiteY204" fmla="*/ 2099618 h 2323145"/>
              <a:gd name="connsiteX205" fmla="*/ 2853979 w 11269336"/>
              <a:gd name="connsiteY205" fmla="*/ 2090388 h 2323145"/>
              <a:gd name="connsiteX206" fmla="*/ 2791790 w 11269336"/>
              <a:gd name="connsiteY206" fmla="*/ 2080332 h 2323145"/>
              <a:gd name="connsiteX207" fmla="*/ 2755844 w 11269336"/>
              <a:gd name="connsiteY207" fmla="*/ 2078874 h 2323145"/>
              <a:gd name="connsiteX208" fmla="*/ 2657742 w 11269336"/>
              <a:gd name="connsiteY208" fmla="*/ 2070179 h 2323145"/>
              <a:gd name="connsiteX209" fmla="*/ 2559549 w 11269336"/>
              <a:gd name="connsiteY209" fmla="*/ 2057873 h 2323145"/>
              <a:gd name="connsiteX210" fmla="*/ 2512054 w 11269336"/>
              <a:gd name="connsiteY210" fmla="*/ 2031671 h 2323145"/>
              <a:gd name="connsiteX211" fmla="*/ 2506437 w 11269336"/>
              <a:gd name="connsiteY211" fmla="*/ 2030918 h 2323145"/>
              <a:gd name="connsiteX212" fmla="*/ 2491752 w 11269336"/>
              <a:gd name="connsiteY212" fmla="*/ 2033906 h 2323145"/>
              <a:gd name="connsiteX213" fmla="*/ 2486338 w 11269336"/>
              <a:gd name="connsiteY213" fmla="*/ 2035862 h 2323145"/>
              <a:gd name="connsiteX214" fmla="*/ 2478186 w 11269336"/>
              <a:gd name="connsiteY214" fmla="*/ 2036953 h 2323145"/>
              <a:gd name="connsiteX215" fmla="*/ 2477950 w 11269336"/>
              <a:gd name="connsiteY215" fmla="*/ 2036715 h 2323145"/>
              <a:gd name="connsiteX216" fmla="*/ 2470381 w 11269336"/>
              <a:gd name="connsiteY216" fmla="*/ 2038256 h 2323145"/>
              <a:gd name="connsiteX217" fmla="*/ 2433781 w 11269336"/>
              <a:gd name="connsiteY217" fmla="*/ 2049140 h 2323145"/>
              <a:gd name="connsiteX218" fmla="*/ 2381172 w 11269336"/>
              <a:gd name="connsiteY218" fmla="*/ 2030645 h 2323145"/>
              <a:gd name="connsiteX219" fmla="*/ 2360198 w 11269336"/>
              <a:gd name="connsiteY219" fmla="*/ 2029059 h 2323145"/>
              <a:gd name="connsiteX220" fmla="*/ 2348815 w 11269336"/>
              <a:gd name="connsiteY220" fmla="*/ 2026798 h 2323145"/>
              <a:gd name="connsiteX221" fmla="*/ 2347988 w 11269336"/>
              <a:gd name="connsiteY221" fmla="*/ 2025745 h 2323145"/>
              <a:gd name="connsiteX222" fmla="*/ 2312920 w 11269336"/>
              <a:gd name="connsiteY222" fmla="*/ 2036311 h 2323145"/>
              <a:gd name="connsiteX223" fmla="*/ 2307986 w 11269336"/>
              <a:gd name="connsiteY223" fmla="*/ 2035583 h 2323145"/>
              <a:gd name="connsiteX224" fmla="*/ 2285481 w 11269336"/>
              <a:gd name="connsiteY224" fmla="*/ 2045197 h 2323145"/>
              <a:gd name="connsiteX225" fmla="*/ 2273666 w 11269336"/>
              <a:gd name="connsiteY225" fmla="*/ 2048710 h 2323145"/>
              <a:gd name="connsiteX226" fmla="*/ 2270719 w 11269336"/>
              <a:gd name="connsiteY226" fmla="*/ 2052702 h 2323145"/>
              <a:gd name="connsiteX227" fmla="*/ 2253080 w 11269336"/>
              <a:gd name="connsiteY227" fmla="*/ 2056363 h 2323145"/>
              <a:gd name="connsiteX228" fmla="*/ 2250906 w 11269336"/>
              <a:gd name="connsiteY228" fmla="*/ 2055654 h 2323145"/>
              <a:gd name="connsiteX229" fmla="*/ 2236905 w 11269336"/>
              <a:gd name="connsiteY229" fmla="*/ 2062882 h 2323145"/>
              <a:gd name="connsiteX230" fmla="*/ 2225830 w 11269336"/>
              <a:gd name="connsiteY230" fmla="*/ 2074027 h 2323145"/>
              <a:gd name="connsiteX231" fmla="*/ 2073776 w 11269336"/>
              <a:gd name="connsiteY231" fmla="*/ 2089244 h 2323145"/>
              <a:gd name="connsiteX232" fmla="*/ 1948256 w 11269336"/>
              <a:gd name="connsiteY232" fmla="*/ 2146616 h 2323145"/>
              <a:gd name="connsiteX233" fmla="*/ 1865582 w 11269336"/>
              <a:gd name="connsiteY233" fmla="*/ 2153738 h 2323145"/>
              <a:gd name="connsiteX234" fmla="*/ 1835210 w 11269336"/>
              <a:gd name="connsiteY234" fmla="*/ 2134244 h 2323145"/>
              <a:gd name="connsiteX235" fmla="*/ 1632661 w 11269336"/>
              <a:gd name="connsiteY235" fmla="*/ 2173882 h 2323145"/>
              <a:gd name="connsiteX236" fmla="*/ 1579590 w 11269336"/>
              <a:gd name="connsiteY236" fmla="*/ 2173680 h 2323145"/>
              <a:gd name="connsiteX237" fmla="*/ 1535601 w 11269336"/>
              <a:gd name="connsiteY237" fmla="*/ 2194590 h 2323145"/>
              <a:gd name="connsiteX238" fmla="*/ 1515594 w 11269336"/>
              <a:gd name="connsiteY238" fmla="*/ 2189622 h 2323145"/>
              <a:gd name="connsiteX239" fmla="*/ 1512113 w 11269336"/>
              <a:gd name="connsiteY239" fmla="*/ 2188534 h 2323145"/>
              <a:gd name="connsiteX240" fmla="*/ 1498838 w 11269336"/>
              <a:gd name="connsiteY240" fmla="*/ 2189213 h 2323145"/>
              <a:gd name="connsiteX241" fmla="*/ 1494279 w 11269336"/>
              <a:gd name="connsiteY241" fmla="*/ 2183112 h 2323145"/>
              <a:gd name="connsiteX242" fmla="*/ 1473714 w 11269336"/>
              <a:gd name="connsiteY242" fmla="*/ 2179625 h 2323145"/>
              <a:gd name="connsiteX243" fmla="*/ 1449503 w 11269336"/>
              <a:gd name="connsiteY243" fmla="*/ 2182633 h 2323145"/>
              <a:gd name="connsiteX244" fmla="*/ 1266687 w 11269336"/>
              <a:gd name="connsiteY244" fmla="*/ 2212688 h 2323145"/>
              <a:gd name="connsiteX245" fmla="*/ 1239614 w 11269336"/>
              <a:gd name="connsiteY245" fmla="*/ 2209727 h 2323145"/>
              <a:gd name="connsiteX246" fmla="*/ 1202436 w 11269336"/>
              <a:gd name="connsiteY246" fmla="*/ 2209817 h 2323145"/>
              <a:gd name="connsiteX247" fmla="*/ 1136097 w 11269336"/>
              <a:gd name="connsiteY247" fmla="*/ 2205112 h 2323145"/>
              <a:gd name="connsiteX248" fmla="*/ 988232 w 11269336"/>
              <a:gd name="connsiteY248" fmla="*/ 2235635 h 2323145"/>
              <a:gd name="connsiteX249" fmla="*/ 981959 w 11269336"/>
              <a:gd name="connsiteY249" fmla="*/ 2231607 h 2323145"/>
              <a:gd name="connsiteX250" fmla="*/ 938600 w 11269336"/>
              <a:gd name="connsiteY250" fmla="*/ 2238113 h 2323145"/>
              <a:gd name="connsiteX251" fmla="*/ 791788 w 11269336"/>
              <a:gd name="connsiteY251" fmla="*/ 2293224 h 2323145"/>
              <a:gd name="connsiteX252" fmla="*/ 706914 w 11269336"/>
              <a:gd name="connsiteY252" fmla="*/ 2305046 h 2323145"/>
              <a:gd name="connsiteX253" fmla="*/ 675971 w 11269336"/>
              <a:gd name="connsiteY253" fmla="*/ 2304030 h 2323145"/>
              <a:gd name="connsiteX254" fmla="*/ 624180 w 11269336"/>
              <a:gd name="connsiteY254" fmla="*/ 2302650 h 2323145"/>
              <a:gd name="connsiteX255" fmla="*/ 583453 w 11269336"/>
              <a:gd name="connsiteY255" fmla="*/ 2288788 h 2323145"/>
              <a:gd name="connsiteX256" fmla="*/ 540946 w 11269336"/>
              <a:gd name="connsiteY256" fmla="*/ 2292721 h 2323145"/>
              <a:gd name="connsiteX257" fmla="*/ 533680 w 11269336"/>
              <a:gd name="connsiteY257" fmla="*/ 2310233 h 2323145"/>
              <a:gd name="connsiteX258" fmla="*/ 487366 w 11269336"/>
              <a:gd name="connsiteY258" fmla="*/ 2309053 h 2323145"/>
              <a:gd name="connsiteX259" fmla="*/ 416820 w 11269336"/>
              <a:gd name="connsiteY259" fmla="*/ 2305443 h 2323145"/>
              <a:gd name="connsiteX260" fmla="*/ 376805 w 11269336"/>
              <a:gd name="connsiteY260" fmla="*/ 2307647 h 2323145"/>
              <a:gd name="connsiteX261" fmla="*/ 266777 w 11269336"/>
              <a:gd name="connsiteY261" fmla="*/ 2309012 h 2323145"/>
              <a:gd name="connsiteX262" fmla="*/ 156013 w 11269336"/>
              <a:gd name="connsiteY262" fmla="*/ 2306832 h 2323145"/>
              <a:gd name="connsiteX263" fmla="*/ 87258 w 11269336"/>
              <a:gd name="connsiteY263" fmla="*/ 2285511 h 2323145"/>
              <a:gd name="connsiteX264" fmla="*/ 23798 w 11269336"/>
              <a:gd name="connsiteY264" fmla="*/ 2281822 h 2323145"/>
              <a:gd name="connsiteX265" fmla="*/ 0 w 11269336"/>
              <a:gd name="connsiteY265" fmla="*/ 2285369 h 2323145"/>
              <a:gd name="connsiteX266" fmla="*/ 0 w 11269336"/>
              <a:gd name="connsiteY266" fmla="*/ 0 h 2323145"/>
              <a:gd name="connsiteX0" fmla="*/ 0 w 11269336"/>
              <a:gd name="connsiteY0" fmla="*/ 0 h 2323145"/>
              <a:gd name="connsiteX1" fmla="*/ 11269336 w 11269336"/>
              <a:gd name="connsiteY1" fmla="*/ 0 h 2323145"/>
              <a:gd name="connsiteX2" fmla="*/ 11268645 w 11269336"/>
              <a:gd name="connsiteY2" fmla="*/ 511 h 2323145"/>
              <a:gd name="connsiteX3" fmla="*/ 11230739 w 11269336"/>
              <a:gd name="connsiteY3" fmla="*/ 37096 h 2323145"/>
              <a:gd name="connsiteX4" fmla="*/ 11082485 w 11269336"/>
              <a:gd name="connsiteY4" fmla="*/ 78590 h 2323145"/>
              <a:gd name="connsiteX5" fmla="*/ 11031776 w 11269336"/>
              <a:gd name="connsiteY5" fmla="*/ 79197 h 2323145"/>
              <a:gd name="connsiteX6" fmla="*/ 10995894 w 11269336"/>
              <a:gd name="connsiteY6" fmla="*/ 83459 h 2323145"/>
              <a:gd name="connsiteX7" fmla="*/ 10861177 w 11269336"/>
              <a:gd name="connsiteY7" fmla="*/ 147419 h 2323145"/>
              <a:gd name="connsiteX8" fmla="*/ 10782732 w 11269336"/>
              <a:gd name="connsiteY8" fmla="*/ 135645 h 2323145"/>
              <a:gd name="connsiteX9" fmla="*/ 10660773 w 11269336"/>
              <a:gd name="connsiteY9" fmla="*/ 179312 h 2323145"/>
              <a:gd name="connsiteX10" fmla="*/ 10564442 w 11269336"/>
              <a:gd name="connsiteY10" fmla="*/ 160738 h 2323145"/>
              <a:gd name="connsiteX11" fmla="*/ 10490200 w 11269336"/>
              <a:gd name="connsiteY11" fmla="*/ 183533 h 2323145"/>
              <a:gd name="connsiteX12" fmla="*/ 10271351 w 11269336"/>
              <a:gd name="connsiteY12" fmla="*/ 243104 h 2323145"/>
              <a:gd name="connsiteX13" fmla="*/ 10061033 w 11269336"/>
              <a:gd name="connsiteY13" fmla="*/ 364937 h 2323145"/>
              <a:gd name="connsiteX14" fmla="*/ 9921770 w 11269336"/>
              <a:gd name="connsiteY14" fmla="*/ 406154 h 2323145"/>
              <a:gd name="connsiteX15" fmla="*/ 9858388 w 11269336"/>
              <a:gd name="connsiteY15" fmla="*/ 439489 h 2323145"/>
              <a:gd name="connsiteX16" fmla="*/ 9811914 w 11269336"/>
              <a:gd name="connsiteY16" fmla="*/ 449865 h 2323145"/>
              <a:gd name="connsiteX17" fmla="*/ 9784394 w 11269336"/>
              <a:gd name="connsiteY17" fmla="*/ 457816 h 2323145"/>
              <a:gd name="connsiteX18" fmla="*/ 9656836 w 11269336"/>
              <a:gd name="connsiteY18" fmla="*/ 469967 h 2323145"/>
              <a:gd name="connsiteX19" fmla="*/ 9380600 w 11269336"/>
              <a:gd name="connsiteY19" fmla="*/ 549821 h 2323145"/>
              <a:gd name="connsiteX20" fmla="*/ 9139429 w 11269336"/>
              <a:gd name="connsiteY20" fmla="*/ 696446 h 2323145"/>
              <a:gd name="connsiteX21" fmla="*/ 9114263 w 11269336"/>
              <a:gd name="connsiteY21" fmla="*/ 709213 h 2323145"/>
              <a:gd name="connsiteX22" fmla="*/ 9028928 w 11269336"/>
              <a:gd name="connsiteY22" fmla="*/ 745350 h 2323145"/>
              <a:gd name="connsiteX23" fmla="*/ 8977138 w 11269336"/>
              <a:gd name="connsiteY23" fmla="*/ 774970 h 2323145"/>
              <a:gd name="connsiteX24" fmla="*/ 8947030 w 11269336"/>
              <a:gd name="connsiteY24" fmla="*/ 814934 h 2323145"/>
              <a:gd name="connsiteX25" fmla="*/ 8914746 w 11269336"/>
              <a:gd name="connsiteY25" fmla="*/ 826428 h 2323145"/>
              <a:gd name="connsiteX26" fmla="*/ 8917778 w 11269336"/>
              <a:gd name="connsiteY26" fmla="*/ 835198 h 2323145"/>
              <a:gd name="connsiteX27" fmla="*/ 8905560 w 11269336"/>
              <a:gd name="connsiteY27" fmla="*/ 838358 h 2323145"/>
              <a:gd name="connsiteX28" fmla="*/ 8897564 w 11269336"/>
              <a:gd name="connsiteY28" fmla="*/ 834287 h 2323145"/>
              <a:gd name="connsiteX29" fmla="*/ 8878040 w 11269336"/>
              <a:gd name="connsiteY29" fmla="*/ 844150 h 2323145"/>
              <a:gd name="connsiteX30" fmla="*/ 8882654 w 11269336"/>
              <a:gd name="connsiteY30" fmla="*/ 892768 h 2323145"/>
              <a:gd name="connsiteX31" fmla="*/ 8795998 w 11269336"/>
              <a:gd name="connsiteY31" fmla="*/ 863337 h 2323145"/>
              <a:gd name="connsiteX32" fmla="*/ 8776970 w 11269336"/>
              <a:gd name="connsiteY32" fmla="*/ 885177 h 2323145"/>
              <a:gd name="connsiteX33" fmla="*/ 8755719 w 11269336"/>
              <a:gd name="connsiteY33" fmla="*/ 889754 h 2323145"/>
              <a:gd name="connsiteX34" fmla="*/ 8743257 w 11269336"/>
              <a:gd name="connsiteY34" fmla="*/ 904723 h 2323145"/>
              <a:gd name="connsiteX35" fmla="*/ 8721366 w 11269336"/>
              <a:gd name="connsiteY35" fmla="*/ 904711 h 2323145"/>
              <a:gd name="connsiteX36" fmla="*/ 8678353 w 11269336"/>
              <a:gd name="connsiteY36" fmla="*/ 926318 h 2323145"/>
              <a:gd name="connsiteX37" fmla="*/ 8636849 w 11269336"/>
              <a:gd name="connsiteY37" fmla="*/ 937900 h 2323145"/>
              <a:gd name="connsiteX38" fmla="*/ 8620213 w 11269336"/>
              <a:gd name="connsiteY38" fmla="*/ 943068 h 2323145"/>
              <a:gd name="connsiteX39" fmla="*/ 8612581 w 11269336"/>
              <a:gd name="connsiteY39" fmla="*/ 952695 h 2323145"/>
              <a:gd name="connsiteX40" fmla="*/ 8589038 w 11269336"/>
              <a:gd name="connsiteY40" fmla="*/ 963892 h 2323145"/>
              <a:gd name="connsiteX41" fmla="*/ 8579950 w 11269336"/>
              <a:gd name="connsiteY41" fmla="*/ 960899 h 2323145"/>
              <a:gd name="connsiteX42" fmla="*/ 8579319 w 11269336"/>
              <a:gd name="connsiteY42" fmla="*/ 965630 h 2323145"/>
              <a:gd name="connsiteX43" fmla="*/ 8547429 w 11269336"/>
              <a:gd name="connsiteY43" fmla="*/ 984506 h 2323145"/>
              <a:gd name="connsiteX44" fmla="*/ 8478704 w 11269336"/>
              <a:gd name="connsiteY44" fmla="*/ 1025490 h 2323145"/>
              <a:gd name="connsiteX45" fmla="*/ 8461421 w 11269336"/>
              <a:gd name="connsiteY45" fmla="*/ 1035512 h 2323145"/>
              <a:gd name="connsiteX46" fmla="*/ 8445003 w 11269336"/>
              <a:gd name="connsiteY46" fmla="*/ 1036851 h 2323145"/>
              <a:gd name="connsiteX47" fmla="*/ 8357350 w 11269336"/>
              <a:gd name="connsiteY47" fmla="*/ 1060213 h 2323145"/>
              <a:gd name="connsiteX48" fmla="*/ 8335565 w 11269336"/>
              <a:gd name="connsiteY48" fmla="*/ 1061151 h 2323145"/>
              <a:gd name="connsiteX49" fmla="*/ 8325267 w 11269336"/>
              <a:gd name="connsiteY49" fmla="*/ 1055919 h 2323145"/>
              <a:gd name="connsiteX50" fmla="*/ 8293586 w 11269336"/>
              <a:gd name="connsiteY50" fmla="*/ 1076144 h 2323145"/>
              <a:gd name="connsiteX51" fmla="*/ 8242405 w 11269336"/>
              <a:gd name="connsiteY51" fmla="*/ 1095960 h 2323145"/>
              <a:gd name="connsiteX52" fmla="*/ 8197391 w 11269336"/>
              <a:gd name="connsiteY52" fmla="*/ 1107746 h 2323145"/>
              <a:gd name="connsiteX53" fmla="*/ 8081474 w 11269336"/>
              <a:gd name="connsiteY53" fmla="*/ 1130125 h 2323145"/>
              <a:gd name="connsiteX54" fmla="*/ 8053585 w 11269336"/>
              <a:gd name="connsiteY54" fmla="*/ 1129169 h 2323145"/>
              <a:gd name="connsiteX55" fmla="*/ 8038422 w 11269336"/>
              <a:gd name="connsiteY55" fmla="*/ 1119092 h 2323145"/>
              <a:gd name="connsiteX56" fmla="*/ 8029450 w 11269336"/>
              <a:gd name="connsiteY56" fmla="*/ 1125592 h 2323145"/>
              <a:gd name="connsiteX57" fmla="*/ 7959552 w 11269336"/>
              <a:gd name="connsiteY57" fmla="*/ 1140188 h 2323145"/>
              <a:gd name="connsiteX58" fmla="*/ 7914188 w 11269336"/>
              <a:gd name="connsiteY58" fmla="*/ 1150862 h 2323145"/>
              <a:gd name="connsiteX59" fmla="*/ 7914918 w 11269336"/>
              <a:gd name="connsiteY59" fmla="*/ 1168758 h 2323145"/>
              <a:gd name="connsiteX60" fmla="*/ 7875510 w 11269336"/>
              <a:gd name="connsiteY60" fmla="*/ 1183153 h 2323145"/>
              <a:gd name="connsiteX61" fmla="*/ 7829932 w 11269336"/>
              <a:gd name="connsiteY61" fmla="*/ 1180782 h 2323145"/>
              <a:gd name="connsiteX62" fmla="*/ 7779182 w 11269336"/>
              <a:gd name="connsiteY62" fmla="*/ 1192665 h 2323145"/>
              <a:gd name="connsiteX63" fmla="*/ 7748774 w 11269336"/>
              <a:gd name="connsiteY63" fmla="*/ 1199586 h 2323145"/>
              <a:gd name="connsiteX64" fmla="*/ 7671846 w 11269336"/>
              <a:gd name="connsiteY64" fmla="*/ 1231966 h 2323145"/>
              <a:gd name="connsiteX65" fmla="*/ 7554146 w 11269336"/>
              <a:gd name="connsiteY65" fmla="*/ 1319748 h 2323145"/>
              <a:gd name="connsiteX66" fmla="*/ 7515052 w 11269336"/>
              <a:gd name="connsiteY66" fmla="*/ 1336718 h 2323145"/>
              <a:gd name="connsiteX67" fmla="*/ 7507193 w 11269336"/>
              <a:gd name="connsiteY67" fmla="*/ 1334617 h 2323145"/>
              <a:gd name="connsiteX68" fmla="*/ 7461694 w 11269336"/>
              <a:gd name="connsiteY68" fmla="*/ 1375866 h 2323145"/>
              <a:gd name="connsiteX69" fmla="*/ 7377571 w 11269336"/>
              <a:gd name="connsiteY69" fmla="*/ 1400128 h 2323145"/>
              <a:gd name="connsiteX70" fmla="*/ 7311261 w 11269336"/>
              <a:gd name="connsiteY70" fmla="*/ 1412652 h 2323145"/>
              <a:gd name="connsiteX71" fmla="*/ 7275307 w 11269336"/>
              <a:gd name="connsiteY71" fmla="*/ 1422171 h 2323145"/>
              <a:gd name="connsiteX72" fmla="*/ 7247783 w 11269336"/>
              <a:gd name="connsiteY72" fmla="*/ 1426330 h 2323145"/>
              <a:gd name="connsiteX73" fmla="*/ 7185047 w 11269336"/>
              <a:gd name="connsiteY73" fmla="*/ 1451812 h 2323145"/>
              <a:gd name="connsiteX74" fmla="*/ 7084117 w 11269336"/>
              <a:gd name="connsiteY74" fmla="*/ 1500281 h 2323145"/>
              <a:gd name="connsiteX75" fmla="*/ 7062011 w 11269336"/>
              <a:gd name="connsiteY75" fmla="*/ 1509183 h 2323145"/>
              <a:gd name="connsiteX76" fmla="*/ 7040555 w 11269336"/>
              <a:gd name="connsiteY76" fmla="*/ 1511207 h 2323145"/>
              <a:gd name="connsiteX77" fmla="*/ 7033438 w 11269336"/>
              <a:gd name="connsiteY77" fmla="*/ 1506772 h 2323145"/>
              <a:gd name="connsiteX78" fmla="*/ 7020886 w 11269336"/>
              <a:gd name="connsiteY78" fmla="*/ 1510764 h 2323145"/>
              <a:gd name="connsiteX79" fmla="*/ 7017033 w 11269336"/>
              <a:gd name="connsiteY79" fmla="*/ 1510650 h 2323145"/>
              <a:gd name="connsiteX80" fmla="*/ 6995460 w 11269336"/>
              <a:gd name="connsiteY80" fmla="*/ 1511173 h 2323145"/>
              <a:gd name="connsiteX81" fmla="*/ 6962144 w 11269336"/>
              <a:gd name="connsiteY81" fmla="*/ 1541508 h 2323145"/>
              <a:gd name="connsiteX82" fmla="*/ 6910674 w 11269336"/>
              <a:gd name="connsiteY82" fmla="*/ 1554793 h 2323145"/>
              <a:gd name="connsiteX83" fmla="*/ 6732152 w 11269336"/>
              <a:gd name="connsiteY83" fmla="*/ 1642538 h 2323145"/>
              <a:gd name="connsiteX84" fmla="*/ 6694106 w 11269336"/>
              <a:gd name="connsiteY84" fmla="*/ 1632377 h 2323145"/>
              <a:gd name="connsiteX85" fmla="*/ 6617223 w 11269336"/>
              <a:gd name="connsiteY85" fmla="*/ 1659889 h 2323145"/>
              <a:gd name="connsiteX86" fmla="*/ 6521138 w 11269336"/>
              <a:gd name="connsiteY86" fmla="*/ 1744340 h 2323145"/>
              <a:gd name="connsiteX87" fmla="*/ 6380677 w 11269336"/>
              <a:gd name="connsiteY87" fmla="*/ 1796883 h 2323145"/>
              <a:gd name="connsiteX88" fmla="*/ 6374897 w 11269336"/>
              <a:gd name="connsiteY88" fmla="*/ 1809910 h 2323145"/>
              <a:gd name="connsiteX89" fmla="*/ 6364545 w 11269336"/>
              <a:gd name="connsiteY89" fmla="*/ 1820090 h 2323145"/>
              <a:gd name="connsiteX90" fmla="*/ 6362126 w 11269336"/>
              <a:gd name="connsiteY90" fmla="*/ 1819991 h 2323145"/>
              <a:gd name="connsiteX91" fmla="*/ 6346673 w 11269336"/>
              <a:gd name="connsiteY91" fmla="*/ 1827824 h 2323145"/>
              <a:gd name="connsiteX92" fmla="*/ 6345588 w 11269336"/>
              <a:gd name="connsiteY92" fmla="*/ 1832232 h 2323145"/>
              <a:gd name="connsiteX93" fmla="*/ 6335708 w 11269336"/>
              <a:gd name="connsiteY93" fmla="*/ 1838451 h 2323145"/>
              <a:gd name="connsiteX94" fmla="*/ 6318182 w 11269336"/>
              <a:gd name="connsiteY94" fmla="*/ 1852975 h 2323145"/>
              <a:gd name="connsiteX95" fmla="*/ 6313084 w 11269336"/>
              <a:gd name="connsiteY95" fmla="*/ 1853561 h 2323145"/>
              <a:gd name="connsiteX96" fmla="*/ 6283816 w 11269336"/>
              <a:gd name="connsiteY96" fmla="*/ 1872148 h 2323145"/>
              <a:gd name="connsiteX97" fmla="*/ 6282550 w 11269336"/>
              <a:gd name="connsiteY97" fmla="*/ 1871392 h 2323145"/>
              <a:gd name="connsiteX98" fmla="*/ 6270527 w 11269336"/>
              <a:gd name="connsiteY98" fmla="*/ 1872208 h 2323145"/>
              <a:gd name="connsiteX99" fmla="*/ 6249518 w 11269336"/>
              <a:gd name="connsiteY99" fmla="*/ 1876079 h 2323145"/>
              <a:gd name="connsiteX100" fmla="*/ 6190386 w 11269336"/>
              <a:gd name="connsiteY100" fmla="*/ 1872478 h 2323145"/>
              <a:gd name="connsiteX101" fmla="*/ 6159777 w 11269336"/>
              <a:gd name="connsiteY101" fmla="*/ 1891745 h 2323145"/>
              <a:gd name="connsiteX102" fmla="*/ 6153131 w 11269336"/>
              <a:gd name="connsiteY102" fmla="*/ 1895079 h 2323145"/>
              <a:gd name="connsiteX103" fmla="*/ 6152798 w 11269336"/>
              <a:gd name="connsiteY103" fmla="*/ 1894920 h 2323145"/>
              <a:gd name="connsiteX104" fmla="*/ 6145388 w 11269336"/>
              <a:gd name="connsiteY104" fmla="*/ 1897990 h 2323145"/>
              <a:gd name="connsiteX105" fmla="*/ 6141014 w 11269336"/>
              <a:gd name="connsiteY105" fmla="*/ 1901155 h 2323145"/>
              <a:gd name="connsiteX106" fmla="*/ 6128122 w 11269336"/>
              <a:gd name="connsiteY106" fmla="*/ 1907623 h 2323145"/>
              <a:gd name="connsiteX107" fmla="*/ 6122351 w 11269336"/>
              <a:gd name="connsiteY107" fmla="*/ 1908359 h 2323145"/>
              <a:gd name="connsiteX108" fmla="*/ 6064750 w 11269336"/>
              <a:gd name="connsiteY108" fmla="*/ 1896394 h 2323145"/>
              <a:gd name="connsiteX109" fmla="*/ 5964230 w 11269336"/>
              <a:gd name="connsiteY109" fmla="*/ 1910038 h 2323145"/>
              <a:gd name="connsiteX110" fmla="*/ 5865399 w 11269336"/>
              <a:gd name="connsiteY110" fmla="*/ 1926966 h 2323145"/>
              <a:gd name="connsiteX111" fmla="*/ 5829951 w 11269336"/>
              <a:gd name="connsiteY111" fmla="*/ 1934755 h 2323145"/>
              <a:gd name="connsiteX112" fmla="*/ 5765285 w 11269336"/>
              <a:gd name="connsiteY112" fmla="*/ 1941322 h 2323145"/>
              <a:gd name="connsiteX113" fmla="*/ 5734750 w 11269336"/>
              <a:gd name="connsiteY113" fmla="*/ 1939793 h 2323145"/>
              <a:gd name="connsiteX114" fmla="*/ 5733569 w 11269336"/>
              <a:gd name="connsiteY114" fmla="*/ 1940505 h 2323145"/>
              <a:gd name="connsiteX115" fmla="*/ 5730329 w 11269336"/>
              <a:gd name="connsiteY115" fmla="*/ 1937845 h 2323145"/>
              <a:gd name="connsiteX116" fmla="*/ 5724661 w 11269336"/>
              <a:gd name="connsiteY116" fmla="*/ 1937455 h 2323145"/>
              <a:gd name="connsiteX117" fmla="*/ 5710186 w 11269336"/>
              <a:gd name="connsiteY117" fmla="*/ 1941370 h 2323145"/>
              <a:gd name="connsiteX118" fmla="*/ 5704910 w 11269336"/>
              <a:gd name="connsiteY118" fmla="*/ 1943663 h 2323145"/>
              <a:gd name="connsiteX119" fmla="*/ 5696836 w 11269336"/>
              <a:gd name="connsiteY119" fmla="*/ 1945271 h 2323145"/>
              <a:gd name="connsiteX120" fmla="*/ 5696583 w 11269336"/>
              <a:gd name="connsiteY120" fmla="*/ 1945050 h 2323145"/>
              <a:gd name="connsiteX121" fmla="*/ 5689123 w 11269336"/>
              <a:gd name="connsiteY121" fmla="*/ 1947067 h 2323145"/>
              <a:gd name="connsiteX122" fmla="*/ 5653291 w 11269336"/>
              <a:gd name="connsiteY122" fmla="*/ 1960245 h 2323145"/>
              <a:gd name="connsiteX123" fmla="*/ 5599385 w 11269336"/>
              <a:gd name="connsiteY123" fmla="*/ 1945198 h 2323145"/>
              <a:gd name="connsiteX124" fmla="*/ 5578300 w 11269336"/>
              <a:gd name="connsiteY124" fmla="*/ 1944963 h 2323145"/>
              <a:gd name="connsiteX125" fmla="*/ 5566758 w 11269336"/>
              <a:gd name="connsiteY125" fmla="*/ 1943441 h 2323145"/>
              <a:gd name="connsiteX126" fmla="*/ 5565857 w 11269336"/>
              <a:gd name="connsiteY126" fmla="*/ 1942445 h 2323145"/>
              <a:gd name="connsiteX127" fmla="*/ 5531534 w 11269336"/>
              <a:gd name="connsiteY127" fmla="*/ 1955208 h 2323145"/>
              <a:gd name="connsiteX128" fmla="*/ 5526552 w 11269336"/>
              <a:gd name="connsiteY128" fmla="*/ 1954799 h 2323145"/>
              <a:gd name="connsiteX129" fmla="*/ 5504723 w 11269336"/>
              <a:gd name="connsiteY129" fmla="*/ 1965811 h 2323145"/>
              <a:gd name="connsiteX130" fmla="*/ 5493156 w 11269336"/>
              <a:gd name="connsiteY130" fmla="*/ 1970063 h 2323145"/>
              <a:gd name="connsiteX131" fmla="*/ 5490486 w 11269336"/>
              <a:gd name="connsiteY131" fmla="*/ 1974227 h 2323145"/>
              <a:gd name="connsiteX132" fmla="*/ 5473107 w 11269336"/>
              <a:gd name="connsiteY132" fmla="*/ 1979001 h 2323145"/>
              <a:gd name="connsiteX133" fmla="*/ 5470885 w 11269336"/>
              <a:gd name="connsiteY133" fmla="*/ 1978432 h 2323145"/>
              <a:gd name="connsiteX134" fmla="*/ 5457393 w 11269336"/>
              <a:gd name="connsiteY134" fmla="*/ 1986525 h 2323145"/>
              <a:gd name="connsiteX135" fmla="*/ 5447102 w 11269336"/>
              <a:gd name="connsiteY135" fmla="*/ 1998329 h 2323145"/>
              <a:gd name="connsiteX136" fmla="*/ 5159151 w 11269336"/>
              <a:gd name="connsiteY136" fmla="*/ 2029640 h 2323145"/>
              <a:gd name="connsiteX137" fmla="*/ 5041688 w 11269336"/>
              <a:gd name="connsiteY137" fmla="*/ 2022334 h 2323145"/>
              <a:gd name="connsiteX138" fmla="*/ 4860988 w 11269336"/>
              <a:gd name="connsiteY138" fmla="*/ 2135698 h 2323145"/>
              <a:gd name="connsiteX139" fmla="*/ 4807902 w 11269336"/>
              <a:gd name="connsiteY139" fmla="*/ 2138894 h 2323145"/>
              <a:gd name="connsiteX140" fmla="*/ 4765388 w 11269336"/>
              <a:gd name="connsiteY140" fmla="*/ 2162525 h 2323145"/>
              <a:gd name="connsiteX141" fmla="*/ 4745033 w 11269336"/>
              <a:gd name="connsiteY141" fmla="*/ 2158859 h 2323145"/>
              <a:gd name="connsiteX142" fmla="*/ 4741475 w 11269336"/>
              <a:gd name="connsiteY142" fmla="*/ 2157998 h 2323145"/>
              <a:gd name="connsiteX143" fmla="*/ 4728247 w 11269336"/>
              <a:gd name="connsiteY143" fmla="*/ 2159526 h 2323145"/>
              <a:gd name="connsiteX144" fmla="*/ 4723263 w 11269336"/>
              <a:gd name="connsiteY144" fmla="*/ 2153742 h 2323145"/>
              <a:gd name="connsiteX145" fmla="*/ 4702453 w 11269336"/>
              <a:gd name="connsiteY145" fmla="*/ 2151586 h 2323145"/>
              <a:gd name="connsiteX146" fmla="*/ 4678455 w 11269336"/>
              <a:gd name="connsiteY146" fmla="*/ 2156131 h 2323145"/>
              <a:gd name="connsiteX147" fmla="*/ 4593061 w 11269336"/>
              <a:gd name="connsiteY147" fmla="*/ 2171597 h 2323145"/>
              <a:gd name="connsiteX148" fmla="*/ 4579902 w 11269336"/>
              <a:gd name="connsiteY148" fmla="*/ 2177927 h 2323145"/>
              <a:gd name="connsiteX149" fmla="*/ 4533444 w 11269336"/>
              <a:gd name="connsiteY149" fmla="*/ 2181200 h 2323145"/>
              <a:gd name="connsiteX150" fmla="*/ 4492832 w 11269336"/>
              <a:gd name="connsiteY150" fmla="*/ 2188033 h 2323145"/>
              <a:gd name="connsiteX151" fmla="*/ 4467257 w 11269336"/>
              <a:gd name="connsiteY151" fmla="*/ 2196121 h 2323145"/>
              <a:gd name="connsiteX152" fmla="*/ 4459937 w 11269336"/>
              <a:gd name="connsiteY152" fmla="*/ 2195182 h 2323145"/>
              <a:gd name="connsiteX153" fmla="*/ 4433312 w 11269336"/>
              <a:gd name="connsiteY153" fmla="*/ 2199004 h 2323145"/>
              <a:gd name="connsiteX154" fmla="*/ 4420601 w 11269336"/>
              <a:gd name="connsiteY154" fmla="*/ 2205158 h 2323145"/>
              <a:gd name="connsiteX155" fmla="*/ 4405765 w 11269336"/>
              <a:gd name="connsiteY155" fmla="*/ 2199902 h 2323145"/>
              <a:gd name="connsiteX156" fmla="*/ 4401354 w 11269336"/>
              <a:gd name="connsiteY156" fmla="*/ 2194745 h 2323145"/>
              <a:gd name="connsiteX157" fmla="*/ 4383151 w 11269336"/>
              <a:gd name="connsiteY157" fmla="*/ 2201140 h 2323145"/>
              <a:gd name="connsiteX158" fmla="*/ 4366646 w 11269336"/>
              <a:gd name="connsiteY158" fmla="*/ 2198564 h 2323145"/>
              <a:gd name="connsiteX159" fmla="*/ 4354009 w 11269336"/>
              <a:gd name="connsiteY159" fmla="*/ 2204984 h 2323145"/>
              <a:gd name="connsiteX160" fmla="*/ 4348284 w 11269336"/>
              <a:gd name="connsiteY160" fmla="*/ 2205270 h 2323145"/>
              <a:gd name="connsiteX161" fmla="*/ 4333906 w 11269336"/>
              <a:gd name="connsiteY161" fmla="*/ 2205251 h 2323145"/>
              <a:gd name="connsiteX162" fmla="*/ 4308819 w 11269336"/>
              <a:gd name="connsiteY162" fmla="*/ 2203822 h 2323145"/>
              <a:gd name="connsiteX163" fmla="*/ 4301210 w 11269336"/>
              <a:gd name="connsiteY163" fmla="*/ 2204456 h 2323145"/>
              <a:gd name="connsiteX164" fmla="*/ 4283095 w 11269336"/>
              <a:gd name="connsiteY164" fmla="*/ 2198177 h 2323145"/>
              <a:gd name="connsiteX165" fmla="*/ 4250119 w 11269336"/>
              <a:gd name="connsiteY165" fmla="*/ 2196342 h 2323145"/>
              <a:gd name="connsiteX166" fmla="*/ 4189203 w 11269336"/>
              <a:gd name="connsiteY166" fmla="*/ 2178994 h 2323145"/>
              <a:gd name="connsiteX167" fmla="*/ 4154035 w 11269336"/>
              <a:gd name="connsiteY167" fmla="*/ 2171950 h 2323145"/>
              <a:gd name="connsiteX168" fmla="*/ 4129569 w 11269336"/>
              <a:gd name="connsiteY168" fmla="*/ 2163850 h 2323145"/>
              <a:gd name="connsiteX169" fmla="*/ 4061250 w 11269336"/>
              <a:gd name="connsiteY169" fmla="*/ 2159236 h 2323145"/>
              <a:gd name="connsiteX170" fmla="*/ 3945480 w 11269336"/>
              <a:gd name="connsiteY170" fmla="*/ 2158279 h 2323145"/>
              <a:gd name="connsiteX171" fmla="*/ 3921468 w 11269336"/>
              <a:gd name="connsiteY171" fmla="*/ 2156588 h 2323145"/>
              <a:gd name="connsiteX172" fmla="*/ 3903348 w 11269336"/>
              <a:gd name="connsiteY172" fmla="*/ 2149220 h 2323145"/>
              <a:gd name="connsiteX173" fmla="*/ 3901342 w 11269336"/>
              <a:gd name="connsiteY173" fmla="*/ 2142355 h 2323145"/>
              <a:gd name="connsiteX174" fmla="*/ 3888539 w 11269336"/>
              <a:gd name="connsiteY174" fmla="*/ 2140476 h 2323145"/>
              <a:gd name="connsiteX175" fmla="*/ 3885662 w 11269336"/>
              <a:gd name="connsiteY175" fmla="*/ 2138740 h 2323145"/>
              <a:gd name="connsiteX176" fmla="*/ 3868627 w 11269336"/>
              <a:gd name="connsiteY176" fmla="*/ 2130023 h 2323145"/>
              <a:gd name="connsiteX177" fmla="*/ 3819177 w 11269336"/>
              <a:gd name="connsiteY177" fmla="*/ 2142111 h 2323145"/>
              <a:gd name="connsiteX178" fmla="*/ 3769100 w 11269336"/>
              <a:gd name="connsiteY178" fmla="*/ 2131731 h 2323145"/>
              <a:gd name="connsiteX179" fmla="*/ 3562752 w 11269336"/>
              <a:gd name="connsiteY179" fmla="*/ 2131785 h 2323145"/>
              <a:gd name="connsiteX180" fmla="*/ 3541402 w 11269336"/>
              <a:gd name="connsiteY180" fmla="*/ 2106821 h 2323145"/>
              <a:gd name="connsiteX181" fmla="*/ 3365341 w 11269336"/>
              <a:gd name="connsiteY181" fmla="*/ 2077638 h 2323145"/>
              <a:gd name="connsiteX182" fmla="*/ 3170922 w 11269336"/>
              <a:gd name="connsiteY182" fmla="*/ 2115957 h 2323145"/>
              <a:gd name="connsiteX183" fmla="*/ 3156256 w 11269336"/>
              <a:gd name="connsiteY183" fmla="*/ 2124773 h 2323145"/>
              <a:gd name="connsiteX184" fmla="*/ 3140298 w 11269336"/>
              <a:gd name="connsiteY184" fmla="*/ 2129182 h 2323145"/>
              <a:gd name="connsiteX185" fmla="*/ 3138514 w 11269336"/>
              <a:gd name="connsiteY185" fmla="*/ 2128069 h 2323145"/>
              <a:gd name="connsiteX186" fmla="*/ 3120467 w 11269336"/>
              <a:gd name="connsiteY186" fmla="*/ 2128281 h 2323145"/>
              <a:gd name="connsiteX187" fmla="*/ 3116175 w 11269336"/>
              <a:gd name="connsiteY187" fmla="*/ 2131633 h 2323145"/>
              <a:gd name="connsiteX188" fmla="*/ 3103685 w 11269336"/>
              <a:gd name="connsiteY188" fmla="*/ 2132814 h 2323145"/>
              <a:gd name="connsiteX189" fmla="*/ 3078794 w 11269336"/>
              <a:gd name="connsiteY189" fmla="*/ 2137935 h 2323145"/>
              <a:gd name="connsiteX190" fmla="*/ 3074407 w 11269336"/>
              <a:gd name="connsiteY190" fmla="*/ 2136274 h 2323145"/>
              <a:gd name="connsiteX191" fmla="*/ 3037285 w 11269336"/>
              <a:gd name="connsiteY191" fmla="*/ 2139919 h 2323145"/>
              <a:gd name="connsiteX192" fmla="*/ 3036901 w 11269336"/>
              <a:gd name="connsiteY192" fmla="*/ 2138726 h 2323145"/>
              <a:gd name="connsiteX193" fmla="*/ 3026996 w 11269336"/>
              <a:gd name="connsiteY193" fmla="*/ 2134322 h 2323145"/>
              <a:gd name="connsiteX194" fmla="*/ 3007772 w 11269336"/>
              <a:gd name="connsiteY194" fmla="*/ 2128742 h 2323145"/>
              <a:gd name="connsiteX195" fmla="*/ 2965030 w 11269336"/>
              <a:gd name="connsiteY195" fmla="*/ 2100494 h 2323145"/>
              <a:gd name="connsiteX196" fmla="*/ 2926342 w 11269336"/>
              <a:gd name="connsiteY196" fmla="*/ 2104155 h 2323145"/>
              <a:gd name="connsiteX197" fmla="*/ 2918608 w 11269336"/>
              <a:gd name="connsiteY197" fmla="*/ 2104215 h 2323145"/>
              <a:gd name="connsiteX198" fmla="*/ 2918475 w 11269336"/>
              <a:gd name="connsiteY198" fmla="*/ 2103937 h 2323145"/>
              <a:gd name="connsiteX199" fmla="*/ 2910360 w 11269336"/>
              <a:gd name="connsiteY199" fmla="*/ 2103444 h 2323145"/>
              <a:gd name="connsiteX200" fmla="*/ 2904507 w 11269336"/>
              <a:gd name="connsiteY200" fmla="*/ 2104326 h 2323145"/>
              <a:gd name="connsiteX201" fmla="*/ 2889503 w 11269336"/>
              <a:gd name="connsiteY201" fmla="*/ 2104443 h 2323145"/>
              <a:gd name="connsiteX202" fmla="*/ 2884480 w 11269336"/>
              <a:gd name="connsiteY202" fmla="*/ 2102626 h 2323145"/>
              <a:gd name="connsiteX203" fmla="*/ 2882689 w 11269336"/>
              <a:gd name="connsiteY203" fmla="*/ 2099228 h 2323145"/>
              <a:gd name="connsiteX204" fmla="*/ 2881291 w 11269336"/>
              <a:gd name="connsiteY204" fmla="*/ 2099618 h 2323145"/>
              <a:gd name="connsiteX205" fmla="*/ 2853979 w 11269336"/>
              <a:gd name="connsiteY205" fmla="*/ 2090388 h 2323145"/>
              <a:gd name="connsiteX206" fmla="*/ 2791790 w 11269336"/>
              <a:gd name="connsiteY206" fmla="*/ 2080332 h 2323145"/>
              <a:gd name="connsiteX207" fmla="*/ 2755844 w 11269336"/>
              <a:gd name="connsiteY207" fmla="*/ 2078874 h 2323145"/>
              <a:gd name="connsiteX208" fmla="*/ 2657742 w 11269336"/>
              <a:gd name="connsiteY208" fmla="*/ 2070179 h 2323145"/>
              <a:gd name="connsiteX209" fmla="*/ 2559549 w 11269336"/>
              <a:gd name="connsiteY209" fmla="*/ 2057873 h 2323145"/>
              <a:gd name="connsiteX210" fmla="*/ 2512054 w 11269336"/>
              <a:gd name="connsiteY210" fmla="*/ 2031671 h 2323145"/>
              <a:gd name="connsiteX211" fmla="*/ 2506437 w 11269336"/>
              <a:gd name="connsiteY211" fmla="*/ 2030918 h 2323145"/>
              <a:gd name="connsiteX212" fmla="*/ 2491752 w 11269336"/>
              <a:gd name="connsiteY212" fmla="*/ 2033906 h 2323145"/>
              <a:gd name="connsiteX213" fmla="*/ 2486338 w 11269336"/>
              <a:gd name="connsiteY213" fmla="*/ 2035862 h 2323145"/>
              <a:gd name="connsiteX214" fmla="*/ 2478186 w 11269336"/>
              <a:gd name="connsiteY214" fmla="*/ 2036953 h 2323145"/>
              <a:gd name="connsiteX215" fmla="*/ 2477950 w 11269336"/>
              <a:gd name="connsiteY215" fmla="*/ 2036715 h 2323145"/>
              <a:gd name="connsiteX216" fmla="*/ 2470381 w 11269336"/>
              <a:gd name="connsiteY216" fmla="*/ 2038256 h 2323145"/>
              <a:gd name="connsiteX217" fmla="*/ 2433781 w 11269336"/>
              <a:gd name="connsiteY217" fmla="*/ 2049140 h 2323145"/>
              <a:gd name="connsiteX218" fmla="*/ 2381172 w 11269336"/>
              <a:gd name="connsiteY218" fmla="*/ 2030645 h 2323145"/>
              <a:gd name="connsiteX219" fmla="*/ 2360198 w 11269336"/>
              <a:gd name="connsiteY219" fmla="*/ 2029059 h 2323145"/>
              <a:gd name="connsiteX220" fmla="*/ 2348815 w 11269336"/>
              <a:gd name="connsiteY220" fmla="*/ 2026798 h 2323145"/>
              <a:gd name="connsiteX221" fmla="*/ 2347988 w 11269336"/>
              <a:gd name="connsiteY221" fmla="*/ 2025745 h 2323145"/>
              <a:gd name="connsiteX222" fmla="*/ 2312920 w 11269336"/>
              <a:gd name="connsiteY222" fmla="*/ 2036311 h 2323145"/>
              <a:gd name="connsiteX223" fmla="*/ 2307986 w 11269336"/>
              <a:gd name="connsiteY223" fmla="*/ 2035583 h 2323145"/>
              <a:gd name="connsiteX224" fmla="*/ 2285481 w 11269336"/>
              <a:gd name="connsiteY224" fmla="*/ 2045197 h 2323145"/>
              <a:gd name="connsiteX225" fmla="*/ 2273666 w 11269336"/>
              <a:gd name="connsiteY225" fmla="*/ 2048710 h 2323145"/>
              <a:gd name="connsiteX226" fmla="*/ 2270719 w 11269336"/>
              <a:gd name="connsiteY226" fmla="*/ 2052702 h 2323145"/>
              <a:gd name="connsiteX227" fmla="*/ 2253080 w 11269336"/>
              <a:gd name="connsiteY227" fmla="*/ 2056363 h 2323145"/>
              <a:gd name="connsiteX228" fmla="*/ 2250906 w 11269336"/>
              <a:gd name="connsiteY228" fmla="*/ 2055654 h 2323145"/>
              <a:gd name="connsiteX229" fmla="*/ 2236905 w 11269336"/>
              <a:gd name="connsiteY229" fmla="*/ 2062882 h 2323145"/>
              <a:gd name="connsiteX230" fmla="*/ 2225830 w 11269336"/>
              <a:gd name="connsiteY230" fmla="*/ 2074027 h 2323145"/>
              <a:gd name="connsiteX231" fmla="*/ 2073776 w 11269336"/>
              <a:gd name="connsiteY231" fmla="*/ 2089244 h 2323145"/>
              <a:gd name="connsiteX232" fmla="*/ 1948256 w 11269336"/>
              <a:gd name="connsiteY232" fmla="*/ 2146616 h 2323145"/>
              <a:gd name="connsiteX233" fmla="*/ 1865582 w 11269336"/>
              <a:gd name="connsiteY233" fmla="*/ 2153738 h 2323145"/>
              <a:gd name="connsiteX234" fmla="*/ 1835210 w 11269336"/>
              <a:gd name="connsiteY234" fmla="*/ 2134244 h 2323145"/>
              <a:gd name="connsiteX235" fmla="*/ 1632661 w 11269336"/>
              <a:gd name="connsiteY235" fmla="*/ 2173882 h 2323145"/>
              <a:gd name="connsiteX236" fmla="*/ 1579590 w 11269336"/>
              <a:gd name="connsiteY236" fmla="*/ 2173680 h 2323145"/>
              <a:gd name="connsiteX237" fmla="*/ 1535601 w 11269336"/>
              <a:gd name="connsiteY237" fmla="*/ 2194590 h 2323145"/>
              <a:gd name="connsiteX238" fmla="*/ 1515594 w 11269336"/>
              <a:gd name="connsiteY238" fmla="*/ 2189622 h 2323145"/>
              <a:gd name="connsiteX239" fmla="*/ 1512113 w 11269336"/>
              <a:gd name="connsiteY239" fmla="*/ 2188534 h 2323145"/>
              <a:gd name="connsiteX240" fmla="*/ 1498838 w 11269336"/>
              <a:gd name="connsiteY240" fmla="*/ 2189213 h 2323145"/>
              <a:gd name="connsiteX241" fmla="*/ 1494279 w 11269336"/>
              <a:gd name="connsiteY241" fmla="*/ 2183112 h 2323145"/>
              <a:gd name="connsiteX242" fmla="*/ 1473714 w 11269336"/>
              <a:gd name="connsiteY242" fmla="*/ 2179625 h 2323145"/>
              <a:gd name="connsiteX243" fmla="*/ 1449503 w 11269336"/>
              <a:gd name="connsiteY243" fmla="*/ 2182633 h 2323145"/>
              <a:gd name="connsiteX244" fmla="*/ 1266687 w 11269336"/>
              <a:gd name="connsiteY244" fmla="*/ 2212688 h 2323145"/>
              <a:gd name="connsiteX245" fmla="*/ 1239614 w 11269336"/>
              <a:gd name="connsiteY245" fmla="*/ 2209727 h 2323145"/>
              <a:gd name="connsiteX246" fmla="*/ 1202436 w 11269336"/>
              <a:gd name="connsiteY246" fmla="*/ 2209817 h 2323145"/>
              <a:gd name="connsiteX247" fmla="*/ 1136097 w 11269336"/>
              <a:gd name="connsiteY247" fmla="*/ 2205112 h 2323145"/>
              <a:gd name="connsiteX248" fmla="*/ 988232 w 11269336"/>
              <a:gd name="connsiteY248" fmla="*/ 2235635 h 2323145"/>
              <a:gd name="connsiteX249" fmla="*/ 981959 w 11269336"/>
              <a:gd name="connsiteY249" fmla="*/ 2231607 h 2323145"/>
              <a:gd name="connsiteX250" fmla="*/ 938600 w 11269336"/>
              <a:gd name="connsiteY250" fmla="*/ 2238113 h 2323145"/>
              <a:gd name="connsiteX251" fmla="*/ 791788 w 11269336"/>
              <a:gd name="connsiteY251" fmla="*/ 2293224 h 2323145"/>
              <a:gd name="connsiteX252" fmla="*/ 706914 w 11269336"/>
              <a:gd name="connsiteY252" fmla="*/ 2305046 h 2323145"/>
              <a:gd name="connsiteX253" fmla="*/ 675971 w 11269336"/>
              <a:gd name="connsiteY253" fmla="*/ 2304030 h 2323145"/>
              <a:gd name="connsiteX254" fmla="*/ 624180 w 11269336"/>
              <a:gd name="connsiteY254" fmla="*/ 2302650 h 2323145"/>
              <a:gd name="connsiteX255" fmla="*/ 583453 w 11269336"/>
              <a:gd name="connsiteY255" fmla="*/ 2288788 h 2323145"/>
              <a:gd name="connsiteX256" fmla="*/ 540946 w 11269336"/>
              <a:gd name="connsiteY256" fmla="*/ 2292721 h 2323145"/>
              <a:gd name="connsiteX257" fmla="*/ 533680 w 11269336"/>
              <a:gd name="connsiteY257" fmla="*/ 2310233 h 2323145"/>
              <a:gd name="connsiteX258" fmla="*/ 487366 w 11269336"/>
              <a:gd name="connsiteY258" fmla="*/ 2309053 h 2323145"/>
              <a:gd name="connsiteX259" fmla="*/ 416820 w 11269336"/>
              <a:gd name="connsiteY259" fmla="*/ 2305443 h 2323145"/>
              <a:gd name="connsiteX260" fmla="*/ 376805 w 11269336"/>
              <a:gd name="connsiteY260" fmla="*/ 2307647 h 2323145"/>
              <a:gd name="connsiteX261" fmla="*/ 266777 w 11269336"/>
              <a:gd name="connsiteY261" fmla="*/ 2309012 h 2323145"/>
              <a:gd name="connsiteX262" fmla="*/ 156013 w 11269336"/>
              <a:gd name="connsiteY262" fmla="*/ 2306832 h 2323145"/>
              <a:gd name="connsiteX263" fmla="*/ 87258 w 11269336"/>
              <a:gd name="connsiteY263" fmla="*/ 2285511 h 2323145"/>
              <a:gd name="connsiteX264" fmla="*/ 23798 w 11269336"/>
              <a:gd name="connsiteY264" fmla="*/ 2281822 h 2323145"/>
              <a:gd name="connsiteX265" fmla="*/ 0 w 11269336"/>
              <a:gd name="connsiteY265" fmla="*/ 2285369 h 2323145"/>
              <a:gd name="connsiteX266" fmla="*/ 0 w 11269336"/>
              <a:gd name="connsiteY266" fmla="*/ 0 h 2323145"/>
              <a:gd name="connsiteX0" fmla="*/ 0 w 11269336"/>
              <a:gd name="connsiteY0" fmla="*/ 0 h 2323145"/>
              <a:gd name="connsiteX1" fmla="*/ 11269336 w 11269336"/>
              <a:gd name="connsiteY1" fmla="*/ 0 h 2323145"/>
              <a:gd name="connsiteX2" fmla="*/ 11268645 w 11269336"/>
              <a:gd name="connsiteY2" fmla="*/ 511 h 2323145"/>
              <a:gd name="connsiteX3" fmla="*/ 11230739 w 11269336"/>
              <a:gd name="connsiteY3" fmla="*/ 37096 h 2323145"/>
              <a:gd name="connsiteX4" fmla="*/ 11082485 w 11269336"/>
              <a:gd name="connsiteY4" fmla="*/ 78590 h 2323145"/>
              <a:gd name="connsiteX5" fmla="*/ 11031776 w 11269336"/>
              <a:gd name="connsiteY5" fmla="*/ 79197 h 2323145"/>
              <a:gd name="connsiteX6" fmla="*/ 10995894 w 11269336"/>
              <a:gd name="connsiteY6" fmla="*/ 83459 h 2323145"/>
              <a:gd name="connsiteX7" fmla="*/ 10861177 w 11269336"/>
              <a:gd name="connsiteY7" fmla="*/ 147419 h 2323145"/>
              <a:gd name="connsiteX8" fmla="*/ 10782732 w 11269336"/>
              <a:gd name="connsiteY8" fmla="*/ 135645 h 2323145"/>
              <a:gd name="connsiteX9" fmla="*/ 10660773 w 11269336"/>
              <a:gd name="connsiteY9" fmla="*/ 179312 h 2323145"/>
              <a:gd name="connsiteX10" fmla="*/ 10564442 w 11269336"/>
              <a:gd name="connsiteY10" fmla="*/ 160738 h 2323145"/>
              <a:gd name="connsiteX11" fmla="*/ 10490200 w 11269336"/>
              <a:gd name="connsiteY11" fmla="*/ 183533 h 2323145"/>
              <a:gd name="connsiteX12" fmla="*/ 10271351 w 11269336"/>
              <a:gd name="connsiteY12" fmla="*/ 243104 h 2323145"/>
              <a:gd name="connsiteX13" fmla="*/ 10061033 w 11269336"/>
              <a:gd name="connsiteY13" fmla="*/ 364937 h 2323145"/>
              <a:gd name="connsiteX14" fmla="*/ 9921770 w 11269336"/>
              <a:gd name="connsiteY14" fmla="*/ 406154 h 2323145"/>
              <a:gd name="connsiteX15" fmla="*/ 9858388 w 11269336"/>
              <a:gd name="connsiteY15" fmla="*/ 439489 h 2323145"/>
              <a:gd name="connsiteX16" fmla="*/ 9811914 w 11269336"/>
              <a:gd name="connsiteY16" fmla="*/ 449865 h 2323145"/>
              <a:gd name="connsiteX17" fmla="*/ 9784394 w 11269336"/>
              <a:gd name="connsiteY17" fmla="*/ 457816 h 2323145"/>
              <a:gd name="connsiteX18" fmla="*/ 9656836 w 11269336"/>
              <a:gd name="connsiteY18" fmla="*/ 469967 h 2323145"/>
              <a:gd name="connsiteX19" fmla="*/ 9380600 w 11269336"/>
              <a:gd name="connsiteY19" fmla="*/ 549821 h 2323145"/>
              <a:gd name="connsiteX20" fmla="*/ 9139429 w 11269336"/>
              <a:gd name="connsiteY20" fmla="*/ 696446 h 2323145"/>
              <a:gd name="connsiteX21" fmla="*/ 9028928 w 11269336"/>
              <a:gd name="connsiteY21" fmla="*/ 745350 h 2323145"/>
              <a:gd name="connsiteX22" fmla="*/ 8977138 w 11269336"/>
              <a:gd name="connsiteY22" fmla="*/ 774970 h 2323145"/>
              <a:gd name="connsiteX23" fmla="*/ 8947030 w 11269336"/>
              <a:gd name="connsiteY23" fmla="*/ 814934 h 2323145"/>
              <a:gd name="connsiteX24" fmla="*/ 8914746 w 11269336"/>
              <a:gd name="connsiteY24" fmla="*/ 826428 h 2323145"/>
              <a:gd name="connsiteX25" fmla="*/ 8917778 w 11269336"/>
              <a:gd name="connsiteY25" fmla="*/ 835198 h 2323145"/>
              <a:gd name="connsiteX26" fmla="*/ 8905560 w 11269336"/>
              <a:gd name="connsiteY26" fmla="*/ 838358 h 2323145"/>
              <a:gd name="connsiteX27" fmla="*/ 8897564 w 11269336"/>
              <a:gd name="connsiteY27" fmla="*/ 834287 h 2323145"/>
              <a:gd name="connsiteX28" fmla="*/ 8878040 w 11269336"/>
              <a:gd name="connsiteY28" fmla="*/ 844150 h 2323145"/>
              <a:gd name="connsiteX29" fmla="*/ 8882654 w 11269336"/>
              <a:gd name="connsiteY29" fmla="*/ 892768 h 2323145"/>
              <a:gd name="connsiteX30" fmla="*/ 8795998 w 11269336"/>
              <a:gd name="connsiteY30" fmla="*/ 863337 h 2323145"/>
              <a:gd name="connsiteX31" fmla="*/ 8776970 w 11269336"/>
              <a:gd name="connsiteY31" fmla="*/ 885177 h 2323145"/>
              <a:gd name="connsiteX32" fmla="*/ 8755719 w 11269336"/>
              <a:gd name="connsiteY32" fmla="*/ 889754 h 2323145"/>
              <a:gd name="connsiteX33" fmla="*/ 8743257 w 11269336"/>
              <a:gd name="connsiteY33" fmla="*/ 904723 h 2323145"/>
              <a:gd name="connsiteX34" fmla="*/ 8721366 w 11269336"/>
              <a:gd name="connsiteY34" fmla="*/ 904711 h 2323145"/>
              <a:gd name="connsiteX35" fmla="*/ 8678353 w 11269336"/>
              <a:gd name="connsiteY35" fmla="*/ 926318 h 2323145"/>
              <a:gd name="connsiteX36" fmla="*/ 8636849 w 11269336"/>
              <a:gd name="connsiteY36" fmla="*/ 937900 h 2323145"/>
              <a:gd name="connsiteX37" fmla="*/ 8620213 w 11269336"/>
              <a:gd name="connsiteY37" fmla="*/ 943068 h 2323145"/>
              <a:gd name="connsiteX38" fmla="*/ 8612581 w 11269336"/>
              <a:gd name="connsiteY38" fmla="*/ 952695 h 2323145"/>
              <a:gd name="connsiteX39" fmla="*/ 8589038 w 11269336"/>
              <a:gd name="connsiteY39" fmla="*/ 963892 h 2323145"/>
              <a:gd name="connsiteX40" fmla="*/ 8579950 w 11269336"/>
              <a:gd name="connsiteY40" fmla="*/ 960899 h 2323145"/>
              <a:gd name="connsiteX41" fmla="*/ 8579319 w 11269336"/>
              <a:gd name="connsiteY41" fmla="*/ 965630 h 2323145"/>
              <a:gd name="connsiteX42" fmla="*/ 8547429 w 11269336"/>
              <a:gd name="connsiteY42" fmla="*/ 984506 h 2323145"/>
              <a:gd name="connsiteX43" fmla="*/ 8478704 w 11269336"/>
              <a:gd name="connsiteY43" fmla="*/ 1025490 h 2323145"/>
              <a:gd name="connsiteX44" fmla="*/ 8461421 w 11269336"/>
              <a:gd name="connsiteY44" fmla="*/ 1035512 h 2323145"/>
              <a:gd name="connsiteX45" fmla="*/ 8445003 w 11269336"/>
              <a:gd name="connsiteY45" fmla="*/ 1036851 h 2323145"/>
              <a:gd name="connsiteX46" fmla="*/ 8357350 w 11269336"/>
              <a:gd name="connsiteY46" fmla="*/ 1060213 h 2323145"/>
              <a:gd name="connsiteX47" fmla="*/ 8335565 w 11269336"/>
              <a:gd name="connsiteY47" fmla="*/ 1061151 h 2323145"/>
              <a:gd name="connsiteX48" fmla="*/ 8325267 w 11269336"/>
              <a:gd name="connsiteY48" fmla="*/ 1055919 h 2323145"/>
              <a:gd name="connsiteX49" fmla="*/ 8293586 w 11269336"/>
              <a:gd name="connsiteY49" fmla="*/ 1076144 h 2323145"/>
              <a:gd name="connsiteX50" fmla="*/ 8242405 w 11269336"/>
              <a:gd name="connsiteY50" fmla="*/ 1095960 h 2323145"/>
              <a:gd name="connsiteX51" fmla="*/ 8197391 w 11269336"/>
              <a:gd name="connsiteY51" fmla="*/ 1107746 h 2323145"/>
              <a:gd name="connsiteX52" fmla="*/ 8081474 w 11269336"/>
              <a:gd name="connsiteY52" fmla="*/ 1130125 h 2323145"/>
              <a:gd name="connsiteX53" fmla="*/ 8053585 w 11269336"/>
              <a:gd name="connsiteY53" fmla="*/ 1129169 h 2323145"/>
              <a:gd name="connsiteX54" fmla="*/ 8038422 w 11269336"/>
              <a:gd name="connsiteY54" fmla="*/ 1119092 h 2323145"/>
              <a:gd name="connsiteX55" fmla="*/ 8029450 w 11269336"/>
              <a:gd name="connsiteY55" fmla="*/ 1125592 h 2323145"/>
              <a:gd name="connsiteX56" fmla="*/ 7959552 w 11269336"/>
              <a:gd name="connsiteY56" fmla="*/ 1140188 h 2323145"/>
              <a:gd name="connsiteX57" fmla="*/ 7914188 w 11269336"/>
              <a:gd name="connsiteY57" fmla="*/ 1150862 h 2323145"/>
              <a:gd name="connsiteX58" fmla="*/ 7914918 w 11269336"/>
              <a:gd name="connsiteY58" fmla="*/ 1168758 h 2323145"/>
              <a:gd name="connsiteX59" fmla="*/ 7875510 w 11269336"/>
              <a:gd name="connsiteY59" fmla="*/ 1183153 h 2323145"/>
              <a:gd name="connsiteX60" fmla="*/ 7829932 w 11269336"/>
              <a:gd name="connsiteY60" fmla="*/ 1180782 h 2323145"/>
              <a:gd name="connsiteX61" fmla="*/ 7779182 w 11269336"/>
              <a:gd name="connsiteY61" fmla="*/ 1192665 h 2323145"/>
              <a:gd name="connsiteX62" fmla="*/ 7748774 w 11269336"/>
              <a:gd name="connsiteY62" fmla="*/ 1199586 h 2323145"/>
              <a:gd name="connsiteX63" fmla="*/ 7671846 w 11269336"/>
              <a:gd name="connsiteY63" fmla="*/ 1231966 h 2323145"/>
              <a:gd name="connsiteX64" fmla="*/ 7554146 w 11269336"/>
              <a:gd name="connsiteY64" fmla="*/ 1319748 h 2323145"/>
              <a:gd name="connsiteX65" fmla="*/ 7515052 w 11269336"/>
              <a:gd name="connsiteY65" fmla="*/ 1336718 h 2323145"/>
              <a:gd name="connsiteX66" fmla="*/ 7507193 w 11269336"/>
              <a:gd name="connsiteY66" fmla="*/ 1334617 h 2323145"/>
              <a:gd name="connsiteX67" fmla="*/ 7461694 w 11269336"/>
              <a:gd name="connsiteY67" fmla="*/ 1375866 h 2323145"/>
              <a:gd name="connsiteX68" fmla="*/ 7377571 w 11269336"/>
              <a:gd name="connsiteY68" fmla="*/ 1400128 h 2323145"/>
              <a:gd name="connsiteX69" fmla="*/ 7311261 w 11269336"/>
              <a:gd name="connsiteY69" fmla="*/ 1412652 h 2323145"/>
              <a:gd name="connsiteX70" fmla="*/ 7275307 w 11269336"/>
              <a:gd name="connsiteY70" fmla="*/ 1422171 h 2323145"/>
              <a:gd name="connsiteX71" fmla="*/ 7247783 w 11269336"/>
              <a:gd name="connsiteY71" fmla="*/ 1426330 h 2323145"/>
              <a:gd name="connsiteX72" fmla="*/ 7185047 w 11269336"/>
              <a:gd name="connsiteY72" fmla="*/ 1451812 h 2323145"/>
              <a:gd name="connsiteX73" fmla="*/ 7084117 w 11269336"/>
              <a:gd name="connsiteY73" fmla="*/ 1500281 h 2323145"/>
              <a:gd name="connsiteX74" fmla="*/ 7062011 w 11269336"/>
              <a:gd name="connsiteY74" fmla="*/ 1509183 h 2323145"/>
              <a:gd name="connsiteX75" fmla="*/ 7040555 w 11269336"/>
              <a:gd name="connsiteY75" fmla="*/ 1511207 h 2323145"/>
              <a:gd name="connsiteX76" fmla="*/ 7033438 w 11269336"/>
              <a:gd name="connsiteY76" fmla="*/ 1506772 h 2323145"/>
              <a:gd name="connsiteX77" fmla="*/ 7020886 w 11269336"/>
              <a:gd name="connsiteY77" fmla="*/ 1510764 h 2323145"/>
              <a:gd name="connsiteX78" fmla="*/ 7017033 w 11269336"/>
              <a:gd name="connsiteY78" fmla="*/ 1510650 h 2323145"/>
              <a:gd name="connsiteX79" fmla="*/ 6995460 w 11269336"/>
              <a:gd name="connsiteY79" fmla="*/ 1511173 h 2323145"/>
              <a:gd name="connsiteX80" fmla="*/ 6962144 w 11269336"/>
              <a:gd name="connsiteY80" fmla="*/ 1541508 h 2323145"/>
              <a:gd name="connsiteX81" fmla="*/ 6910674 w 11269336"/>
              <a:gd name="connsiteY81" fmla="*/ 1554793 h 2323145"/>
              <a:gd name="connsiteX82" fmla="*/ 6732152 w 11269336"/>
              <a:gd name="connsiteY82" fmla="*/ 1642538 h 2323145"/>
              <a:gd name="connsiteX83" fmla="*/ 6694106 w 11269336"/>
              <a:gd name="connsiteY83" fmla="*/ 1632377 h 2323145"/>
              <a:gd name="connsiteX84" fmla="*/ 6617223 w 11269336"/>
              <a:gd name="connsiteY84" fmla="*/ 1659889 h 2323145"/>
              <a:gd name="connsiteX85" fmla="*/ 6521138 w 11269336"/>
              <a:gd name="connsiteY85" fmla="*/ 1744340 h 2323145"/>
              <a:gd name="connsiteX86" fmla="*/ 6380677 w 11269336"/>
              <a:gd name="connsiteY86" fmla="*/ 1796883 h 2323145"/>
              <a:gd name="connsiteX87" fmla="*/ 6374897 w 11269336"/>
              <a:gd name="connsiteY87" fmla="*/ 1809910 h 2323145"/>
              <a:gd name="connsiteX88" fmla="*/ 6364545 w 11269336"/>
              <a:gd name="connsiteY88" fmla="*/ 1820090 h 2323145"/>
              <a:gd name="connsiteX89" fmla="*/ 6362126 w 11269336"/>
              <a:gd name="connsiteY89" fmla="*/ 1819991 h 2323145"/>
              <a:gd name="connsiteX90" fmla="*/ 6346673 w 11269336"/>
              <a:gd name="connsiteY90" fmla="*/ 1827824 h 2323145"/>
              <a:gd name="connsiteX91" fmla="*/ 6345588 w 11269336"/>
              <a:gd name="connsiteY91" fmla="*/ 1832232 h 2323145"/>
              <a:gd name="connsiteX92" fmla="*/ 6335708 w 11269336"/>
              <a:gd name="connsiteY92" fmla="*/ 1838451 h 2323145"/>
              <a:gd name="connsiteX93" fmla="*/ 6318182 w 11269336"/>
              <a:gd name="connsiteY93" fmla="*/ 1852975 h 2323145"/>
              <a:gd name="connsiteX94" fmla="*/ 6313084 w 11269336"/>
              <a:gd name="connsiteY94" fmla="*/ 1853561 h 2323145"/>
              <a:gd name="connsiteX95" fmla="*/ 6283816 w 11269336"/>
              <a:gd name="connsiteY95" fmla="*/ 1872148 h 2323145"/>
              <a:gd name="connsiteX96" fmla="*/ 6282550 w 11269336"/>
              <a:gd name="connsiteY96" fmla="*/ 1871392 h 2323145"/>
              <a:gd name="connsiteX97" fmla="*/ 6270527 w 11269336"/>
              <a:gd name="connsiteY97" fmla="*/ 1872208 h 2323145"/>
              <a:gd name="connsiteX98" fmla="*/ 6249518 w 11269336"/>
              <a:gd name="connsiteY98" fmla="*/ 1876079 h 2323145"/>
              <a:gd name="connsiteX99" fmla="*/ 6190386 w 11269336"/>
              <a:gd name="connsiteY99" fmla="*/ 1872478 h 2323145"/>
              <a:gd name="connsiteX100" fmla="*/ 6159777 w 11269336"/>
              <a:gd name="connsiteY100" fmla="*/ 1891745 h 2323145"/>
              <a:gd name="connsiteX101" fmla="*/ 6153131 w 11269336"/>
              <a:gd name="connsiteY101" fmla="*/ 1895079 h 2323145"/>
              <a:gd name="connsiteX102" fmla="*/ 6152798 w 11269336"/>
              <a:gd name="connsiteY102" fmla="*/ 1894920 h 2323145"/>
              <a:gd name="connsiteX103" fmla="*/ 6145388 w 11269336"/>
              <a:gd name="connsiteY103" fmla="*/ 1897990 h 2323145"/>
              <a:gd name="connsiteX104" fmla="*/ 6141014 w 11269336"/>
              <a:gd name="connsiteY104" fmla="*/ 1901155 h 2323145"/>
              <a:gd name="connsiteX105" fmla="*/ 6128122 w 11269336"/>
              <a:gd name="connsiteY105" fmla="*/ 1907623 h 2323145"/>
              <a:gd name="connsiteX106" fmla="*/ 6122351 w 11269336"/>
              <a:gd name="connsiteY106" fmla="*/ 1908359 h 2323145"/>
              <a:gd name="connsiteX107" fmla="*/ 6064750 w 11269336"/>
              <a:gd name="connsiteY107" fmla="*/ 1896394 h 2323145"/>
              <a:gd name="connsiteX108" fmla="*/ 5964230 w 11269336"/>
              <a:gd name="connsiteY108" fmla="*/ 1910038 h 2323145"/>
              <a:gd name="connsiteX109" fmla="*/ 5865399 w 11269336"/>
              <a:gd name="connsiteY109" fmla="*/ 1926966 h 2323145"/>
              <a:gd name="connsiteX110" fmla="*/ 5829951 w 11269336"/>
              <a:gd name="connsiteY110" fmla="*/ 1934755 h 2323145"/>
              <a:gd name="connsiteX111" fmla="*/ 5765285 w 11269336"/>
              <a:gd name="connsiteY111" fmla="*/ 1941322 h 2323145"/>
              <a:gd name="connsiteX112" fmla="*/ 5734750 w 11269336"/>
              <a:gd name="connsiteY112" fmla="*/ 1939793 h 2323145"/>
              <a:gd name="connsiteX113" fmla="*/ 5733569 w 11269336"/>
              <a:gd name="connsiteY113" fmla="*/ 1940505 h 2323145"/>
              <a:gd name="connsiteX114" fmla="*/ 5730329 w 11269336"/>
              <a:gd name="connsiteY114" fmla="*/ 1937845 h 2323145"/>
              <a:gd name="connsiteX115" fmla="*/ 5724661 w 11269336"/>
              <a:gd name="connsiteY115" fmla="*/ 1937455 h 2323145"/>
              <a:gd name="connsiteX116" fmla="*/ 5710186 w 11269336"/>
              <a:gd name="connsiteY116" fmla="*/ 1941370 h 2323145"/>
              <a:gd name="connsiteX117" fmla="*/ 5704910 w 11269336"/>
              <a:gd name="connsiteY117" fmla="*/ 1943663 h 2323145"/>
              <a:gd name="connsiteX118" fmla="*/ 5696836 w 11269336"/>
              <a:gd name="connsiteY118" fmla="*/ 1945271 h 2323145"/>
              <a:gd name="connsiteX119" fmla="*/ 5696583 w 11269336"/>
              <a:gd name="connsiteY119" fmla="*/ 1945050 h 2323145"/>
              <a:gd name="connsiteX120" fmla="*/ 5689123 w 11269336"/>
              <a:gd name="connsiteY120" fmla="*/ 1947067 h 2323145"/>
              <a:gd name="connsiteX121" fmla="*/ 5653291 w 11269336"/>
              <a:gd name="connsiteY121" fmla="*/ 1960245 h 2323145"/>
              <a:gd name="connsiteX122" fmla="*/ 5599385 w 11269336"/>
              <a:gd name="connsiteY122" fmla="*/ 1945198 h 2323145"/>
              <a:gd name="connsiteX123" fmla="*/ 5578300 w 11269336"/>
              <a:gd name="connsiteY123" fmla="*/ 1944963 h 2323145"/>
              <a:gd name="connsiteX124" fmla="*/ 5566758 w 11269336"/>
              <a:gd name="connsiteY124" fmla="*/ 1943441 h 2323145"/>
              <a:gd name="connsiteX125" fmla="*/ 5565857 w 11269336"/>
              <a:gd name="connsiteY125" fmla="*/ 1942445 h 2323145"/>
              <a:gd name="connsiteX126" fmla="*/ 5531534 w 11269336"/>
              <a:gd name="connsiteY126" fmla="*/ 1955208 h 2323145"/>
              <a:gd name="connsiteX127" fmla="*/ 5526552 w 11269336"/>
              <a:gd name="connsiteY127" fmla="*/ 1954799 h 2323145"/>
              <a:gd name="connsiteX128" fmla="*/ 5504723 w 11269336"/>
              <a:gd name="connsiteY128" fmla="*/ 1965811 h 2323145"/>
              <a:gd name="connsiteX129" fmla="*/ 5493156 w 11269336"/>
              <a:gd name="connsiteY129" fmla="*/ 1970063 h 2323145"/>
              <a:gd name="connsiteX130" fmla="*/ 5490486 w 11269336"/>
              <a:gd name="connsiteY130" fmla="*/ 1974227 h 2323145"/>
              <a:gd name="connsiteX131" fmla="*/ 5473107 w 11269336"/>
              <a:gd name="connsiteY131" fmla="*/ 1979001 h 2323145"/>
              <a:gd name="connsiteX132" fmla="*/ 5470885 w 11269336"/>
              <a:gd name="connsiteY132" fmla="*/ 1978432 h 2323145"/>
              <a:gd name="connsiteX133" fmla="*/ 5457393 w 11269336"/>
              <a:gd name="connsiteY133" fmla="*/ 1986525 h 2323145"/>
              <a:gd name="connsiteX134" fmla="*/ 5447102 w 11269336"/>
              <a:gd name="connsiteY134" fmla="*/ 1998329 h 2323145"/>
              <a:gd name="connsiteX135" fmla="*/ 5159151 w 11269336"/>
              <a:gd name="connsiteY135" fmla="*/ 2029640 h 2323145"/>
              <a:gd name="connsiteX136" fmla="*/ 5041688 w 11269336"/>
              <a:gd name="connsiteY136" fmla="*/ 2022334 h 2323145"/>
              <a:gd name="connsiteX137" fmla="*/ 4860988 w 11269336"/>
              <a:gd name="connsiteY137" fmla="*/ 2135698 h 2323145"/>
              <a:gd name="connsiteX138" fmla="*/ 4807902 w 11269336"/>
              <a:gd name="connsiteY138" fmla="*/ 2138894 h 2323145"/>
              <a:gd name="connsiteX139" fmla="*/ 4765388 w 11269336"/>
              <a:gd name="connsiteY139" fmla="*/ 2162525 h 2323145"/>
              <a:gd name="connsiteX140" fmla="*/ 4745033 w 11269336"/>
              <a:gd name="connsiteY140" fmla="*/ 2158859 h 2323145"/>
              <a:gd name="connsiteX141" fmla="*/ 4741475 w 11269336"/>
              <a:gd name="connsiteY141" fmla="*/ 2157998 h 2323145"/>
              <a:gd name="connsiteX142" fmla="*/ 4728247 w 11269336"/>
              <a:gd name="connsiteY142" fmla="*/ 2159526 h 2323145"/>
              <a:gd name="connsiteX143" fmla="*/ 4723263 w 11269336"/>
              <a:gd name="connsiteY143" fmla="*/ 2153742 h 2323145"/>
              <a:gd name="connsiteX144" fmla="*/ 4702453 w 11269336"/>
              <a:gd name="connsiteY144" fmla="*/ 2151586 h 2323145"/>
              <a:gd name="connsiteX145" fmla="*/ 4678455 w 11269336"/>
              <a:gd name="connsiteY145" fmla="*/ 2156131 h 2323145"/>
              <a:gd name="connsiteX146" fmla="*/ 4593061 w 11269336"/>
              <a:gd name="connsiteY146" fmla="*/ 2171597 h 2323145"/>
              <a:gd name="connsiteX147" fmla="*/ 4579902 w 11269336"/>
              <a:gd name="connsiteY147" fmla="*/ 2177927 h 2323145"/>
              <a:gd name="connsiteX148" fmla="*/ 4533444 w 11269336"/>
              <a:gd name="connsiteY148" fmla="*/ 2181200 h 2323145"/>
              <a:gd name="connsiteX149" fmla="*/ 4492832 w 11269336"/>
              <a:gd name="connsiteY149" fmla="*/ 2188033 h 2323145"/>
              <a:gd name="connsiteX150" fmla="*/ 4467257 w 11269336"/>
              <a:gd name="connsiteY150" fmla="*/ 2196121 h 2323145"/>
              <a:gd name="connsiteX151" fmla="*/ 4459937 w 11269336"/>
              <a:gd name="connsiteY151" fmla="*/ 2195182 h 2323145"/>
              <a:gd name="connsiteX152" fmla="*/ 4433312 w 11269336"/>
              <a:gd name="connsiteY152" fmla="*/ 2199004 h 2323145"/>
              <a:gd name="connsiteX153" fmla="*/ 4420601 w 11269336"/>
              <a:gd name="connsiteY153" fmla="*/ 2205158 h 2323145"/>
              <a:gd name="connsiteX154" fmla="*/ 4405765 w 11269336"/>
              <a:gd name="connsiteY154" fmla="*/ 2199902 h 2323145"/>
              <a:gd name="connsiteX155" fmla="*/ 4401354 w 11269336"/>
              <a:gd name="connsiteY155" fmla="*/ 2194745 h 2323145"/>
              <a:gd name="connsiteX156" fmla="*/ 4383151 w 11269336"/>
              <a:gd name="connsiteY156" fmla="*/ 2201140 h 2323145"/>
              <a:gd name="connsiteX157" fmla="*/ 4366646 w 11269336"/>
              <a:gd name="connsiteY157" fmla="*/ 2198564 h 2323145"/>
              <a:gd name="connsiteX158" fmla="*/ 4354009 w 11269336"/>
              <a:gd name="connsiteY158" fmla="*/ 2204984 h 2323145"/>
              <a:gd name="connsiteX159" fmla="*/ 4348284 w 11269336"/>
              <a:gd name="connsiteY159" fmla="*/ 2205270 h 2323145"/>
              <a:gd name="connsiteX160" fmla="*/ 4333906 w 11269336"/>
              <a:gd name="connsiteY160" fmla="*/ 2205251 h 2323145"/>
              <a:gd name="connsiteX161" fmla="*/ 4308819 w 11269336"/>
              <a:gd name="connsiteY161" fmla="*/ 2203822 h 2323145"/>
              <a:gd name="connsiteX162" fmla="*/ 4301210 w 11269336"/>
              <a:gd name="connsiteY162" fmla="*/ 2204456 h 2323145"/>
              <a:gd name="connsiteX163" fmla="*/ 4283095 w 11269336"/>
              <a:gd name="connsiteY163" fmla="*/ 2198177 h 2323145"/>
              <a:gd name="connsiteX164" fmla="*/ 4250119 w 11269336"/>
              <a:gd name="connsiteY164" fmla="*/ 2196342 h 2323145"/>
              <a:gd name="connsiteX165" fmla="*/ 4189203 w 11269336"/>
              <a:gd name="connsiteY165" fmla="*/ 2178994 h 2323145"/>
              <a:gd name="connsiteX166" fmla="*/ 4154035 w 11269336"/>
              <a:gd name="connsiteY166" fmla="*/ 2171950 h 2323145"/>
              <a:gd name="connsiteX167" fmla="*/ 4129569 w 11269336"/>
              <a:gd name="connsiteY167" fmla="*/ 2163850 h 2323145"/>
              <a:gd name="connsiteX168" fmla="*/ 4061250 w 11269336"/>
              <a:gd name="connsiteY168" fmla="*/ 2159236 h 2323145"/>
              <a:gd name="connsiteX169" fmla="*/ 3945480 w 11269336"/>
              <a:gd name="connsiteY169" fmla="*/ 2158279 h 2323145"/>
              <a:gd name="connsiteX170" fmla="*/ 3921468 w 11269336"/>
              <a:gd name="connsiteY170" fmla="*/ 2156588 h 2323145"/>
              <a:gd name="connsiteX171" fmla="*/ 3903348 w 11269336"/>
              <a:gd name="connsiteY171" fmla="*/ 2149220 h 2323145"/>
              <a:gd name="connsiteX172" fmla="*/ 3901342 w 11269336"/>
              <a:gd name="connsiteY172" fmla="*/ 2142355 h 2323145"/>
              <a:gd name="connsiteX173" fmla="*/ 3888539 w 11269336"/>
              <a:gd name="connsiteY173" fmla="*/ 2140476 h 2323145"/>
              <a:gd name="connsiteX174" fmla="*/ 3885662 w 11269336"/>
              <a:gd name="connsiteY174" fmla="*/ 2138740 h 2323145"/>
              <a:gd name="connsiteX175" fmla="*/ 3868627 w 11269336"/>
              <a:gd name="connsiteY175" fmla="*/ 2130023 h 2323145"/>
              <a:gd name="connsiteX176" fmla="*/ 3819177 w 11269336"/>
              <a:gd name="connsiteY176" fmla="*/ 2142111 h 2323145"/>
              <a:gd name="connsiteX177" fmla="*/ 3769100 w 11269336"/>
              <a:gd name="connsiteY177" fmla="*/ 2131731 h 2323145"/>
              <a:gd name="connsiteX178" fmla="*/ 3562752 w 11269336"/>
              <a:gd name="connsiteY178" fmla="*/ 2131785 h 2323145"/>
              <a:gd name="connsiteX179" fmla="*/ 3541402 w 11269336"/>
              <a:gd name="connsiteY179" fmla="*/ 2106821 h 2323145"/>
              <a:gd name="connsiteX180" fmla="*/ 3365341 w 11269336"/>
              <a:gd name="connsiteY180" fmla="*/ 2077638 h 2323145"/>
              <a:gd name="connsiteX181" fmla="*/ 3170922 w 11269336"/>
              <a:gd name="connsiteY181" fmla="*/ 2115957 h 2323145"/>
              <a:gd name="connsiteX182" fmla="*/ 3156256 w 11269336"/>
              <a:gd name="connsiteY182" fmla="*/ 2124773 h 2323145"/>
              <a:gd name="connsiteX183" fmla="*/ 3140298 w 11269336"/>
              <a:gd name="connsiteY183" fmla="*/ 2129182 h 2323145"/>
              <a:gd name="connsiteX184" fmla="*/ 3138514 w 11269336"/>
              <a:gd name="connsiteY184" fmla="*/ 2128069 h 2323145"/>
              <a:gd name="connsiteX185" fmla="*/ 3120467 w 11269336"/>
              <a:gd name="connsiteY185" fmla="*/ 2128281 h 2323145"/>
              <a:gd name="connsiteX186" fmla="*/ 3116175 w 11269336"/>
              <a:gd name="connsiteY186" fmla="*/ 2131633 h 2323145"/>
              <a:gd name="connsiteX187" fmla="*/ 3103685 w 11269336"/>
              <a:gd name="connsiteY187" fmla="*/ 2132814 h 2323145"/>
              <a:gd name="connsiteX188" fmla="*/ 3078794 w 11269336"/>
              <a:gd name="connsiteY188" fmla="*/ 2137935 h 2323145"/>
              <a:gd name="connsiteX189" fmla="*/ 3074407 w 11269336"/>
              <a:gd name="connsiteY189" fmla="*/ 2136274 h 2323145"/>
              <a:gd name="connsiteX190" fmla="*/ 3037285 w 11269336"/>
              <a:gd name="connsiteY190" fmla="*/ 2139919 h 2323145"/>
              <a:gd name="connsiteX191" fmla="*/ 3036901 w 11269336"/>
              <a:gd name="connsiteY191" fmla="*/ 2138726 h 2323145"/>
              <a:gd name="connsiteX192" fmla="*/ 3026996 w 11269336"/>
              <a:gd name="connsiteY192" fmla="*/ 2134322 h 2323145"/>
              <a:gd name="connsiteX193" fmla="*/ 3007772 w 11269336"/>
              <a:gd name="connsiteY193" fmla="*/ 2128742 h 2323145"/>
              <a:gd name="connsiteX194" fmla="*/ 2965030 w 11269336"/>
              <a:gd name="connsiteY194" fmla="*/ 2100494 h 2323145"/>
              <a:gd name="connsiteX195" fmla="*/ 2926342 w 11269336"/>
              <a:gd name="connsiteY195" fmla="*/ 2104155 h 2323145"/>
              <a:gd name="connsiteX196" fmla="*/ 2918608 w 11269336"/>
              <a:gd name="connsiteY196" fmla="*/ 2104215 h 2323145"/>
              <a:gd name="connsiteX197" fmla="*/ 2918475 w 11269336"/>
              <a:gd name="connsiteY197" fmla="*/ 2103937 h 2323145"/>
              <a:gd name="connsiteX198" fmla="*/ 2910360 w 11269336"/>
              <a:gd name="connsiteY198" fmla="*/ 2103444 h 2323145"/>
              <a:gd name="connsiteX199" fmla="*/ 2904507 w 11269336"/>
              <a:gd name="connsiteY199" fmla="*/ 2104326 h 2323145"/>
              <a:gd name="connsiteX200" fmla="*/ 2889503 w 11269336"/>
              <a:gd name="connsiteY200" fmla="*/ 2104443 h 2323145"/>
              <a:gd name="connsiteX201" fmla="*/ 2884480 w 11269336"/>
              <a:gd name="connsiteY201" fmla="*/ 2102626 h 2323145"/>
              <a:gd name="connsiteX202" fmla="*/ 2882689 w 11269336"/>
              <a:gd name="connsiteY202" fmla="*/ 2099228 h 2323145"/>
              <a:gd name="connsiteX203" fmla="*/ 2881291 w 11269336"/>
              <a:gd name="connsiteY203" fmla="*/ 2099618 h 2323145"/>
              <a:gd name="connsiteX204" fmla="*/ 2853979 w 11269336"/>
              <a:gd name="connsiteY204" fmla="*/ 2090388 h 2323145"/>
              <a:gd name="connsiteX205" fmla="*/ 2791790 w 11269336"/>
              <a:gd name="connsiteY205" fmla="*/ 2080332 h 2323145"/>
              <a:gd name="connsiteX206" fmla="*/ 2755844 w 11269336"/>
              <a:gd name="connsiteY206" fmla="*/ 2078874 h 2323145"/>
              <a:gd name="connsiteX207" fmla="*/ 2657742 w 11269336"/>
              <a:gd name="connsiteY207" fmla="*/ 2070179 h 2323145"/>
              <a:gd name="connsiteX208" fmla="*/ 2559549 w 11269336"/>
              <a:gd name="connsiteY208" fmla="*/ 2057873 h 2323145"/>
              <a:gd name="connsiteX209" fmla="*/ 2512054 w 11269336"/>
              <a:gd name="connsiteY209" fmla="*/ 2031671 h 2323145"/>
              <a:gd name="connsiteX210" fmla="*/ 2506437 w 11269336"/>
              <a:gd name="connsiteY210" fmla="*/ 2030918 h 2323145"/>
              <a:gd name="connsiteX211" fmla="*/ 2491752 w 11269336"/>
              <a:gd name="connsiteY211" fmla="*/ 2033906 h 2323145"/>
              <a:gd name="connsiteX212" fmla="*/ 2486338 w 11269336"/>
              <a:gd name="connsiteY212" fmla="*/ 2035862 h 2323145"/>
              <a:gd name="connsiteX213" fmla="*/ 2478186 w 11269336"/>
              <a:gd name="connsiteY213" fmla="*/ 2036953 h 2323145"/>
              <a:gd name="connsiteX214" fmla="*/ 2477950 w 11269336"/>
              <a:gd name="connsiteY214" fmla="*/ 2036715 h 2323145"/>
              <a:gd name="connsiteX215" fmla="*/ 2470381 w 11269336"/>
              <a:gd name="connsiteY215" fmla="*/ 2038256 h 2323145"/>
              <a:gd name="connsiteX216" fmla="*/ 2433781 w 11269336"/>
              <a:gd name="connsiteY216" fmla="*/ 2049140 h 2323145"/>
              <a:gd name="connsiteX217" fmla="*/ 2381172 w 11269336"/>
              <a:gd name="connsiteY217" fmla="*/ 2030645 h 2323145"/>
              <a:gd name="connsiteX218" fmla="*/ 2360198 w 11269336"/>
              <a:gd name="connsiteY218" fmla="*/ 2029059 h 2323145"/>
              <a:gd name="connsiteX219" fmla="*/ 2348815 w 11269336"/>
              <a:gd name="connsiteY219" fmla="*/ 2026798 h 2323145"/>
              <a:gd name="connsiteX220" fmla="*/ 2347988 w 11269336"/>
              <a:gd name="connsiteY220" fmla="*/ 2025745 h 2323145"/>
              <a:gd name="connsiteX221" fmla="*/ 2312920 w 11269336"/>
              <a:gd name="connsiteY221" fmla="*/ 2036311 h 2323145"/>
              <a:gd name="connsiteX222" fmla="*/ 2307986 w 11269336"/>
              <a:gd name="connsiteY222" fmla="*/ 2035583 h 2323145"/>
              <a:gd name="connsiteX223" fmla="*/ 2285481 w 11269336"/>
              <a:gd name="connsiteY223" fmla="*/ 2045197 h 2323145"/>
              <a:gd name="connsiteX224" fmla="*/ 2273666 w 11269336"/>
              <a:gd name="connsiteY224" fmla="*/ 2048710 h 2323145"/>
              <a:gd name="connsiteX225" fmla="*/ 2270719 w 11269336"/>
              <a:gd name="connsiteY225" fmla="*/ 2052702 h 2323145"/>
              <a:gd name="connsiteX226" fmla="*/ 2253080 w 11269336"/>
              <a:gd name="connsiteY226" fmla="*/ 2056363 h 2323145"/>
              <a:gd name="connsiteX227" fmla="*/ 2250906 w 11269336"/>
              <a:gd name="connsiteY227" fmla="*/ 2055654 h 2323145"/>
              <a:gd name="connsiteX228" fmla="*/ 2236905 w 11269336"/>
              <a:gd name="connsiteY228" fmla="*/ 2062882 h 2323145"/>
              <a:gd name="connsiteX229" fmla="*/ 2225830 w 11269336"/>
              <a:gd name="connsiteY229" fmla="*/ 2074027 h 2323145"/>
              <a:gd name="connsiteX230" fmla="*/ 2073776 w 11269336"/>
              <a:gd name="connsiteY230" fmla="*/ 2089244 h 2323145"/>
              <a:gd name="connsiteX231" fmla="*/ 1948256 w 11269336"/>
              <a:gd name="connsiteY231" fmla="*/ 2146616 h 2323145"/>
              <a:gd name="connsiteX232" fmla="*/ 1865582 w 11269336"/>
              <a:gd name="connsiteY232" fmla="*/ 2153738 h 2323145"/>
              <a:gd name="connsiteX233" fmla="*/ 1835210 w 11269336"/>
              <a:gd name="connsiteY233" fmla="*/ 2134244 h 2323145"/>
              <a:gd name="connsiteX234" fmla="*/ 1632661 w 11269336"/>
              <a:gd name="connsiteY234" fmla="*/ 2173882 h 2323145"/>
              <a:gd name="connsiteX235" fmla="*/ 1579590 w 11269336"/>
              <a:gd name="connsiteY235" fmla="*/ 2173680 h 2323145"/>
              <a:gd name="connsiteX236" fmla="*/ 1535601 w 11269336"/>
              <a:gd name="connsiteY236" fmla="*/ 2194590 h 2323145"/>
              <a:gd name="connsiteX237" fmla="*/ 1515594 w 11269336"/>
              <a:gd name="connsiteY237" fmla="*/ 2189622 h 2323145"/>
              <a:gd name="connsiteX238" fmla="*/ 1512113 w 11269336"/>
              <a:gd name="connsiteY238" fmla="*/ 2188534 h 2323145"/>
              <a:gd name="connsiteX239" fmla="*/ 1498838 w 11269336"/>
              <a:gd name="connsiteY239" fmla="*/ 2189213 h 2323145"/>
              <a:gd name="connsiteX240" fmla="*/ 1494279 w 11269336"/>
              <a:gd name="connsiteY240" fmla="*/ 2183112 h 2323145"/>
              <a:gd name="connsiteX241" fmla="*/ 1473714 w 11269336"/>
              <a:gd name="connsiteY241" fmla="*/ 2179625 h 2323145"/>
              <a:gd name="connsiteX242" fmla="*/ 1449503 w 11269336"/>
              <a:gd name="connsiteY242" fmla="*/ 2182633 h 2323145"/>
              <a:gd name="connsiteX243" fmla="*/ 1266687 w 11269336"/>
              <a:gd name="connsiteY243" fmla="*/ 2212688 h 2323145"/>
              <a:gd name="connsiteX244" fmla="*/ 1239614 w 11269336"/>
              <a:gd name="connsiteY244" fmla="*/ 2209727 h 2323145"/>
              <a:gd name="connsiteX245" fmla="*/ 1202436 w 11269336"/>
              <a:gd name="connsiteY245" fmla="*/ 2209817 h 2323145"/>
              <a:gd name="connsiteX246" fmla="*/ 1136097 w 11269336"/>
              <a:gd name="connsiteY246" fmla="*/ 2205112 h 2323145"/>
              <a:gd name="connsiteX247" fmla="*/ 988232 w 11269336"/>
              <a:gd name="connsiteY247" fmla="*/ 2235635 h 2323145"/>
              <a:gd name="connsiteX248" fmla="*/ 981959 w 11269336"/>
              <a:gd name="connsiteY248" fmla="*/ 2231607 h 2323145"/>
              <a:gd name="connsiteX249" fmla="*/ 938600 w 11269336"/>
              <a:gd name="connsiteY249" fmla="*/ 2238113 h 2323145"/>
              <a:gd name="connsiteX250" fmla="*/ 791788 w 11269336"/>
              <a:gd name="connsiteY250" fmla="*/ 2293224 h 2323145"/>
              <a:gd name="connsiteX251" fmla="*/ 706914 w 11269336"/>
              <a:gd name="connsiteY251" fmla="*/ 2305046 h 2323145"/>
              <a:gd name="connsiteX252" fmla="*/ 675971 w 11269336"/>
              <a:gd name="connsiteY252" fmla="*/ 2304030 h 2323145"/>
              <a:gd name="connsiteX253" fmla="*/ 624180 w 11269336"/>
              <a:gd name="connsiteY253" fmla="*/ 2302650 h 2323145"/>
              <a:gd name="connsiteX254" fmla="*/ 583453 w 11269336"/>
              <a:gd name="connsiteY254" fmla="*/ 2288788 h 2323145"/>
              <a:gd name="connsiteX255" fmla="*/ 540946 w 11269336"/>
              <a:gd name="connsiteY255" fmla="*/ 2292721 h 2323145"/>
              <a:gd name="connsiteX256" fmla="*/ 533680 w 11269336"/>
              <a:gd name="connsiteY256" fmla="*/ 2310233 h 2323145"/>
              <a:gd name="connsiteX257" fmla="*/ 487366 w 11269336"/>
              <a:gd name="connsiteY257" fmla="*/ 2309053 h 2323145"/>
              <a:gd name="connsiteX258" fmla="*/ 416820 w 11269336"/>
              <a:gd name="connsiteY258" fmla="*/ 2305443 h 2323145"/>
              <a:gd name="connsiteX259" fmla="*/ 376805 w 11269336"/>
              <a:gd name="connsiteY259" fmla="*/ 2307647 h 2323145"/>
              <a:gd name="connsiteX260" fmla="*/ 266777 w 11269336"/>
              <a:gd name="connsiteY260" fmla="*/ 2309012 h 2323145"/>
              <a:gd name="connsiteX261" fmla="*/ 156013 w 11269336"/>
              <a:gd name="connsiteY261" fmla="*/ 2306832 h 2323145"/>
              <a:gd name="connsiteX262" fmla="*/ 87258 w 11269336"/>
              <a:gd name="connsiteY262" fmla="*/ 2285511 h 2323145"/>
              <a:gd name="connsiteX263" fmla="*/ 23798 w 11269336"/>
              <a:gd name="connsiteY263" fmla="*/ 2281822 h 2323145"/>
              <a:gd name="connsiteX264" fmla="*/ 0 w 11269336"/>
              <a:gd name="connsiteY264" fmla="*/ 2285369 h 2323145"/>
              <a:gd name="connsiteX265" fmla="*/ 0 w 11269336"/>
              <a:gd name="connsiteY265" fmla="*/ 0 h 2323145"/>
              <a:gd name="connsiteX0" fmla="*/ 0 w 11269336"/>
              <a:gd name="connsiteY0" fmla="*/ 0 h 2323145"/>
              <a:gd name="connsiteX1" fmla="*/ 11269336 w 11269336"/>
              <a:gd name="connsiteY1" fmla="*/ 0 h 2323145"/>
              <a:gd name="connsiteX2" fmla="*/ 11268645 w 11269336"/>
              <a:gd name="connsiteY2" fmla="*/ 511 h 2323145"/>
              <a:gd name="connsiteX3" fmla="*/ 11230739 w 11269336"/>
              <a:gd name="connsiteY3" fmla="*/ 37096 h 2323145"/>
              <a:gd name="connsiteX4" fmla="*/ 11082485 w 11269336"/>
              <a:gd name="connsiteY4" fmla="*/ 78590 h 2323145"/>
              <a:gd name="connsiteX5" fmla="*/ 11031776 w 11269336"/>
              <a:gd name="connsiteY5" fmla="*/ 79197 h 2323145"/>
              <a:gd name="connsiteX6" fmla="*/ 10995894 w 11269336"/>
              <a:gd name="connsiteY6" fmla="*/ 83459 h 2323145"/>
              <a:gd name="connsiteX7" fmla="*/ 10861177 w 11269336"/>
              <a:gd name="connsiteY7" fmla="*/ 147419 h 2323145"/>
              <a:gd name="connsiteX8" fmla="*/ 10782732 w 11269336"/>
              <a:gd name="connsiteY8" fmla="*/ 135645 h 2323145"/>
              <a:gd name="connsiteX9" fmla="*/ 10660773 w 11269336"/>
              <a:gd name="connsiteY9" fmla="*/ 179312 h 2323145"/>
              <a:gd name="connsiteX10" fmla="*/ 10564442 w 11269336"/>
              <a:gd name="connsiteY10" fmla="*/ 160738 h 2323145"/>
              <a:gd name="connsiteX11" fmla="*/ 10490200 w 11269336"/>
              <a:gd name="connsiteY11" fmla="*/ 183533 h 2323145"/>
              <a:gd name="connsiteX12" fmla="*/ 10271351 w 11269336"/>
              <a:gd name="connsiteY12" fmla="*/ 243104 h 2323145"/>
              <a:gd name="connsiteX13" fmla="*/ 10061033 w 11269336"/>
              <a:gd name="connsiteY13" fmla="*/ 364937 h 2323145"/>
              <a:gd name="connsiteX14" fmla="*/ 9921770 w 11269336"/>
              <a:gd name="connsiteY14" fmla="*/ 406154 h 2323145"/>
              <a:gd name="connsiteX15" fmla="*/ 9858388 w 11269336"/>
              <a:gd name="connsiteY15" fmla="*/ 439489 h 2323145"/>
              <a:gd name="connsiteX16" fmla="*/ 9811914 w 11269336"/>
              <a:gd name="connsiteY16" fmla="*/ 449865 h 2323145"/>
              <a:gd name="connsiteX17" fmla="*/ 9784394 w 11269336"/>
              <a:gd name="connsiteY17" fmla="*/ 457816 h 2323145"/>
              <a:gd name="connsiteX18" fmla="*/ 9656836 w 11269336"/>
              <a:gd name="connsiteY18" fmla="*/ 469967 h 2323145"/>
              <a:gd name="connsiteX19" fmla="*/ 9380600 w 11269336"/>
              <a:gd name="connsiteY19" fmla="*/ 549821 h 2323145"/>
              <a:gd name="connsiteX20" fmla="*/ 9263254 w 11269336"/>
              <a:gd name="connsiteY20" fmla="*/ 645662 h 2323145"/>
              <a:gd name="connsiteX21" fmla="*/ 9028928 w 11269336"/>
              <a:gd name="connsiteY21" fmla="*/ 745350 h 2323145"/>
              <a:gd name="connsiteX22" fmla="*/ 8977138 w 11269336"/>
              <a:gd name="connsiteY22" fmla="*/ 774970 h 2323145"/>
              <a:gd name="connsiteX23" fmla="*/ 8947030 w 11269336"/>
              <a:gd name="connsiteY23" fmla="*/ 814934 h 2323145"/>
              <a:gd name="connsiteX24" fmla="*/ 8914746 w 11269336"/>
              <a:gd name="connsiteY24" fmla="*/ 826428 h 2323145"/>
              <a:gd name="connsiteX25" fmla="*/ 8917778 w 11269336"/>
              <a:gd name="connsiteY25" fmla="*/ 835198 h 2323145"/>
              <a:gd name="connsiteX26" fmla="*/ 8905560 w 11269336"/>
              <a:gd name="connsiteY26" fmla="*/ 838358 h 2323145"/>
              <a:gd name="connsiteX27" fmla="*/ 8897564 w 11269336"/>
              <a:gd name="connsiteY27" fmla="*/ 834287 h 2323145"/>
              <a:gd name="connsiteX28" fmla="*/ 8878040 w 11269336"/>
              <a:gd name="connsiteY28" fmla="*/ 844150 h 2323145"/>
              <a:gd name="connsiteX29" fmla="*/ 8882654 w 11269336"/>
              <a:gd name="connsiteY29" fmla="*/ 892768 h 2323145"/>
              <a:gd name="connsiteX30" fmla="*/ 8795998 w 11269336"/>
              <a:gd name="connsiteY30" fmla="*/ 863337 h 2323145"/>
              <a:gd name="connsiteX31" fmla="*/ 8776970 w 11269336"/>
              <a:gd name="connsiteY31" fmla="*/ 885177 h 2323145"/>
              <a:gd name="connsiteX32" fmla="*/ 8755719 w 11269336"/>
              <a:gd name="connsiteY32" fmla="*/ 889754 h 2323145"/>
              <a:gd name="connsiteX33" fmla="*/ 8743257 w 11269336"/>
              <a:gd name="connsiteY33" fmla="*/ 904723 h 2323145"/>
              <a:gd name="connsiteX34" fmla="*/ 8721366 w 11269336"/>
              <a:gd name="connsiteY34" fmla="*/ 904711 h 2323145"/>
              <a:gd name="connsiteX35" fmla="*/ 8678353 w 11269336"/>
              <a:gd name="connsiteY35" fmla="*/ 926318 h 2323145"/>
              <a:gd name="connsiteX36" fmla="*/ 8636849 w 11269336"/>
              <a:gd name="connsiteY36" fmla="*/ 937900 h 2323145"/>
              <a:gd name="connsiteX37" fmla="*/ 8620213 w 11269336"/>
              <a:gd name="connsiteY37" fmla="*/ 943068 h 2323145"/>
              <a:gd name="connsiteX38" fmla="*/ 8612581 w 11269336"/>
              <a:gd name="connsiteY38" fmla="*/ 952695 h 2323145"/>
              <a:gd name="connsiteX39" fmla="*/ 8589038 w 11269336"/>
              <a:gd name="connsiteY39" fmla="*/ 963892 h 2323145"/>
              <a:gd name="connsiteX40" fmla="*/ 8579950 w 11269336"/>
              <a:gd name="connsiteY40" fmla="*/ 960899 h 2323145"/>
              <a:gd name="connsiteX41" fmla="*/ 8579319 w 11269336"/>
              <a:gd name="connsiteY41" fmla="*/ 965630 h 2323145"/>
              <a:gd name="connsiteX42" fmla="*/ 8547429 w 11269336"/>
              <a:gd name="connsiteY42" fmla="*/ 984506 h 2323145"/>
              <a:gd name="connsiteX43" fmla="*/ 8478704 w 11269336"/>
              <a:gd name="connsiteY43" fmla="*/ 1025490 h 2323145"/>
              <a:gd name="connsiteX44" fmla="*/ 8461421 w 11269336"/>
              <a:gd name="connsiteY44" fmla="*/ 1035512 h 2323145"/>
              <a:gd name="connsiteX45" fmla="*/ 8445003 w 11269336"/>
              <a:gd name="connsiteY45" fmla="*/ 1036851 h 2323145"/>
              <a:gd name="connsiteX46" fmla="*/ 8357350 w 11269336"/>
              <a:gd name="connsiteY46" fmla="*/ 1060213 h 2323145"/>
              <a:gd name="connsiteX47" fmla="*/ 8335565 w 11269336"/>
              <a:gd name="connsiteY47" fmla="*/ 1061151 h 2323145"/>
              <a:gd name="connsiteX48" fmla="*/ 8325267 w 11269336"/>
              <a:gd name="connsiteY48" fmla="*/ 1055919 h 2323145"/>
              <a:gd name="connsiteX49" fmla="*/ 8293586 w 11269336"/>
              <a:gd name="connsiteY49" fmla="*/ 1076144 h 2323145"/>
              <a:gd name="connsiteX50" fmla="*/ 8242405 w 11269336"/>
              <a:gd name="connsiteY50" fmla="*/ 1095960 h 2323145"/>
              <a:gd name="connsiteX51" fmla="*/ 8197391 w 11269336"/>
              <a:gd name="connsiteY51" fmla="*/ 1107746 h 2323145"/>
              <a:gd name="connsiteX52" fmla="*/ 8081474 w 11269336"/>
              <a:gd name="connsiteY52" fmla="*/ 1130125 h 2323145"/>
              <a:gd name="connsiteX53" fmla="*/ 8053585 w 11269336"/>
              <a:gd name="connsiteY53" fmla="*/ 1129169 h 2323145"/>
              <a:gd name="connsiteX54" fmla="*/ 8038422 w 11269336"/>
              <a:gd name="connsiteY54" fmla="*/ 1119092 h 2323145"/>
              <a:gd name="connsiteX55" fmla="*/ 8029450 w 11269336"/>
              <a:gd name="connsiteY55" fmla="*/ 1125592 h 2323145"/>
              <a:gd name="connsiteX56" fmla="*/ 7959552 w 11269336"/>
              <a:gd name="connsiteY56" fmla="*/ 1140188 h 2323145"/>
              <a:gd name="connsiteX57" fmla="*/ 7914188 w 11269336"/>
              <a:gd name="connsiteY57" fmla="*/ 1150862 h 2323145"/>
              <a:gd name="connsiteX58" fmla="*/ 7914918 w 11269336"/>
              <a:gd name="connsiteY58" fmla="*/ 1168758 h 2323145"/>
              <a:gd name="connsiteX59" fmla="*/ 7875510 w 11269336"/>
              <a:gd name="connsiteY59" fmla="*/ 1183153 h 2323145"/>
              <a:gd name="connsiteX60" fmla="*/ 7829932 w 11269336"/>
              <a:gd name="connsiteY60" fmla="*/ 1180782 h 2323145"/>
              <a:gd name="connsiteX61" fmla="*/ 7779182 w 11269336"/>
              <a:gd name="connsiteY61" fmla="*/ 1192665 h 2323145"/>
              <a:gd name="connsiteX62" fmla="*/ 7748774 w 11269336"/>
              <a:gd name="connsiteY62" fmla="*/ 1199586 h 2323145"/>
              <a:gd name="connsiteX63" fmla="*/ 7671846 w 11269336"/>
              <a:gd name="connsiteY63" fmla="*/ 1231966 h 2323145"/>
              <a:gd name="connsiteX64" fmla="*/ 7554146 w 11269336"/>
              <a:gd name="connsiteY64" fmla="*/ 1319748 h 2323145"/>
              <a:gd name="connsiteX65" fmla="*/ 7515052 w 11269336"/>
              <a:gd name="connsiteY65" fmla="*/ 1336718 h 2323145"/>
              <a:gd name="connsiteX66" fmla="*/ 7507193 w 11269336"/>
              <a:gd name="connsiteY66" fmla="*/ 1334617 h 2323145"/>
              <a:gd name="connsiteX67" fmla="*/ 7461694 w 11269336"/>
              <a:gd name="connsiteY67" fmla="*/ 1375866 h 2323145"/>
              <a:gd name="connsiteX68" fmla="*/ 7377571 w 11269336"/>
              <a:gd name="connsiteY68" fmla="*/ 1400128 h 2323145"/>
              <a:gd name="connsiteX69" fmla="*/ 7311261 w 11269336"/>
              <a:gd name="connsiteY69" fmla="*/ 1412652 h 2323145"/>
              <a:gd name="connsiteX70" fmla="*/ 7275307 w 11269336"/>
              <a:gd name="connsiteY70" fmla="*/ 1422171 h 2323145"/>
              <a:gd name="connsiteX71" fmla="*/ 7247783 w 11269336"/>
              <a:gd name="connsiteY71" fmla="*/ 1426330 h 2323145"/>
              <a:gd name="connsiteX72" fmla="*/ 7185047 w 11269336"/>
              <a:gd name="connsiteY72" fmla="*/ 1451812 h 2323145"/>
              <a:gd name="connsiteX73" fmla="*/ 7084117 w 11269336"/>
              <a:gd name="connsiteY73" fmla="*/ 1500281 h 2323145"/>
              <a:gd name="connsiteX74" fmla="*/ 7062011 w 11269336"/>
              <a:gd name="connsiteY74" fmla="*/ 1509183 h 2323145"/>
              <a:gd name="connsiteX75" fmla="*/ 7040555 w 11269336"/>
              <a:gd name="connsiteY75" fmla="*/ 1511207 h 2323145"/>
              <a:gd name="connsiteX76" fmla="*/ 7033438 w 11269336"/>
              <a:gd name="connsiteY76" fmla="*/ 1506772 h 2323145"/>
              <a:gd name="connsiteX77" fmla="*/ 7020886 w 11269336"/>
              <a:gd name="connsiteY77" fmla="*/ 1510764 h 2323145"/>
              <a:gd name="connsiteX78" fmla="*/ 7017033 w 11269336"/>
              <a:gd name="connsiteY78" fmla="*/ 1510650 h 2323145"/>
              <a:gd name="connsiteX79" fmla="*/ 6995460 w 11269336"/>
              <a:gd name="connsiteY79" fmla="*/ 1511173 h 2323145"/>
              <a:gd name="connsiteX80" fmla="*/ 6962144 w 11269336"/>
              <a:gd name="connsiteY80" fmla="*/ 1541508 h 2323145"/>
              <a:gd name="connsiteX81" fmla="*/ 6910674 w 11269336"/>
              <a:gd name="connsiteY81" fmla="*/ 1554793 h 2323145"/>
              <a:gd name="connsiteX82" fmla="*/ 6732152 w 11269336"/>
              <a:gd name="connsiteY82" fmla="*/ 1642538 h 2323145"/>
              <a:gd name="connsiteX83" fmla="*/ 6694106 w 11269336"/>
              <a:gd name="connsiteY83" fmla="*/ 1632377 h 2323145"/>
              <a:gd name="connsiteX84" fmla="*/ 6617223 w 11269336"/>
              <a:gd name="connsiteY84" fmla="*/ 1659889 h 2323145"/>
              <a:gd name="connsiteX85" fmla="*/ 6521138 w 11269336"/>
              <a:gd name="connsiteY85" fmla="*/ 1744340 h 2323145"/>
              <a:gd name="connsiteX86" fmla="*/ 6380677 w 11269336"/>
              <a:gd name="connsiteY86" fmla="*/ 1796883 h 2323145"/>
              <a:gd name="connsiteX87" fmla="*/ 6374897 w 11269336"/>
              <a:gd name="connsiteY87" fmla="*/ 1809910 h 2323145"/>
              <a:gd name="connsiteX88" fmla="*/ 6364545 w 11269336"/>
              <a:gd name="connsiteY88" fmla="*/ 1820090 h 2323145"/>
              <a:gd name="connsiteX89" fmla="*/ 6362126 w 11269336"/>
              <a:gd name="connsiteY89" fmla="*/ 1819991 h 2323145"/>
              <a:gd name="connsiteX90" fmla="*/ 6346673 w 11269336"/>
              <a:gd name="connsiteY90" fmla="*/ 1827824 h 2323145"/>
              <a:gd name="connsiteX91" fmla="*/ 6345588 w 11269336"/>
              <a:gd name="connsiteY91" fmla="*/ 1832232 h 2323145"/>
              <a:gd name="connsiteX92" fmla="*/ 6335708 w 11269336"/>
              <a:gd name="connsiteY92" fmla="*/ 1838451 h 2323145"/>
              <a:gd name="connsiteX93" fmla="*/ 6318182 w 11269336"/>
              <a:gd name="connsiteY93" fmla="*/ 1852975 h 2323145"/>
              <a:gd name="connsiteX94" fmla="*/ 6313084 w 11269336"/>
              <a:gd name="connsiteY94" fmla="*/ 1853561 h 2323145"/>
              <a:gd name="connsiteX95" fmla="*/ 6283816 w 11269336"/>
              <a:gd name="connsiteY95" fmla="*/ 1872148 h 2323145"/>
              <a:gd name="connsiteX96" fmla="*/ 6282550 w 11269336"/>
              <a:gd name="connsiteY96" fmla="*/ 1871392 h 2323145"/>
              <a:gd name="connsiteX97" fmla="*/ 6270527 w 11269336"/>
              <a:gd name="connsiteY97" fmla="*/ 1872208 h 2323145"/>
              <a:gd name="connsiteX98" fmla="*/ 6249518 w 11269336"/>
              <a:gd name="connsiteY98" fmla="*/ 1876079 h 2323145"/>
              <a:gd name="connsiteX99" fmla="*/ 6190386 w 11269336"/>
              <a:gd name="connsiteY99" fmla="*/ 1872478 h 2323145"/>
              <a:gd name="connsiteX100" fmla="*/ 6159777 w 11269336"/>
              <a:gd name="connsiteY100" fmla="*/ 1891745 h 2323145"/>
              <a:gd name="connsiteX101" fmla="*/ 6153131 w 11269336"/>
              <a:gd name="connsiteY101" fmla="*/ 1895079 h 2323145"/>
              <a:gd name="connsiteX102" fmla="*/ 6152798 w 11269336"/>
              <a:gd name="connsiteY102" fmla="*/ 1894920 h 2323145"/>
              <a:gd name="connsiteX103" fmla="*/ 6145388 w 11269336"/>
              <a:gd name="connsiteY103" fmla="*/ 1897990 h 2323145"/>
              <a:gd name="connsiteX104" fmla="*/ 6141014 w 11269336"/>
              <a:gd name="connsiteY104" fmla="*/ 1901155 h 2323145"/>
              <a:gd name="connsiteX105" fmla="*/ 6128122 w 11269336"/>
              <a:gd name="connsiteY105" fmla="*/ 1907623 h 2323145"/>
              <a:gd name="connsiteX106" fmla="*/ 6122351 w 11269336"/>
              <a:gd name="connsiteY106" fmla="*/ 1908359 h 2323145"/>
              <a:gd name="connsiteX107" fmla="*/ 6064750 w 11269336"/>
              <a:gd name="connsiteY107" fmla="*/ 1896394 h 2323145"/>
              <a:gd name="connsiteX108" fmla="*/ 5964230 w 11269336"/>
              <a:gd name="connsiteY108" fmla="*/ 1910038 h 2323145"/>
              <a:gd name="connsiteX109" fmla="*/ 5865399 w 11269336"/>
              <a:gd name="connsiteY109" fmla="*/ 1926966 h 2323145"/>
              <a:gd name="connsiteX110" fmla="*/ 5829951 w 11269336"/>
              <a:gd name="connsiteY110" fmla="*/ 1934755 h 2323145"/>
              <a:gd name="connsiteX111" fmla="*/ 5765285 w 11269336"/>
              <a:gd name="connsiteY111" fmla="*/ 1941322 h 2323145"/>
              <a:gd name="connsiteX112" fmla="*/ 5734750 w 11269336"/>
              <a:gd name="connsiteY112" fmla="*/ 1939793 h 2323145"/>
              <a:gd name="connsiteX113" fmla="*/ 5733569 w 11269336"/>
              <a:gd name="connsiteY113" fmla="*/ 1940505 h 2323145"/>
              <a:gd name="connsiteX114" fmla="*/ 5730329 w 11269336"/>
              <a:gd name="connsiteY114" fmla="*/ 1937845 h 2323145"/>
              <a:gd name="connsiteX115" fmla="*/ 5724661 w 11269336"/>
              <a:gd name="connsiteY115" fmla="*/ 1937455 h 2323145"/>
              <a:gd name="connsiteX116" fmla="*/ 5710186 w 11269336"/>
              <a:gd name="connsiteY116" fmla="*/ 1941370 h 2323145"/>
              <a:gd name="connsiteX117" fmla="*/ 5704910 w 11269336"/>
              <a:gd name="connsiteY117" fmla="*/ 1943663 h 2323145"/>
              <a:gd name="connsiteX118" fmla="*/ 5696836 w 11269336"/>
              <a:gd name="connsiteY118" fmla="*/ 1945271 h 2323145"/>
              <a:gd name="connsiteX119" fmla="*/ 5696583 w 11269336"/>
              <a:gd name="connsiteY119" fmla="*/ 1945050 h 2323145"/>
              <a:gd name="connsiteX120" fmla="*/ 5689123 w 11269336"/>
              <a:gd name="connsiteY120" fmla="*/ 1947067 h 2323145"/>
              <a:gd name="connsiteX121" fmla="*/ 5653291 w 11269336"/>
              <a:gd name="connsiteY121" fmla="*/ 1960245 h 2323145"/>
              <a:gd name="connsiteX122" fmla="*/ 5599385 w 11269336"/>
              <a:gd name="connsiteY122" fmla="*/ 1945198 h 2323145"/>
              <a:gd name="connsiteX123" fmla="*/ 5578300 w 11269336"/>
              <a:gd name="connsiteY123" fmla="*/ 1944963 h 2323145"/>
              <a:gd name="connsiteX124" fmla="*/ 5566758 w 11269336"/>
              <a:gd name="connsiteY124" fmla="*/ 1943441 h 2323145"/>
              <a:gd name="connsiteX125" fmla="*/ 5565857 w 11269336"/>
              <a:gd name="connsiteY125" fmla="*/ 1942445 h 2323145"/>
              <a:gd name="connsiteX126" fmla="*/ 5531534 w 11269336"/>
              <a:gd name="connsiteY126" fmla="*/ 1955208 h 2323145"/>
              <a:gd name="connsiteX127" fmla="*/ 5526552 w 11269336"/>
              <a:gd name="connsiteY127" fmla="*/ 1954799 h 2323145"/>
              <a:gd name="connsiteX128" fmla="*/ 5504723 w 11269336"/>
              <a:gd name="connsiteY128" fmla="*/ 1965811 h 2323145"/>
              <a:gd name="connsiteX129" fmla="*/ 5493156 w 11269336"/>
              <a:gd name="connsiteY129" fmla="*/ 1970063 h 2323145"/>
              <a:gd name="connsiteX130" fmla="*/ 5490486 w 11269336"/>
              <a:gd name="connsiteY130" fmla="*/ 1974227 h 2323145"/>
              <a:gd name="connsiteX131" fmla="*/ 5473107 w 11269336"/>
              <a:gd name="connsiteY131" fmla="*/ 1979001 h 2323145"/>
              <a:gd name="connsiteX132" fmla="*/ 5470885 w 11269336"/>
              <a:gd name="connsiteY132" fmla="*/ 1978432 h 2323145"/>
              <a:gd name="connsiteX133" fmla="*/ 5457393 w 11269336"/>
              <a:gd name="connsiteY133" fmla="*/ 1986525 h 2323145"/>
              <a:gd name="connsiteX134" fmla="*/ 5447102 w 11269336"/>
              <a:gd name="connsiteY134" fmla="*/ 1998329 h 2323145"/>
              <a:gd name="connsiteX135" fmla="*/ 5159151 w 11269336"/>
              <a:gd name="connsiteY135" fmla="*/ 2029640 h 2323145"/>
              <a:gd name="connsiteX136" fmla="*/ 5041688 w 11269336"/>
              <a:gd name="connsiteY136" fmla="*/ 2022334 h 2323145"/>
              <a:gd name="connsiteX137" fmla="*/ 4860988 w 11269336"/>
              <a:gd name="connsiteY137" fmla="*/ 2135698 h 2323145"/>
              <a:gd name="connsiteX138" fmla="*/ 4807902 w 11269336"/>
              <a:gd name="connsiteY138" fmla="*/ 2138894 h 2323145"/>
              <a:gd name="connsiteX139" fmla="*/ 4765388 w 11269336"/>
              <a:gd name="connsiteY139" fmla="*/ 2162525 h 2323145"/>
              <a:gd name="connsiteX140" fmla="*/ 4745033 w 11269336"/>
              <a:gd name="connsiteY140" fmla="*/ 2158859 h 2323145"/>
              <a:gd name="connsiteX141" fmla="*/ 4741475 w 11269336"/>
              <a:gd name="connsiteY141" fmla="*/ 2157998 h 2323145"/>
              <a:gd name="connsiteX142" fmla="*/ 4728247 w 11269336"/>
              <a:gd name="connsiteY142" fmla="*/ 2159526 h 2323145"/>
              <a:gd name="connsiteX143" fmla="*/ 4723263 w 11269336"/>
              <a:gd name="connsiteY143" fmla="*/ 2153742 h 2323145"/>
              <a:gd name="connsiteX144" fmla="*/ 4702453 w 11269336"/>
              <a:gd name="connsiteY144" fmla="*/ 2151586 h 2323145"/>
              <a:gd name="connsiteX145" fmla="*/ 4678455 w 11269336"/>
              <a:gd name="connsiteY145" fmla="*/ 2156131 h 2323145"/>
              <a:gd name="connsiteX146" fmla="*/ 4593061 w 11269336"/>
              <a:gd name="connsiteY146" fmla="*/ 2171597 h 2323145"/>
              <a:gd name="connsiteX147" fmla="*/ 4579902 w 11269336"/>
              <a:gd name="connsiteY147" fmla="*/ 2177927 h 2323145"/>
              <a:gd name="connsiteX148" fmla="*/ 4533444 w 11269336"/>
              <a:gd name="connsiteY148" fmla="*/ 2181200 h 2323145"/>
              <a:gd name="connsiteX149" fmla="*/ 4492832 w 11269336"/>
              <a:gd name="connsiteY149" fmla="*/ 2188033 h 2323145"/>
              <a:gd name="connsiteX150" fmla="*/ 4467257 w 11269336"/>
              <a:gd name="connsiteY150" fmla="*/ 2196121 h 2323145"/>
              <a:gd name="connsiteX151" fmla="*/ 4459937 w 11269336"/>
              <a:gd name="connsiteY151" fmla="*/ 2195182 h 2323145"/>
              <a:gd name="connsiteX152" fmla="*/ 4433312 w 11269336"/>
              <a:gd name="connsiteY152" fmla="*/ 2199004 h 2323145"/>
              <a:gd name="connsiteX153" fmla="*/ 4420601 w 11269336"/>
              <a:gd name="connsiteY153" fmla="*/ 2205158 h 2323145"/>
              <a:gd name="connsiteX154" fmla="*/ 4405765 w 11269336"/>
              <a:gd name="connsiteY154" fmla="*/ 2199902 h 2323145"/>
              <a:gd name="connsiteX155" fmla="*/ 4401354 w 11269336"/>
              <a:gd name="connsiteY155" fmla="*/ 2194745 h 2323145"/>
              <a:gd name="connsiteX156" fmla="*/ 4383151 w 11269336"/>
              <a:gd name="connsiteY156" fmla="*/ 2201140 h 2323145"/>
              <a:gd name="connsiteX157" fmla="*/ 4366646 w 11269336"/>
              <a:gd name="connsiteY157" fmla="*/ 2198564 h 2323145"/>
              <a:gd name="connsiteX158" fmla="*/ 4354009 w 11269336"/>
              <a:gd name="connsiteY158" fmla="*/ 2204984 h 2323145"/>
              <a:gd name="connsiteX159" fmla="*/ 4348284 w 11269336"/>
              <a:gd name="connsiteY159" fmla="*/ 2205270 h 2323145"/>
              <a:gd name="connsiteX160" fmla="*/ 4333906 w 11269336"/>
              <a:gd name="connsiteY160" fmla="*/ 2205251 h 2323145"/>
              <a:gd name="connsiteX161" fmla="*/ 4308819 w 11269336"/>
              <a:gd name="connsiteY161" fmla="*/ 2203822 h 2323145"/>
              <a:gd name="connsiteX162" fmla="*/ 4301210 w 11269336"/>
              <a:gd name="connsiteY162" fmla="*/ 2204456 h 2323145"/>
              <a:gd name="connsiteX163" fmla="*/ 4283095 w 11269336"/>
              <a:gd name="connsiteY163" fmla="*/ 2198177 h 2323145"/>
              <a:gd name="connsiteX164" fmla="*/ 4250119 w 11269336"/>
              <a:gd name="connsiteY164" fmla="*/ 2196342 h 2323145"/>
              <a:gd name="connsiteX165" fmla="*/ 4189203 w 11269336"/>
              <a:gd name="connsiteY165" fmla="*/ 2178994 h 2323145"/>
              <a:gd name="connsiteX166" fmla="*/ 4154035 w 11269336"/>
              <a:gd name="connsiteY166" fmla="*/ 2171950 h 2323145"/>
              <a:gd name="connsiteX167" fmla="*/ 4129569 w 11269336"/>
              <a:gd name="connsiteY167" fmla="*/ 2163850 h 2323145"/>
              <a:gd name="connsiteX168" fmla="*/ 4061250 w 11269336"/>
              <a:gd name="connsiteY168" fmla="*/ 2159236 h 2323145"/>
              <a:gd name="connsiteX169" fmla="*/ 3945480 w 11269336"/>
              <a:gd name="connsiteY169" fmla="*/ 2158279 h 2323145"/>
              <a:gd name="connsiteX170" fmla="*/ 3921468 w 11269336"/>
              <a:gd name="connsiteY170" fmla="*/ 2156588 h 2323145"/>
              <a:gd name="connsiteX171" fmla="*/ 3903348 w 11269336"/>
              <a:gd name="connsiteY171" fmla="*/ 2149220 h 2323145"/>
              <a:gd name="connsiteX172" fmla="*/ 3901342 w 11269336"/>
              <a:gd name="connsiteY172" fmla="*/ 2142355 h 2323145"/>
              <a:gd name="connsiteX173" fmla="*/ 3888539 w 11269336"/>
              <a:gd name="connsiteY173" fmla="*/ 2140476 h 2323145"/>
              <a:gd name="connsiteX174" fmla="*/ 3885662 w 11269336"/>
              <a:gd name="connsiteY174" fmla="*/ 2138740 h 2323145"/>
              <a:gd name="connsiteX175" fmla="*/ 3868627 w 11269336"/>
              <a:gd name="connsiteY175" fmla="*/ 2130023 h 2323145"/>
              <a:gd name="connsiteX176" fmla="*/ 3819177 w 11269336"/>
              <a:gd name="connsiteY176" fmla="*/ 2142111 h 2323145"/>
              <a:gd name="connsiteX177" fmla="*/ 3769100 w 11269336"/>
              <a:gd name="connsiteY177" fmla="*/ 2131731 h 2323145"/>
              <a:gd name="connsiteX178" fmla="*/ 3562752 w 11269336"/>
              <a:gd name="connsiteY178" fmla="*/ 2131785 h 2323145"/>
              <a:gd name="connsiteX179" fmla="*/ 3541402 w 11269336"/>
              <a:gd name="connsiteY179" fmla="*/ 2106821 h 2323145"/>
              <a:gd name="connsiteX180" fmla="*/ 3365341 w 11269336"/>
              <a:gd name="connsiteY180" fmla="*/ 2077638 h 2323145"/>
              <a:gd name="connsiteX181" fmla="*/ 3170922 w 11269336"/>
              <a:gd name="connsiteY181" fmla="*/ 2115957 h 2323145"/>
              <a:gd name="connsiteX182" fmla="*/ 3156256 w 11269336"/>
              <a:gd name="connsiteY182" fmla="*/ 2124773 h 2323145"/>
              <a:gd name="connsiteX183" fmla="*/ 3140298 w 11269336"/>
              <a:gd name="connsiteY183" fmla="*/ 2129182 h 2323145"/>
              <a:gd name="connsiteX184" fmla="*/ 3138514 w 11269336"/>
              <a:gd name="connsiteY184" fmla="*/ 2128069 h 2323145"/>
              <a:gd name="connsiteX185" fmla="*/ 3120467 w 11269336"/>
              <a:gd name="connsiteY185" fmla="*/ 2128281 h 2323145"/>
              <a:gd name="connsiteX186" fmla="*/ 3116175 w 11269336"/>
              <a:gd name="connsiteY186" fmla="*/ 2131633 h 2323145"/>
              <a:gd name="connsiteX187" fmla="*/ 3103685 w 11269336"/>
              <a:gd name="connsiteY187" fmla="*/ 2132814 h 2323145"/>
              <a:gd name="connsiteX188" fmla="*/ 3078794 w 11269336"/>
              <a:gd name="connsiteY188" fmla="*/ 2137935 h 2323145"/>
              <a:gd name="connsiteX189" fmla="*/ 3074407 w 11269336"/>
              <a:gd name="connsiteY189" fmla="*/ 2136274 h 2323145"/>
              <a:gd name="connsiteX190" fmla="*/ 3037285 w 11269336"/>
              <a:gd name="connsiteY190" fmla="*/ 2139919 h 2323145"/>
              <a:gd name="connsiteX191" fmla="*/ 3036901 w 11269336"/>
              <a:gd name="connsiteY191" fmla="*/ 2138726 h 2323145"/>
              <a:gd name="connsiteX192" fmla="*/ 3026996 w 11269336"/>
              <a:gd name="connsiteY192" fmla="*/ 2134322 h 2323145"/>
              <a:gd name="connsiteX193" fmla="*/ 3007772 w 11269336"/>
              <a:gd name="connsiteY193" fmla="*/ 2128742 h 2323145"/>
              <a:gd name="connsiteX194" fmla="*/ 2965030 w 11269336"/>
              <a:gd name="connsiteY194" fmla="*/ 2100494 h 2323145"/>
              <a:gd name="connsiteX195" fmla="*/ 2926342 w 11269336"/>
              <a:gd name="connsiteY195" fmla="*/ 2104155 h 2323145"/>
              <a:gd name="connsiteX196" fmla="*/ 2918608 w 11269336"/>
              <a:gd name="connsiteY196" fmla="*/ 2104215 h 2323145"/>
              <a:gd name="connsiteX197" fmla="*/ 2918475 w 11269336"/>
              <a:gd name="connsiteY197" fmla="*/ 2103937 h 2323145"/>
              <a:gd name="connsiteX198" fmla="*/ 2910360 w 11269336"/>
              <a:gd name="connsiteY198" fmla="*/ 2103444 h 2323145"/>
              <a:gd name="connsiteX199" fmla="*/ 2904507 w 11269336"/>
              <a:gd name="connsiteY199" fmla="*/ 2104326 h 2323145"/>
              <a:gd name="connsiteX200" fmla="*/ 2889503 w 11269336"/>
              <a:gd name="connsiteY200" fmla="*/ 2104443 h 2323145"/>
              <a:gd name="connsiteX201" fmla="*/ 2884480 w 11269336"/>
              <a:gd name="connsiteY201" fmla="*/ 2102626 h 2323145"/>
              <a:gd name="connsiteX202" fmla="*/ 2882689 w 11269336"/>
              <a:gd name="connsiteY202" fmla="*/ 2099228 h 2323145"/>
              <a:gd name="connsiteX203" fmla="*/ 2881291 w 11269336"/>
              <a:gd name="connsiteY203" fmla="*/ 2099618 h 2323145"/>
              <a:gd name="connsiteX204" fmla="*/ 2853979 w 11269336"/>
              <a:gd name="connsiteY204" fmla="*/ 2090388 h 2323145"/>
              <a:gd name="connsiteX205" fmla="*/ 2791790 w 11269336"/>
              <a:gd name="connsiteY205" fmla="*/ 2080332 h 2323145"/>
              <a:gd name="connsiteX206" fmla="*/ 2755844 w 11269336"/>
              <a:gd name="connsiteY206" fmla="*/ 2078874 h 2323145"/>
              <a:gd name="connsiteX207" fmla="*/ 2657742 w 11269336"/>
              <a:gd name="connsiteY207" fmla="*/ 2070179 h 2323145"/>
              <a:gd name="connsiteX208" fmla="*/ 2559549 w 11269336"/>
              <a:gd name="connsiteY208" fmla="*/ 2057873 h 2323145"/>
              <a:gd name="connsiteX209" fmla="*/ 2512054 w 11269336"/>
              <a:gd name="connsiteY209" fmla="*/ 2031671 h 2323145"/>
              <a:gd name="connsiteX210" fmla="*/ 2506437 w 11269336"/>
              <a:gd name="connsiteY210" fmla="*/ 2030918 h 2323145"/>
              <a:gd name="connsiteX211" fmla="*/ 2491752 w 11269336"/>
              <a:gd name="connsiteY211" fmla="*/ 2033906 h 2323145"/>
              <a:gd name="connsiteX212" fmla="*/ 2486338 w 11269336"/>
              <a:gd name="connsiteY212" fmla="*/ 2035862 h 2323145"/>
              <a:gd name="connsiteX213" fmla="*/ 2478186 w 11269336"/>
              <a:gd name="connsiteY213" fmla="*/ 2036953 h 2323145"/>
              <a:gd name="connsiteX214" fmla="*/ 2477950 w 11269336"/>
              <a:gd name="connsiteY214" fmla="*/ 2036715 h 2323145"/>
              <a:gd name="connsiteX215" fmla="*/ 2470381 w 11269336"/>
              <a:gd name="connsiteY215" fmla="*/ 2038256 h 2323145"/>
              <a:gd name="connsiteX216" fmla="*/ 2433781 w 11269336"/>
              <a:gd name="connsiteY216" fmla="*/ 2049140 h 2323145"/>
              <a:gd name="connsiteX217" fmla="*/ 2381172 w 11269336"/>
              <a:gd name="connsiteY217" fmla="*/ 2030645 h 2323145"/>
              <a:gd name="connsiteX218" fmla="*/ 2360198 w 11269336"/>
              <a:gd name="connsiteY218" fmla="*/ 2029059 h 2323145"/>
              <a:gd name="connsiteX219" fmla="*/ 2348815 w 11269336"/>
              <a:gd name="connsiteY219" fmla="*/ 2026798 h 2323145"/>
              <a:gd name="connsiteX220" fmla="*/ 2347988 w 11269336"/>
              <a:gd name="connsiteY220" fmla="*/ 2025745 h 2323145"/>
              <a:gd name="connsiteX221" fmla="*/ 2312920 w 11269336"/>
              <a:gd name="connsiteY221" fmla="*/ 2036311 h 2323145"/>
              <a:gd name="connsiteX222" fmla="*/ 2307986 w 11269336"/>
              <a:gd name="connsiteY222" fmla="*/ 2035583 h 2323145"/>
              <a:gd name="connsiteX223" fmla="*/ 2285481 w 11269336"/>
              <a:gd name="connsiteY223" fmla="*/ 2045197 h 2323145"/>
              <a:gd name="connsiteX224" fmla="*/ 2273666 w 11269336"/>
              <a:gd name="connsiteY224" fmla="*/ 2048710 h 2323145"/>
              <a:gd name="connsiteX225" fmla="*/ 2270719 w 11269336"/>
              <a:gd name="connsiteY225" fmla="*/ 2052702 h 2323145"/>
              <a:gd name="connsiteX226" fmla="*/ 2253080 w 11269336"/>
              <a:gd name="connsiteY226" fmla="*/ 2056363 h 2323145"/>
              <a:gd name="connsiteX227" fmla="*/ 2250906 w 11269336"/>
              <a:gd name="connsiteY227" fmla="*/ 2055654 h 2323145"/>
              <a:gd name="connsiteX228" fmla="*/ 2236905 w 11269336"/>
              <a:gd name="connsiteY228" fmla="*/ 2062882 h 2323145"/>
              <a:gd name="connsiteX229" fmla="*/ 2225830 w 11269336"/>
              <a:gd name="connsiteY229" fmla="*/ 2074027 h 2323145"/>
              <a:gd name="connsiteX230" fmla="*/ 2073776 w 11269336"/>
              <a:gd name="connsiteY230" fmla="*/ 2089244 h 2323145"/>
              <a:gd name="connsiteX231" fmla="*/ 1948256 w 11269336"/>
              <a:gd name="connsiteY231" fmla="*/ 2146616 h 2323145"/>
              <a:gd name="connsiteX232" fmla="*/ 1865582 w 11269336"/>
              <a:gd name="connsiteY232" fmla="*/ 2153738 h 2323145"/>
              <a:gd name="connsiteX233" fmla="*/ 1835210 w 11269336"/>
              <a:gd name="connsiteY233" fmla="*/ 2134244 h 2323145"/>
              <a:gd name="connsiteX234" fmla="*/ 1632661 w 11269336"/>
              <a:gd name="connsiteY234" fmla="*/ 2173882 h 2323145"/>
              <a:gd name="connsiteX235" fmla="*/ 1579590 w 11269336"/>
              <a:gd name="connsiteY235" fmla="*/ 2173680 h 2323145"/>
              <a:gd name="connsiteX236" fmla="*/ 1535601 w 11269336"/>
              <a:gd name="connsiteY236" fmla="*/ 2194590 h 2323145"/>
              <a:gd name="connsiteX237" fmla="*/ 1515594 w 11269336"/>
              <a:gd name="connsiteY237" fmla="*/ 2189622 h 2323145"/>
              <a:gd name="connsiteX238" fmla="*/ 1512113 w 11269336"/>
              <a:gd name="connsiteY238" fmla="*/ 2188534 h 2323145"/>
              <a:gd name="connsiteX239" fmla="*/ 1498838 w 11269336"/>
              <a:gd name="connsiteY239" fmla="*/ 2189213 h 2323145"/>
              <a:gd name="connsiteX240" fmla="*/ 1494279 w 11269336"/>
              <a:gd name="connsiteY240" fmla="*/ 2183112 h 2323145"/>
              <a:gd name="connsiteX241" fmla="*/ 1473714 w 11269336"/>
              <a:gd name="connsiteY241" fmla="*/ 2179625 h 2323145"/>
              <a:gd name="connsiteX242" fmla="*/ 1449503 w 11269336"/>
              <a:gd name="connsiteY242" fmla="*/ 2182633 h 2323145"/>
              <a:gd name="connsiteX243" fmla="*/ 1266687 w 11269336"/>
              <a:gd name="connsiteY243" fmla="*/ 2212688 h 2323145"/>
              <a:gd name="connsiteX244" fmla="*/ 1239614 w 11269336"/>
              <a:gd name="connsiteY244" fmla="*/ 2209727 h 2323145"/>
              <a:gd name="connsiteX245" fmla="*/ 1202436 w 11269336"/>
              <a:gd name="connsiteY245" fmla="*/ 2209817 h 2323145"/>
              <a:gd name="connsiteX246" fmla="*/ 1136097 w 11269336"/>
              <a:gd name="connsiteY246" fmla="*/ 2205112 h 2323145"/>
              <a:gd name="connsiteX247" fmla="*/ 988232 w 11269336"/>
              <a:gd name="connsiteY247" fmla="*/ 2235635 h 2323145"/>
              <a:gd name="connsiteX248" fmla="*/ 981959 w 11269336"/>
              <a:gd name="connsiteY248" fmla="*/ 2231607 h 2323145"/>
              <a:gd name="connsiteX249" fmla="*/ 938600 w 11269336"/>
              <a:gd name="connsiteY249" fmla="*/ 2238113 h 2323145"/>
              <a:gd name="connsiteX250" fmla="*/ 791788 w 11269336"/>
              <a:gd name="connsiteY250" fmla="*/ 2293224 h 2323145"/>
              <a:gd name="connsiteX251" fmla="*/ 706914 w 11269336"/>
              <a:gd name="connsiteY251" fmla="*/ 2305046 h 2323145"/>
              <a:gd name="connsiteX252" fmla="*/ 675971 w 11269336"/>
              <a:gd name="connsiteY252" fmla="*/ 2304030 h 2323145"/>
              <a:gd name="connsiteX253" fmla="*/ 624180 w 11269336"/>
              <a:gd name="connsiteY253" fmla="*/ 2302650 h 2323145"/>
              <a:gd name="connsiteX254" fmla="*/ 583453 w 11269336"/>
              <a:gd name="connsiteY254" fmla="*/ 2288788 h 2323145"/>
              <a:gd name="connsiteX255" fmla="*/ 540946 w 11269336"/>
              <a:gd name="connsiteY255" fmla="*/ 2292721 h 2323145"/>
              <a:gd name="connsiteX256" fmla="*/ 533680 w 11269336"/>
              <a:gd name="connsiteY256" fmla="*/ 2310233 h 2323145"/>
              <a:gd name="connsiteX257" fmla="*/ 487366 w 11269336"/>
              <a:gd name="connsiteY257" fmla="*/ 2309053 h 2323145"/>
              <a:gd name="connsiteX258" fmla="*/ 416820 w 11269336"/>
              <a:gd name="connsiteY258" fmla="*/ 2305443 h 2323145"/>
              <a:gd name="connsiteX259" fmla="*/ 376805 w 11269336"/>
              <a:gd name="connsiteY259" fmla="*/ 2307647 h 2323145"/>
              <a:gd name="connsiteX260" fmla="*/ 266777 w 11269336"/>
              <a:gd name="connsiteY260" fmla="*/ 2309012 h 2323145"/>
              <a:gd name="connsiteX261" fmla="*/ 156013 w 11269336"/>
              <a:gd name="connsiteY261" fmla="*/ 2306832 h 2323145"/>
              <a:gd name="connsiteX262" fmla="*/ 87258 w 11269336"/>
              <a:gd name="connsiteY262" fmla="*/ 2285511 h 2323145"/>
              <a:gd name="connsiteX263" fmla="*/ 23798 w 11269336"/>
              <a:gd name="connsiteY263" fmla="*/ 2281822 h 2323145"/>
              <a:gd name="connsiteX264" fmla="*/ 0 w 11269336"/>
              <a:gd name="connsiteY264" fmla="*/ 2285369 h 2323145"/>
              <a:gd name="connsiteX265" fmla="*/ 0 w 11269336"/>
              <a:gd name="connsiteY265" fmla="*/ 0 h 2323145"/>
              <a:gd name="connsiteX0" fmla="*/ 0 w 11269336"/>
              <a:gd name="connsiteY0" fmla="*/ 0 h 2323145"/>
              <a:gd name="connsiteX1" fmla="*/ 11269336 w 11269336"/>
              <a:gd name="connsiteY1" fmla="*/ 0 h 2323145"/>
              <a:gd name="connsiteX2" fmla="*/ 11268645 w 11269336"/>
              <a:gd name="connsiteY2" fmla="*/ 511 h 2323145"/>
              <a:gd name="connsiteX3" fmla="*/ 11230739 w 11269336"/>
              <a:gd name="connsiteY3" fmla="*/ 37096 h 2323145"/>
              <a:gd name="connsiteX4" fmla="*/ 11082485 w 11269336"/>
              <a:gd name="connsiteY4" fmla="*/ 78590 h 2323145"/>
              <a:gd name="connsiteX5" fmla="*/ 11031776 w 11269336"/>
              <a:gd name="connsiteY5" fmla="*/ 79197 h 2323145"/>
              <a:gd name="connsiteX6" fmla="*/ 10995894 w 11269336"/>
              <a:gd name="connsiteY6" fmla="*/ 83459 h 2323145"/>
              <a:gd name="connsiteX7" fmla="*/ 10861177 w 11269336"/>
              <a:gd name="connsiteY7" fmla="*/ 147419 h 2323145"/>
              <a:gd name="connsiteX8" fmla="*/ 10782732 w 11269336"/>
              <a:gd name="connsiteY8" fmla="*/ 135645 h 2323145"/>
              <a:gd name="connsiteX9" fmla="*/ 10660773 w 11269336"/>
              <a:gd name="connsiteY9" fmla="*/ 179312 h 2323145"/>
              <a:gd name="connsiteX10" fmla="*/ 10564442 w 11269336"/>
              <a:gd name="connsiteY10" fmla="*/ 160738 h 2323145"/>
              <a:gd name="connsiteX11" fmla="*/ 10490200 w 11269336"/>
              <a:gd name="connsiteY11" fmla="*/ 183533 h 2323145"/>
              <a:gd name="connsiteX12" fmla="*/ 10271351 w 11269336"/>
              <a:gd name="connsiteY12" fmla="*/ 243104 h 2323145"/>
              <a:gd name="connsiteX13" fmla="*/ 10061033 w 11269336"/>
              <a:gd name="connsiteY13" fmla="*/ 364937 h 2323145"/>
              <a:gd name="connsiteX14" fmla="*/ 9921770 w 11269336"/>
              <a:gd name="connsiteY14" fmla="*/ 406154 h 2323145"/>
              <a:gd name="connsiteX15" fmla="*/ 9858388 w 11269336"/>
              <a:gd name="connsiteY15" fmla="*/ 439489 h 2323145"/>
              <a:gd name="connsiteX16" fmla="*/ 9811914 w 11269336"/>
              <a:gd name="connsiteY16" fmla="*/ 449865 h 2323145"/>
              <a:gd name="connsiteX17" fmla="*/ 9784394 w 11269336"/>
              <a:gd name="connsiteY17" fmla="*/ 457816 h 2323145"/>
              <a:gd name="connsiteX18" fmla="*/ 9656836 w 11269336"/>
              <a:gd name="connsiteY18" fmla="*/ 469967 h 2323145"/>
              <a:gd name="connsiteX19" fmla="*/ 9380600 w 11269336"/>
              <a:gd name="connsiteY19" fmla="*/ 549821 h 2323145"/>
              <a:gd name="connsiteX20" fmla="*/ 9263254 w 11269336"/>
              <a:gd name="connsiteY20" fmla="*/ 645662 h 2323145"/>
              <a:gd name="connsiteX21" fmla="*/ 9162278 w 11269336"/>
              <a:gd name="connsiteY21" fmla="*/ 704724 h 2323145"/>
              <a:gd name="connsiteX22" fmla="*/ 8977138 w 11269336"/>
              <a:gd name="connsiteY22" fmla="*/ 774970 h 2323145"/>
              <a:gd name="connsiteX23" fmla="*/ 8947030 w 11269336"/>
              <a:gd name="connsiteY23" fmla="*/ 814934 h 2323145"/>
              <a:gd name="connsiteX24" fmla="*/ 8914746 w 11269336"/>
              <a:gd name="connsiteY24" fmla="*/ 826428 h 2323145"/>
              <a:gd name="connsiteX25" fmla="*/ 8917778 w 11269336"/>
              <a:gd name="connsiteY25" fmla="*/ 835198 h 2323145"/>
              <a:gd name="connsiteX26" fmla="*/ 8905560 w 11269336"/>
              <a:gd name="connsiteY26" fmla="*/ 838358 h 2323145"/>
              <a:gd name="connsiteX27" fmla="*/ 8897564 w 11269336"/>
              <a:gd name="connsiteY27" fmla="*/ 834287 h 2323145"/>
              <a:gd name="connsiteX28" fmla="*/ 8878040 w 11269336"/>
              <a:gd name="connsiteY28" fmla="*/ 844150 h 2323145"/>
              <a:gd name="connsiteX29" fmla="*/ 8882654 w 11269336"/>
              <a:gd name="connsiteY29" fmla="*/ 892768 h 2323145"/>
              <a:gd name="connsiteX30" fmla="*/ 8795998 w 11269336"/>
              <a:gd name="connsiteY30" fmla="*/ 863337 h 2323145"/>
              <a:gd name="connsiteX31" fmla="*/ 8776970 w 11269336"/>
              <a:gd name="connsiteY31" fmla="*/ 885177 h 2323145"/>
              <a:gd name="connsiteX32" fmla="*/ 8755719 w 11269336"/>
              <a:gd name="connsiteY32" fmla="*/ 889754 h 2323145"/>
              <a:gd name="connsiteX33" fmla="*/ 8743257 w 11269336"/>
              <a:gd name="connsiteY33" fmla="*/ 904723 h 2323145"/>
              <a:gd name="connsiteX34" fmla="*/ 8721366 w 11269336"/>
              <a:gd name="connsiteY34" fmla="*/ 904711 h 2323145"/>
              <a:gd name="connsiteX35" fmla="*/ 8678353 w 11269336"/>
              <a:gd name="connsiteY35" fmla="*/ 926318 h 2323145"/>
              <a:gd name="connsiteX36" fmla="*/ 8636849 w 11269336"/>
              <a:gd name="connsiteY36" fmla="*/ 937900 h 2323145"/>
              <a:gd name="connsiteX37" fmla="*/ 8620213 w 11269336"/>
              <a:gd name="connsiteY37" fmla="*/ 943068 h 2323145"/>
              <a:gd name="connsiteX38" fmla="*/ 8612581 w 11269336"/>
              <a:gd name="connsiteY38" fmla="*/ 952695 h 2323145"/>
              <a:gd name="connsiteX39" fmla="*/ 8589038 w 11269336"/>
              <a:gd name="connsiteY39" fmla="*/ 963892 h 2323145"/>
              <a:gd name="connsiteX40" fmla="*/ 8579950 w 11269336"/>
              <a:gd name="connsiteY40" fmla="*/ 960899 h 2323145"/>
              <a:gd name="connsiteX41" fmla="*/ 8579319 w 11269336"/>
              <a:gd name="connsiteY41" fmla="*/ 965630 h 2323145"/>
              <a:gd name="connsiteX42" fmla="*/ 8547429 w 11269336"/>
              <a:gd name="connsiteY42" fmla="*/ 984506 h 2323145"/>
              <a:gd name="connsiteX43" fmla="*/ 8478704 w 11269336"/>
              <a:gd name="connsiteY43" fmla="*/ 1025490 h 2323145"/>
              <a:gd name="connsiteX44" fmla="*/ 8461421 w 11269336"/>
              <a:gd name="connsiteY44" fmla="*/ 1035512 h 2323145"/>
              <a:gd name="connsiteX45" fmla="*/ 8445003 w 11269336"/>
              <a:gd name="connsiteY45" fmla="*/ 1036851 h 2323145"/>
              <a:gd name="connsiteX46" fmla="*/ 8357350 w 11269336"/>
              <a:gd name="connsiteY46" fmla="*/ 1060213 h 2323145"/>
              <a:gd name="connsiteX47" fmla="*/ 8335565 w 11269336"/>
              <a:gd name="connsiteY47" fmla="*/ 1061151 h 2323145"/>
              <a:gd name="connsiteX48" fmla="*/ 8325267 w 11269336"/>
              <a:gd name="connsiteY48" fmla="*/ 1055919 h 2323145"/>
              <a:gd name="connsiteX49" fmla="*/ 8293586 w 11269336"/>
              <a:gd name="connsiteY49" fmla="*/ 1076144 h 2323145"/>
              <a:gd name="connsiteX50" fmla="*/ 8242405 w 11269336"/>
              <a:gd name="connsiteY50" fmla="*/ 1095960 h 2323145"/>
              <a:gd name="connsiteX51" fmla="*/ 8197391 w 11269336"/>
              <a:gd name="connsiteY51" fmla="*/ 1107746 h 2323145"/>
              <a:gd name="connsiteX52" fmla="*/ 8081474 w 11269336"/>
              <a:gd name="connsiteY52" fmla="*/ 1130125 h 2323145"/>
              <a:gd name="connsiteX53" fmla="*/ 8053585 w 11269336"/>
              <a:gd name="connsiteY53" fmla="*/ 1129169 h 2323145"/>
              <a:gd name="connsiteX54" fmla="*/ 8038422 w 11269336"/>
              <a:gd name="connsiteY54" fmla="*/ 1119092 h 2323145"/>
              <a:gd name="connsiteX55" fmla="*/ 8029450 w 11269336"/>
              <a:gd name="connsiteY55" fmla="*/ 1125592 h 2323145"/>
              <a:gd name="connsiteX56" fmla="*/ 7959552 w 11269336"/>
              <a:gd name="connsiteY56" fmla="*/ 1140188 h 2323145"/>
              <a:gd name="connsiteX57" fmla="*/ 7914188 w 11269336"/>
              <a:gd name="connsiteY57" fmla="*/ 1150862 h 2323145"/>
              <a:gd name="connsiteX58" fmla="*/ 7914918 w 11269336"/>
              <a:gd name="connsiteY58" fmla="*/ 1168758 h 2323145"/>
              <a:gd name="connsiteX59" fmla="*/ 7875510 w 11269336"/>
              <a:gd name="connsiteY59" fmla="*/ 1183153 h 2323145"/>
              <a:gd name="connsiteX60" fmla="*/ 7829932 w 11269336"/>
              <a:gd name="connsiteY60" fmla="*/ 1180782 h 2323145"/>
              <a:gd name="connsiteX61" fmla="*/ 7779182 w 11269336"/>
              <a:gd name="connsiteY61" fmla="*/ 1192665 h 2323145"/>
              <a:gd name="connsiteX62" fmla="*/ 7748774 w 11269336"/>
              <a:gd name="connsiteY62" fmla="*/ 1199586 h 2323145"/>
              <a:gd name="connsiteX63" fmla="*/ 7671846 w 11269336"/>
              <a:gd name="connsiteY63" fmla="*/ 1231966 h 2323145"/>
              <a:gd name="connsiteX64" fmla="*/ 7554146 w 11269336"/>
              <a:gd name="connsiteY64" fmla="*/ 1319748 h 2323145"/>
              <a:gd name="connsiteX65" fmla="*/ 7515052 w 11269336"/>
              <a:gd name="connsiteY65" fmla="*/ 1336718 h 2323145"/>
              <a:gd name="connsiteX66" fmla="*/ 7507193 w 11269336"/>
              <a:gd name="connsiteY66" fmla="*/ 1334617 h 2323145"/>
              <a:gd name="connsiteX67" fmla="*/ 7461694 w 11269336"/>
              <a:gd name="connsiteY67" fmla="*/ 1375866 h 2323145"/>
              <a:gd name="connsiteX68" fmla="*/ 7377571 w 11269336"/>
              <a:gd name="connsiteY68" fmla="*/ 1400128 h 2323145"/>
              <a:gd name="connsiteX69" fmla="*/ 7311261 w 11269336"/>
              <a:gd name="connsiteY69" fmla="*/ 1412652 h 2323145"/>
              <a:gd name="connsiteX70" fmla="*/ 7275307 w 11269336"/>
              <a:gd name="connsiteY70" fmla="*/ 1422171 h 2323145"/>
              <a:gd name="connsiteX71" fmla="*/ 7247783 w 11269336"/>
              <a:gd name="connsiteY71" fmla="*/ 1426330 h 2323145"/>
              <a:gd name="connsiteX72" fmla="*/ 7185047 w 11269336"/>
              <a:gd name="connsiteY72" fmla="*/ 1451812 h 2323145"/>
              <a:gd name="connsiteX73" fmla="*/ 7084117 w 11269336"/>
              <a:gd name="connsiteY73" fmla="*/ 1500281 h 2323145"/>
              <a:gd name="connsiteX74" fmla="*/ 7062011 w 11269336"/>
              <a:gd name="connsiteY74" fmla="*/ 1509183 h 2323145"/>
              <a:gd name="connsiteX75" fmla="*/ 7040555 w 11269336"/>
              <a:gd name="connsiteY75" fmla="*/ 1511207 h 2323145"/>
              <a:gd name="connsiteX76" fmla="*/ 7033438 w 11269336"/>
              <a:gd name="connsiteY76" fmla="*/ 1506772 h 2323145"/>
              <a:gd name="connsiteX77" fmla="*/ 7020886 w 11269336"/>
              <a:gd name="connsiteY77" fmla="*/ 1510764 h 2323145"/>
              <a:gd name="connsiteX78" fmla="*/ 7017033 w 11269336"/>
              <a:gd name="connsiteY78" fmla="*/ 1510650 h 2323145"/>
              <a:gd name="connsiteX79" fmla="*/ 6995460 w 11269336"/>
              <a:gd name="connsiteY79" fmla="*/ 1511173 h 2323145"/>
              <a:gd name="connsiteX80" fmla="*/ 6962144 w 11269336"/>
              <a:gd name="connsiteY80" fmla="*/ 1541508 h 2323145"/>
              <a:gd name="connsiteX81" fmla="*/ 6910674 w 11269336"/>
              <a:gd name="connsiteY81" fmla="*/ 1554793 h 2323145"/>
              <a:gd name="connsiteX82" fmla="*/ 6732152 w 11269336"/>
              <a:gd name="connsiteY82" fmla="*/ 1642538 h 2323145"/>
              <a:gd name="connsiteX83" fmla="*/ 6694106 w 11269336"/>
              <a:gd name="connsiteY83" fmla="*/ 1632377 h 2323145"/>
              <a:gd name="connsiteX84" fmla="*/ 6617223 w 11269336"/>
              <a:gd name="connsiteY84" fmla="*/ 1659889 h 2323145"/>
              <a:gd name="connsiteX85" fmla="*/ 6521138 w 11269336"/>
              <a:gd name="connsiteY85" fmla="*/ 1744340 h 2323145"/>
              <a:gd name="connsiteX86" fmla="*/ 6380677 w 11269336"/>
              <a:gd name="connsiteY86" fmla="*/ 1796883 h 2323145"/>
              <a:gd name="connsiteX87" fmla="*/ 6374897 w 11269336"/>
              <a:gd name="connsiteY87" fmla="*/ 1809910 h 2323145"/>
              <a:gd name="connsiteX88" fmla="*/ 6364545 w 11269336"/>
              <a:gd name="connsiteY88" fmla="*/ 1820090 h 2323145"/>
              <a:gd name="connsiteX89" fmla="*/ 6362126 w 11269336"/>
              <a:gd name="connsiteY89" fmla="*/ 1819991 h 2323145"/>
              <a:gd name="connsiteX90" fmla="*/ 6346673 w 11269336"/>
              <a:gd name="connsiteY90" fmla="*/ 1827824 h 2323145"/>
              <a:gd name="connsiteX91" fmla="*/ 6345588 w 11269336"/>
              <a:gd name="connsiteY91" fmla="*/ 1832232 h 2323145"/>
              <a:gd name="connsiteX92" fmla="*/ 6335708 w 11269336"/>
              <a:gd name="connsiteY92" fmla="*/ 1838451 h 2323145"/>
              <a:gd name="connsiteX93" fmla="*/ 6318182 w 11269336"/>
              <a:gd name="connsiteY93" fmla="*/ 1852975 h 2323145"/>
              <a:gd name="connsiteX94" fmla="*/ 6313084 w 11269336"/>
              <a:gd name="connsiteY94" fmla="*/ 1853561 h 2323145"/>
              <a:gd name="connsiteX95" fmla="*/ 6283816 w 11269336"/>
              <a:gd name="connsiteY95" fmla="*/ 1872148 h 2323145"/>
              <a:gd name="connsiteX96" fmla="*/ 6282550 w 11269336"/>
              <a:gd name="connsiteY96" fmla="*/ 1871392 h 2323145"/>
              <a:gd name="connsiteX97" fmla="*/ 6270527 w 11269336"/>
              <a:gd name="connsiteY97" fmla="*/ 1872208 h 2323145"/>
              <a:gd name="connsiteX98" fmla="*/ 6249518 w 11269336"/>
              <a:gd name="connsiteY98" fmla="*/ 1876079 h 2323145"/>
              <a:gd name="connsiteX99" fmla="*/ 6190386 w 11269336"/>
              <a:gd name="connsiteY99" fmla="*/ 1872478 h 2323145"/>
              <a:gd name="connsiteX100" fmla="*/ 6159777 w 11269336"/>
              <a:gd name="connsiteY100" fmla="*/ 1891745 h 2323145"/>
              <a:gd name="connsiteX101" fmla="*/ 6153131 w 11269336"/>
              <a:gd name="connsiteY101" fmla="*/ 1895079 h 2323145"/>
              <a:gd name="connsiteX102" fmla="*/ 6152798 w 11269336"/>
              <a:gd name="connsiteY102" fmla="*/ 1894920 h 2323145"/>
              <a:gd name="connsiteX103" fmla="*/ 6145388 w 11269336"/>
              <a:gd name="connsiteY103" fmla="*/ 1897990 h 2323145"/>
              <a:gd name="connsiteX104" fmla="*/ 6141014 w 11269336"/>
              <a:gd name="connsiteY104" fmla="*/ 1901155 h 2323145"/>
              <a:gd name="connsiteX105" fmla="*/ 6128122 w 11269336"/>
              <a:gd name="connsiteY105" fmla="*/ 1907623 h 2323145"/>
              <a:gd name="connsiteX106" fmla="*/ 6122351 w 11269336"/>
              <a:gd name="connsiteY106" fmla="*/ 1908359 h 2323145"/>
              <a:gd name="connsiteX107" fmla="*/ 6064750 w 11269336"/>
              <a:gd name="connsiteY107" fmla="*/ 1896394 h 2323145"/>
              <a:gd name="connsiteX108" fmla="*/ 5964230 w 11269336"/>
              <a:gd name="connsiteY108" fmla="*/ 1910038 h 2323145"/>
              <a:gd name="connsiteX109" fmla="*/ 5865399 w 11269336"/>
              <a:gd name="connsiteY109" fmla="*/ 1926966 h 2323145"/>
              <a:gd name="connsiteX110" fmla="*/ 5829951 w 11269336"/>
              <a:gd name="connsiteY110" fmla="*/ 1934755 h 2323145"/>
              <a:gd name="connsiteX111" fmla="*/ 5765285 w 11269336"/>
              <a:gd name="connsiteY111" fmla="*/ 1941322 h 2323145"/>
              <a:gd name="connsiteX112" fmla="*/ 5734750 w 11269336"/>
              <a:gd name="connsiteY112" fmla="*/ 1939793 h 2323145"/>
              <a:gd name="connsiteX113" fmla="*/ 5733569 w 11269336"/>
              <a:gd name="connsiteY113" fmla="*/ 1940505 h 2323145"/>
              <a:gd name="connsiteX114" fmla="*/ 5730329 w 11269336"/>
              <a:gd name="connsiteY114" fmla="*/ 1937845 h 2323145"/>
              <a:gd name="connsiteX115" fmla="*/ 5724661 w 11269336"/>
              <a:gd name="connsiteY115" fmla="*/ 1937455 h 2323145"/>
              <a:gd name="connsiteX116" fmla="*/ 5710186 w 11269336"/>
              <a:gd name="connsiteY116" fmla="*/ 1941370 h 2323145"/>
              <a:gd name="connsiteX117" fmla="*/ 5704910 w 11269336"/>
              <a:gd name="connsiteY117" fmla="*/ 1943663 h 2323145"/>
              <a:gd name="connsiteX118" fmla="*/ 5696836 w 11269336"/>
              <a:gd name="connsiteY118" fmla="*/ 1945271 h 2323145"/>
              <a:gd name="connsiteX119" fmla="*/ 5696583 w 11269336"/>
              <a:gd name="connsiteY119" fmla="*/ 1945050 h 2323145"/>
              <a:gd name="connsiteX120" fmla="*/ 5689123 w 11269336"/>
              <a:gd name="connsiteY120" fmla="*/ 1947067 h 2323145"/>
              <a:gd name="connsiteX121" fmla="*/ 5653291 w 11269336"/>
              <a:gd name="connsiteY121" fmla="*/ 1960245 h 2323145"/>
              <a:gd name="connsiteX122" fmla="*/ 5599385 w 11269336"/>
              <a:gd name="connsiteY122" fmla="*/ 1945198 h 2323145"/>
              <a:gd name="connsiteX123" fmla="*/ 5578300 w 11269336"/>
              <a:gd name="connsiteY123" fmla="*/ 1944963 h 2323145"/>
              <a:gd name="connsiteX124" fmla="*/ 5566758 w 11269336"/>
              <a:gd name="connsiteY124" fmla="*/ 1943441 h 2323145"/>
              <a:gd name="connsiteX125" fmla="*/ 5565857 w 11269336"/>
              <a:gd name="connsiteY125" fmla="*/ 1942445 h 2323145"/>
              <a:gd name="connsiteX126" fmla="*/ 5531534 w 11269336"/>
              <a:gd name="connsiteY126" fmla="*/ 1955208 h 2323145"/>
              <a:gd name="connsiteX127" fmla="*/ 5526552 w 11269336"/>
              <a:gd name="connsiteY127" fmla="*/ 1954799 h 2323145"/>
              <a:gd name="connsiteX128" fmla="*/ 5504723 w 11269336"/>
              <a:gd name="connsiteY128" fmla="*/ 1965811 h 2323145"/>
              <a:gd name="connsiteX129" fmla="*/ 5493156 w 11269336"/>
              <a:gd name="connsiteY129" fmla="*/ 1970063 h 2323145"/>
              <a:gd name="connsiteX130" fmla="*/ 5490486 w 11269336"/>
              <a:gd name="connsiteY130" fmla="*/ 1974227 h 2323145"/>
              <a:gd name="connsiteX131" fmla="*/ 5473107 w 11269336"/>
              <a:gd name="connsiteY131" fmla="*/ 1979001 h 2323145"/>
              <a:gd name="connsiteX132" fmla="*/ 5470885 w 11269336"/>
              <a:gd name="connsiteY132" fmla="*/ 1978432 h 2323145"/>
              <a:gd name="connsiteX133" fmla="*/ 5457393 w 11269336"/>
              <a:gd name="connsiteY133" fmla="*/ 1986525 h 2323145"/>
              <a:gd name="connsiteX134" fmla="*/ 5447102 w 11269336"/>
              <a:gd name="connsiteY134" fmla="*/ 1998329 h 2323145"/>
              <a:gd name="connsiteX135" fmla="*/ 5159151 w 11269336"/>
              <a:gd name="connsiteY135" fmla="*/ 2029640 h 2323145"/>
              <a:gd name="connsiteX136" fmla="*/ 5041688 w 11269336"/>
              <a:gd name="connsiteY136" fmla="*/ 2022334 h 2323145"/>
              <a:gd name="connsiteX137" fmla="*/ 4860988 w 11269336"/>
              <a:gd name="connsiteY137" fmla="*/ 2135698 h 2323145"/>
              <a:gd name="connsiteX138" fmla="*/ 4807902 w 11269336"/>
              <a:gd name="connsiteY138" fmla="*/ 2138894 h 2323145"/>
              <a:gd name="connsiteX139" fmla="*/ 4765388 w 11269336"/>
              <a:gd name="connsiteY139" fmla="*/ 2162525 h 2323145"/>
              <a:gd name="connsiteX140" fmla="*/ 4745033 w 11269336"/>
              <a:gd name="connsiteY140" fmla="*/ 2158859 h 2323145"/>
              <a:gd name="connsiteX141" fmla="*/ 4741475 w 11269336"/>
              <a:gd name="connsiteY141" fmla="*/ 2157998 h 2323145"/>
              <a:gd name="connsiteX142" fmla="*/ 4728247 w 11269336"/>
              <a:gd name="connsiteY142" fmla="*/ 2159526 h 2323145"/>
              <a:gd name="connsiteX143" fmla="*/ 4723263 w 11269336"/>
              <a:gd name="connsiteY143" fmla="*/ 2153742 h 2323145"/>
              <a:gd name="connsiteX144" fmla="*/ 4702453 w 11269336"/>
              <a:gd name="connsiteY144" fmla="*/ 2151586 h 2323145"/>
              <a:gd name="connsiteX145" fmla="*/ 4678455 w 11269336"/>
              <a:gd name="connsiteY145" fmla="*/ 2156131 h 2323145"/>
              <a:gd name="connsiteX146" fmla="*/ 4593061 w 11269336"/>
              <a:gd name="connsiteY146" fmla="*/ 2171597 h 2323145"/>
              <a:gd name="connsiteX147" fmla="*/ 4579902 w 11269336"/>
              <a:gd name="connsiteY147" fmla="*/ 2177927 h 2323145"/>
              <a:gd name="connsiteX148" fmla="*/ 4533444 w 11269336"/>
              <a:gd name="connsiteY148" fmla="*/ 2181200 h 2323145"/>
              <a:gd name="connsiteX149" fmla="*/ 4492832 w 11269336"/>
              <a:gd name="connsiteY149" fmla="*/ 2188033 h 2323145"/>
              <a:gd name="connsiteX150" fmla="*/ 4467257 w 11269336"/>
              <a:gd name="connsiteY150" fmla="*/ 2196121 h 2323145"/>
              <a:gd name="connsiteX151" fmla="*/ 4459937 w 11269336"/>
              <a:gd name="connsiteY151" fmla="*/ 2195182 h 2323145"/>
              <a:gd name="connsiteX152" fmla="*/ 4433312 w 11269336"/>
              <a:gd name="connsiteY152" fmla="*/ 2199004 h 2323145"/>
              <a:gd name="connsiteX153" fmla="*/ 4420601 w 11269336"/>
              <a:gd name="connsiteY153" fmla="*/ 2205158 h 2323145"/>
              <a:gd name="connsiteX154" fmla="*/ 4405765 w 11269336"/>
              <a:gd name="connsiteY154" fmla="*/ 2199902 h 2323145"/>
              <a:gd name="connsiteX155" fmla="*/ 4401354 w 11269336"/>
              <a:gd name="connsiteY155" fmla="*/ 2194745 h 2323145"/>
              <a:gd name="connsiteX156" fmla="*/ 4383151 w 11269336"/>
              <a:gd name="connsiteY156" fmla="*/ 2201140 h 2323145"/>
              <a:gd name="connsiteX157" fmla="*/ 4366646 w 11269336"/>
              <a:gd name="connsiteY157" fmla="*/ 2198564 h 2323145"/>
              <a:gd name="connsiteX158" fmla="*/ 4354009 w 11269336"/>
              <a:gd name="connsiteY158" fmla="*/ 2204984 h 2323145"/>
              <a:gd name="connsiteX159" fmla="*/ 4348284 w 11269336"/>
              <a:gd name="connsiteY159" fmla="*/ 2205270 h 2323145"/>
              <a:gd name="connsiteX160" fmla="*/ 4333906 w 11269336"/>
              <a:gd name="connsiteY160" fmla="*/ 2205251 h 2323145"/>
              <a:gd name="connsiteX161" fmla="*/ 4308819 w 11269336"/>
              <a:gd name="connsiteY161" fmla="*/ 2203822 h 2323145"/>
              <a:gd name="connsiteX162" fmla="*/ 4301210 w 11269336"/>
              <a:gd name="connsiteY162" fmla="*/ 2204456 h 2323145"/>
              <a:gd name="connsiteX163" fmla="*/ 4283095 w 11269336"/>
              <a:gd name="connsiteY163" fmla="*/ 2198177 h 2323145"/>
              <a:gd name="connsiteX164" fmla="*/ 4250119 w 11269336"/>
              <a:gd name="connsiteY164" fmla="*/ 2196342 h 2323145"/>
              <a:gd name="connsiteX165" fmla="*/ 4189203 w 11269336"/>
              <a:gd name="connsiteY165" fmla="*/ 2178994 h 2323145"/>
              <a:gd name="connsiteX166" fmla="*/ 4154035 w 11269336"/>
              <a:gd name="connsiteY166" fmla="*/ 2171950 h 2323145"/>
              <a:gd name="connsiteX167" fmla="*/ 4129569 w 11269336"/>
              <a:gd name="connsiteY167" fmla="*/ 2163850 h 2323145"/>
              <a:gd name="connsiteX168" fmla="*/ 4061250 w 11269336"/>
              <a:gd name="connsiteY168" fmla="*/ 2159236 h 2323145"/>
              <a:gd name="connsiteX169" fmla="*/ 3945480 w 11269336"/>
              <a:gd name="connsiteY169" fmla="*/ 2158279 h 2323145"/>
              <a:gd name="connsiteX170" fmla="*/ 3921468 w 11269336"/>
              <a:gd name="connsiteY170" fmla="*/ 2156588 h 2323145"/>
              <a:gd name="connsiteX171" fmla="*/ 3903348 w 11269336"/>
              <a:gd name="connsiteY171" fmla="*/ 2149220 h 2323145"/>
              <a:gd name="connsiteX172" fmla="*/ 3901342 w 11269336"/>
              <a:gd name="connsiteY172" fmla="*/ 2142355 h 2323145"/>
              <a:gd name="connsiteX173" fmla="*/ 3888539 w 11269336"/>
              <a:gd name="connsiteY173" fmla="*/ 2140476 h 2323145"/>
              <a:gd name="connsiteX174" fmla="*/ 3885662 w 11269336"/>
              <a:gd name="connsiteY174" fmla="*/ 2138740 h 2323145"/>
              <a:gd name="connsiteX175" fmla="*/ 3868627 w 11269336"/>
              <a:gd name="connsiteY175" fmla="*/ 2130023 h 2323145"/>
              <a:gd name="connsiteX176" fmla="*/ 3819177 w 11269336"/>
              <a:gd name="connsiteY176" fmla="*/ 2142111 h 2323145"/>
              <a:gd name="connsiteX177" fmla="*/ 3769100 w 11269336"/>
              <a:gd name="connsiteY177" fmla="*/ 2131731 h 2323145"/>
              <a:gd name="connsiteX178" fmla="*/ 3562752 w 11269336"/>
              <a:gd name="connsiteY178" fmla="*/ 2131785 h 2323145"/>
              <a:gd name="connsiteX179" fmla="*/ 3541402 w 11269336"/>
              <a:gd name="connsiteY179" fmla="*/ 2106821 h 2323145"/>
              <a:gd name="connsiteX180" fmla="*/ 3365341 w 11269336"/>
              <a:gd name="connsiteY180" fmla="*/ 2077638 h 2323145"/>
              <a:gd name="connsiteX181" fmla="*/ 3170922 w 11269336"/>
              <a:gd name="connsiteY181" fmla="*/ 2115957 h 2323145"/>
              <a:gd name="connsiteX182" fmla="*/ 3156256 w 11269336"/>
              <a:gd name="connsiteY182" fmla="*/ 2124773 h 2323145"/>
              <a:gd name="connsiteX183" fmla="*/ 3140298 w 11269336"/>
              <a:gd name="connsiteY183" fmla="*/ 2129182 h 2323145"/>
              <a:gd name="connsiteX184" fmla="*/ 3138514 w 11269336"/>
              <a:gd name="connsiteY184" fmla="*/ 2128069 h 2323145"/>
              <a:gd name="connsiteX185" fmla="*/ 3120467 w 11269336"/>
              <a:gd name="connsiteY185" fmla="*/ 2128281 h 2323145"/>
              <a:gd name="connsiteX186" fmla="*/ 3116175 w 11269336"/>
              <a:gd name="connsiteY186" fmla="*/ 2131633 h 2323145"/>
              <a:gd name="connsiteX187" fmla="*/ 3103685 w 11269336"/>
              <a:gd name="connsiteY187" fmla="*/ 2132814 h 2323145"/>
              <a:gd name="connsiteX188" fmla="*/ 3078794 w 11269336"/>
              <a:gd name="connsiteY188" fmla="*/ 2137935 h 2323145"/>
              <a:gd name="connsiteX189" fmla="*/ 3074407 w 11269336"/>
              <a:gd name="connsiteY189" fmla="*/ 2136274 h 2323145"/>
              <a:gd name="connsiteX190" fmla="*/ 3037285 w 11269336"/>
              <a:gd name="connsiteY190" fmla="*/ 2139919 h 2323145"/>
              <a:gd name="connsiteX191" fmla="*/ 3036901 w 11269336"/>
              <a:gd name="connsiteY191" fmla="*/ 2138726 h 2323145"/>
              <a:gd name="connsiteX192" fmla="*/ 3026996 w 11269336"/>
              <a:gd name="connsiteY192" fmla="*/ 2134322 h 2323145"/>
              <a:gd name="connsiteX193" fmla="*/ 3007772 w 11269336"/>
              <a:gd name="connsiteY193" fmla="*/ 2128742 h 2323145"/>
              <a:gd name="connsiteX194" fmla="*/ 2965030 w 11269336"/>
              <a:gd name="connsiteY194" fmla="*/ 2100494 h 2323145"/>
              <a:gd name="connsiteX195" fmla="*/ 2926342 w 11269336"/>
              <a:gd name="connsiteY195" fmla="*/ 2104155 h 2323145"/>
              <a:gd name="connsiteX196" fmla="*/ 2918608 w 11269336"/>
              <a:gd name="connsiteY196" fmla="*/ 2104215 h 2323145"/>
              <a:gd name="connsiteX197" fmla="*/ 2918475 w 11269336"/>
              <a:gd name="connsiteY197" fmla="*/ 2103937 h 2323145"/>
              <a:gd name="connsiteX198" fmla="*/ 2910360 w 11269336"/>
              <a:gd name="connsiteY198" fmla="*/ 2103444 h 2323145"/>
              <a:gd name="connsiteX199" fmla="*/ 2904507 w 11269336"/>
              <a:gd name="connsiteY199" fmla="*/ 2104326 h 2323145"/>
              <a:gd name="connsiteX200" fmla="*/ 2889503 w 11269336"/>
              <a:gd name="connsiteY200" fmla="*/ 2104443 h 2323145"/>
              <a:gd name="connsiteX201" fmla="*/ 2884480 w 11269336"/>
              <a:gd name="connsiteY201" fmla="*/ 2102626 h 2323145"/>
              <a:gd name="connsiteX202" fmla="*/ 2882689 w 11269336"/>
              <a:gd name="connsiteY202" fmla="*/ 2099228 h 2323145"/>
              <a:gd name="connsiteX203" fmla="*/ 2881291 w 11269336"/>
              <a:gd name="connsiteY203" fmla="*/ 2099618 h 2323145"/>
              <a:gd name="connsiteX204" fmla="*/ 2853979 w 11269336"/>
              <a:gd name="connsiteY204" fmla="*/ 2090388 h 2323145"/>
              <a:gd name="connsiteX205" fmla="*/ 2791790 w 11269336"/>
              <a:gd name="connsiteY205" fmla="*/ 2080332 h 2323145"/>
              <a:gd name="connsiteX206" fmla="*/ 2755844 w 11269336"/>
              <a:gd name="connsiteY206" fmla="*/ 2078874 h 2323145"/>
              <a:gd name="connsiteX207" fmla="*/ 2657742 w 11269336"/>
              <a:gd name="connsiteY207" fmla="*/ 2070179 h 2323145"/>
              <a:gd name="connsiteX208" fmla="*/ 2559549 w 11269336"/>
              <a:gd name="connsiteY208" fmla="*/ 2057873 h 2323145"/>
              <a:gd name="connsiteX209" fmla="*/ 2512054 w 11269336"/>
              <a:gd name="connsiteY209" fmla="*/ 2031671 h 2323145"/>
              <a:gd name="connsiteX210" fmla="*/ 2506437 w 11269336"/>
              <a:gd name="connsiteY210" fmla="*/ 2030918 h 2323145"/>
              <a:gd name="connsiteX211" fmla="*/ 2491752 w 11269336"/>
              <a:gd name="connsiteY211" fmla="*/ 2033906 h 2323145"/>
              <a:gd name="connsiteX212" fmla="*/ 2486338 w 11269336"/>
              <a:gd name="connsiteY212" fmla="*/ 2035862 h 2323145"/>
              <a:gd name="connsiteX213" fmla="*/ 2478186 w 11269336"/>
              <a:gd name="connsiteY213" fmla="*/ 2036953 h 2323145"/>
              <a:gd name="connsiteX214" fmla="*/ 2477950 w 11269336"/>
              <a:gd name="connsiteY214" fmla="*/ 2036715 h 2323145"/>
              <a:gd name="connsiteX215" fmla="*/ 2470381 w 11269336"/>
              <a:gd name="connsiteY215" fmla="*/ 2038256 h 2323145"/>
              <a:gd name="connsiteX216" fmla="*/ 2433781 w 11269336"/>
              <a:gd name="connsiteY216" fmla="*/ 2049140 h 2323145"/>
              <a:gd name="connsiteX217" fmla="*/ 2381172 w 11269336"/>
              <a:gd name="connsiteY217" fmla="*/ 2030645 h 2323145"/>
              <a:gd name="connsiteX218" fmla="*/ 2360198 w 11269336"/>
              <a:gd name="connsiteY218" fmla="*/ 2029059 h 2323145"/>
              <a:gd name="connsiteX219" fmla="*/ 2348815 w 11269336"/>
              <a:gd name="connsiteY219" fmla="*/ 2026798 h 2323145"/>
              <a:gd name="connsiteX220" fmla="*/ 2347988 w 11269336"/>
              <a:gd name="connsiteY220" fmla="*/ 2025745 h 2323145"/>
              <a:gd name="connsiteX221" fmla="*/ 2312920 w 11269336"/>
              <a:gd name="connsiteY221" fmla="*/ 2036311 h 2323145"/>
              <a:gd name="connsiteX222" fmla="*/ 2307986 w 11269336"/>
              <a:gd name="connsiteY222" fmla="*/ 2035583 h 2323145"/>
              <a:gd name="connsiteX223" fmla="*/ 2285481 w 11269336"/>
              <a:gd name="connsiteY223" fmla="*/ 2045197 h 2323145"/>
              <a:gd name="connsiteX224" fmla="*/ 2273666 w 11269336"/>
              <a:gd name="connsiteY224" fmla="*/ 2048710 h 2323145"/>
              <a:gd name="connsiteX225" fmla="*/ 2270719 w 11269336"/>
              <a:gd name="connsiteY225" fmla="*/ 2052702 h 2323145"/>
              <a:gd name="connsiteX226" fmla="*/ 2253080 w 11269336"/>
              <a:gd name="connsiteY226" fmla="*/ 2056363 h 2323145"/>
              <a:gd name="connsiteX227" fmla="*/ 2250906 w 11269336"/>
              <a:gd name="connsiteY227" fmla="*/ 2055654 h 2323145"/>
              <a:gd name="connsiteX228" fmla="*/ 2236905 w 11269336"/>
              <a:gd name="connsiteY228" fmla="*/ 2062882 h 2323145"/>
              <a:gd name="connsiteX229" fmla="*/ 2225830 w 11269336"/>
              <a:gd name="connsiteY229" fmla="*/ 2074027 h 2323145"/>
              <a:gd name="connsiteX230" fmla="*/ 2073776 w 11269336"/>
              <a:gd name="connsiteY230" fmla="*/ 2089244 h 2323145"/>
              <a:gd name="connsiteX231" fmla="*/ 1948256 w 11269336"/>
              <a:gd name="connsiteY231" fmla="*/ 2146616 h 2323145"/>
              <a:gd name="connsiteX232" fmla="*/ 1865582 w 11269336"/>
              <a:gd name="connsiteY232" fmla="*/ 2153738 h 2323145"/>
              <a:gd name="connsiteX233" fmla="*/ 1835210 w 11269336"/>
              <a:gd name="connsiteY233" fmla="*/ 2134244 h 2323145"/>
              <a:gd name="connsiteX234" fmla="*/ 1632661 w 11269336"/>
              <a:gd name="connsiteY234" fmla="*/ 2173882 h 2323145"/>
              <a:gd name="connsiteX235" fmla="*/ 1579590 w 11269336"/>
              <a:gd name="connsiteY235" fmla="*/ 2173680 h 2323145"/>
              <a:gd name="connsiteX236" fmla="*/ 1535601 w 11269336"/>
              <a:gd name="connsiteY236" fmla="*/ 2194590 h 2323145"/>
              <a:gd name="connsiteX237" fmla="*/ 1515594 w 11269336"/>
              <a:gd name="connsiteY237" fmla="*/ 2189622 h 2323145"/>
              <a:gd name="connsiteX238" fmla="*/ 1512113 w 11269336"/>
              <a:gd name="connsiteY238" fmla="*/ 2188534 h 2323145"/>
              <a:gd name="connsiteX239" fmla="*/ 1498838 w 11269336"/>
              <a:gd name="connsiteY239" fmla="*/ 2189213 h 2323145"/>
              <a:gd name="connsiteX240" fmla="*/ 1494279 w 11269336"/>
              <a:gd name="connsiteY240" fmla="*/ 2183112 h 2323145"/>
              <a:gd name="connsiteX241" fmla="*/ 1473714 w 11269336"/>
              <a:gd name="connsiteY241" fmla="*/ 2179625 h 2323145"/>
              <a:gd name="connsiteX242" fmla="*/ 1449503 w 11269336"/>
              <a:gd name="connsiteY242" fmla="*/ 2182633 h 2323145"/>
              <a:gd name="connsiteX243" fmla="*/ 1266687 w 11269336"/>
              <a:gd name="connsiteY243" fmla="*/ 2212688 h 2323145"/>
              <a:gd name="connsiteX244" fmla="*/ 1239614 w 11269336"/>
              <a:gd name="connsiteY244" fmla="*/ 2209727 h 2323145"/>
              <a:gd name="connsiteX245" fmla="*/ 1202436 w 11269336"/>
              <a:gd name="connsiteY245" fmla="*/ 2209817 h 2323145"/>
              <a:gd name="connsiteX246" fmla="*/ 1136097 w 11269336"/>
              <a:gd name="connsiteY246" fmla="*/ 2205112 h 2323145"/>
              <a:gd name="connsiteX247" fmla="*/ 988232 w 11269336"/>
              <a:gd name="connsiteY247" fmla="*/ 2235635 h 2323145"/>
              <a:gd name="connsiteX248" fmla="*/ 981959 w 11269336"/>
              <a:gd name="connsiteY248" fmla="*/ 2231607 h 2323145"/>
              <a:gd name="connsiteX249" fmla="*/ 938600 w 11269336"/>
              <a:gd name="connsiteY249" fmla="*/ 2238113 h 2323145"/>
              <a:gd name="connsiteX250" fmla="*/ 791788 w 11269336"/>
              <a:gd name="connsiteY250" fmla="*/ 2293224 h 2323145"/>
              <a:gd name="connsiteX251" fmla="*/ 706914 w 11269336"/>
              <a:gd name="connsiteY251" fmla="*/ 2305046 h 2323145"/>
              <a:gd name="connsiteX252" fmla="*/ 675971 w 11269336"/>
              <a:gd name="connsiteY252" fmla="*/ 2304030 h 2323145"/>
              <a:gd name="connsiteX253" fmla="*/ 624180 w 11269336"/>
              <a:gd name="connsiteY253" fmla="*/ 2302650 h 2323145"/>
              <a:gd name="connsiteX254" fmla="*/ 583453 w 11269336"/>
              <a:gd name="connsiteY254" fmla="*/ 2288788 h 2323145"/>
              <a:gd name="connsiteX255" fmla="*/ 540946 w 11269336"/>
              <a:gd name="connsiteY255" fmla="*/ 2292721 h 2323145"/>
              <a:gd name="connsiteX256" fmla="*/ 533680 w 11269336"/>
              <a:gd name="connsiteY256" fmla="*/ 2310233 h 2323145"/>
              <a:gd name="connsiteX257" fmla="*/ 487366 w 11269336"/>
              <a:gd name="connsiteY257" fmla="*/ 2309053 h 2323145"/>
              <a:gd name="connsiteX258" fmla="*/ 416820 w 11269336"/>
              <a:gd name="connsiteY258" fmla="*/ 2305443 h 2323145"/>
              <a:gd name="connsiteX259" fmla="*/ 376805 w 11269336"/>
              <a:gd name="connsiteY259" fmla="*/ 2307647 h 2323145"/>
              <a:gd name="connsiteX260" fmla="*/ 266777 w 11269336"/>
              <a:gd name="connsiteY260" fmla="*/ 2309012 h 2323145"/>
              <a:gd name="connsiteX261" fmla="*/ 156013 w 11269336"/>
              <a:gd name="connsiteY261" fmla="*/ 2306832 h 2323145"/>
              <a:gd name="connsiteX262" fmla="*/ 87258 w 11269336"/>
              <a:gd name="connsiteY262" fmla="*/ 2285511 h 2323145"/>
              <a:gd name="connsiteX263" fmla="*/ 23798 w 11269336"/>
              <a:gd name="connsiteY263" fmla="*/ 2281822 h 2323145"/>
              <a:gd name="connsiteX264" fmla="*/ 0 w 11269336"/>
              <a:gd name="connsiteY264" fmla="*/ 2285369 h 2323145"/>
              <a:gd name="connsiteX265" fmla="*/ 0 w 11269336"/>
              <a:gd name="connsiteY265" fmla="*/ 0 h 2323145"/>
              <a:gd name="connsiteX0" fmla="*/ 0 w 11269336"/>
              <a:gd name="connsiteY0" fmla="*/ 0 h 2323145"/>
              <a:gd name="connsiteX1" fmla="*/ 11269336 w 11269336"/>
              <a:gd name="connsiteY1" fmla="*/ 0 h 2323145"/>
              <a:gd name="connsiteX2" fmla="*/ 11268645 w 11269336"/>
              <a:gd name="connsiteY2" fmla="*/ 511 h 2323145"/>
              <a:gd name="connsiteX3" fmla="*/ 11230739 w 11269336"/>
              <a:gd name="connsiteY3" fmla="*/ 37096 h 2323145"/>
              <a:gd name="connsiteX4" fmla="*/ 11082485 w 11269336"/>
              <a:gd name="connsiteY4" fmla="*/ 78590 h 2323145"/>
              <a:gd name="connsiteX5" fmla="*/ 11031776 w 11269336"/>
              <a:gd name="connsiteY5" fmla="*/ 79197 h 2323145"/>
              <a:gd name="connsiteX6" fmla="*/ 10995894 w 11269336"/>
              <a:gd name="connsiteY6" fmla="*/ 83459 h 2323145"/>
              <a:gd name="connsiteX7" fmla="*/ 10861177 w 11269336"/>
              <a:gd name="connsiteY7" fmla="*/ 147419 h 2323145"/>
              <a:gd name="connsiteX8" fmla="*/ 10782732 w 11269336"/>
              <a:gd name="connsiteY8" fmla="*/ 135645 h 2323145"/>
              <a:gd name="connsiteX9" fmla="*/ 10660773 w 11269336"/>
              <a:gd name="connsiteY9" fmla="*/ 179312 h 2323145"/>
              <a:gd name="connsiteX10" fmla="*/ 10564442 w 11269336"/>
              <a:gd name="connsiteY10" fmla="*/ 160738 h 2323145"/>
              <a:gd name="connsiteX11" fmla="*/ 10490200 w 11269336"/>
              <a:gd name="connsiteY11" fmla="*/ 183533 h 2323145"/>
              <a:gd name="connsiteX12" fmla="*/ 10271351 w 11269336"/>
              <a:gd name="connsiteY12" fmla="*/ 243104 h 2323145"/>
              <a:gd name="connsiteX13" fmla="*/ 10061033 w 11269336"/>
              <a:gd name="connsiteY13" fmla="*/ 364937 h 2323145"/>
              <a:gd name="connsiteX14" fmla="*/ 9921770 w 11269336"/>
              <a:gd name="connsiteY14" fmla="*/ 406154 h 2323145"/>
              <a:gd name="connsiteX15" fmla="*/ 9858388 w 11269336"/>
              <a:gd name="connsiteY15" fmla="*/ 439489 h 2323145"/>
              <a:gd name="connsiteX16" fmla="*/ 9811914 w 11269336"/>
              <a:gd name="connsiteY16" fmla="*/ 449865 h 2323145"/>
              <a:gd name="connsiteX17" fmla="*/ 9784394 w 11269336"/>
              <a:gd name="connsiteY17" fmla="*/ 457816 h 2323145"/>
              <a:gd name="connsiteX18" fmla="*/ 9656836 w 11269336"/>
              <a:gd name="connsiteY18" fmla="*/ 469967 h 2323145"/>
              <a:gd name="connsiteX19" fmla="*/ 9380600 w 11269336"/>
              <a:gd name="connsiteY19" fmla="*/ 549821 h 2323145"/>
              <a:gd name="connsiteX20" fmla="*/ 9263254 w 11269336"/>
              <a:gd name="connsiteY20" fmla="*/ 645662 h 2323145"/>
              <a:gd name="connsiteX21" fmla="*/ 9162278 w 11269336"/>
              <a:gd name="connsiteY21" fmla="*/ 704724 h 2323145"/>
              <a:gd name="connsiteX22" fmla="*/ 8977138 w 11269336"/>
              <a:gd name="connsiteY22" fmla="*/ 774970 h 2323145"/>
              <a:gd name="connsiteX23" fmla="*/ 9070855 w 11269336"/>
              <a:gd name="connsiteY23" fmla="*/ 794621 h 2323145"/>
              <a:gd name="connsiteX24" fmla="*/ 8914746 w 11269336"/>
              <a:gd name="connsiteY24" fmla="*/ 826428 h 2323145"/>
              <a:gd name="connsiteX25" fmla="*/ 8917778 w 11269336"/>
              <a:gd name="connsiteY25" fmla="*/ 835198 h 2323145"/>
              <a:gd name="connsiteX26" fmla="*/ 8905560 w 11269336"/>
              <a:gd name="connsiteY26" fmla="*/ 838358 h 2323145"/>
              <a:gd name="connsiteX27" fmla="*/ 8897564 w 11269336"/>
              <a:gd name="connsiteY27" fmla="*/ 834287 h 2323145"/>
              <a:gd name="connsiteX28" fmla="*/ 8878040 w 11269336"/>
              <a:gd name="connsiteY28" fmla="*/ 844150 h 2323145"/>
              <a:gd name="connsiteX29" fmla="*/ 8882654 w 11269336"/>
              <a:gd name="connsiteY29" fmla="*/ 892768 h 2323145"/>
              <a:gd name="connsiteX30" fmla="*/ 8795998 w 11269336"/>
              <a:gd name="connsiteY30" fmla="*/ 863337 h 2323145"/>
              <a:gd name="connsiteX31" fmla="*/ 8776970 w 11269336"/>
              <a:gd name="connsiteY31" fmla="*/ 885177 h 2323145"/>
              <a:gd name="connsiteX32" fmla="*/ 8755719 w 11269336"/>
              <a:gd name="connsiteY32" fmla="*/ 889754 h 2323145"/>
              <a:gd name="connsiteX33" fmla="*/ 8743257 w 11269336"/>
              <a:gd name="connsiteY33" fmla="*/ 904723 h 2323145"/>
              <a:gd name="connsiteX34" fmla="*/ 8721366 w 11269336"/>
              <a:gd name="connsiteY34" fmla="*/ 904711 h 2323145"/>
              <a:gd name="connsiteX35" fmla="*/ 8678353 w 11269336"/>
              <a:gd name="connsiteY35" fmla="*/ 926318 h 2323145"/>
              <a:gd name="connsiteX36" fmla="*/ 8636849 w 11269336"/>
              <a:gd name="connsiteY36" fmla="*/ 937900 h 2323145"/>
              <a:gd name="connsiteX37" fmla="*/ 8620213 w 11269336"/>
              <a:gd name="connsiteY37" fmla="*/ 943068 h 2323145"/>
              <a:gd name="connsiteX38" fmla="*/ 8612581 w 11269336"/>
              <a:gd name="connsiteY38" fmla="*/ 952695 h 2323145"/>
              <a:gd name="connsiteX39" fmla="*/ 8589038 w 11269336"/>
              <a:gd name="connsiteY39" fmla="*/ 963892 h 2323145"/>
              <a:gd name="connsiteX40" fmla="*/ 8579950 w 11269336"/>
              <a:gd name="connsiteY40" fmla="*/ 960899 h 2323145"/>
              <a:gd name="connsiteX41" fmla="*/ 8579319 w 11269336"/>
              <a:gd name="connsiteY41" fmla="*/ 965630 h 2323145"/>
              <a:gd name="connsiteX42" fmla="*/ 8547429 w 11269336"/>
              <a:gd name="connsiteY42" fmla="*/ 984506 h 2323145"/>
              <a:gd name="connsiteX43" fmla="*/ 8478704 w 11269336"/>
              <a:gd name="connsiteY43" fmla="*/ 1025490 h 2323145"/>
              <a:gd name="connsiteX44" fmla="*/ 8461421 w 11269336"/>
              <a:gd name="connsiteY44" fmla="*/ 1035512 h 2323145"/>
              <a:gd name="connsiteX45" fmla="*/ 8445003 w 11269336"/>
              <a:gd name="connsiteY45" fmla="*/ 1036851 h 2323145"/>
              <a:gd name="connsiteX46" fmla="*/ 8357350 w 11269336"/>
              <a:gd name="connsiteY46" fmla="*/ 1060213 h 2323145"/>
              <a:gd name="connsiteX47" fmla="*/ 8335565 w 11269336"/>
              <a:gd name="connsiteY47" fmla="*/ 1061151 h 2323145"/>
              <a:gd name="connsiteX48" fmla="*/ 8325267 w 11269336"/>
              <a:gd name="connsiteY48" fmla="*/ 1055919 h 2323145"/>
              <a:gd name="connsiteX49" fmla="*/ 8293586 w 11269336"/>
              <a:gd name="connsiteY49" fmla="*/ 1076144 h 2323145"/>
              <a:gd name="connsiteX50" fmla="*/ 8242405 w 11269336"/>
              <a:gd name="connsiteY50" fmla="*/ 1095960 h 2323145"/>
              <a:gd name="connsiteX51" fmla="*/ 8197391 w 11269336"/>
              <a:gd name="connsiteY51" fmla="*/ 1107746 h 2323145"/>
              <a:gd name="connsiteX52" fmla="*/ 8081474 w 11269336"/>
              <a:gd name="connsiteY52" fmla="*/ 1130125 h 2323145"/>
              <a:gd name="connsiteX53" fmla="*/ 8053585 w 11269336"/>
              <a:gd name="connsiteY53" fmla="*/ 1129169 h 2323145"/>
              <a:gd name="connsiteX54" fmla="*/ 8038422 w 11269336"/>
              <a:gd name="connsiteY54" fmla="*/ 1119092 h 2323145"/>
              <a:gd name="connsiteX55" fmla="*/ 8029450 w 11269336"/>
              <a:gd name="connsiteY55" fmla="*/ 1125592 h 2323145"/>
              <a:gd name="connsiteX56" fmla="*/ 7959552 w 11269336"/>
              <a:gd name="connsiteY56" fmla="*/ 1140188 h 2323145"/>
              <a:gd name="connsiteX57" fmla="*/ 7914188 w 11269336"/>
              <a:gd name="connsiteY57" fmla="*/ 1150862 h 2323145"/>
              <a:gd name="connsiteX58" fmla="*/ 7914918 w 11269336"/>
              <a:gd name="connsiteY58" fmla="*/ 1168758 h 2323145"/>
              <a:gd name="connsiteX59" fmla="*/ 7875510 w 11269336"/>
              <a:gd name="connsiteY59" fmla="*/ 1183153 h 2323145"/>
              <a:gd name="connsiteX60" fmla="*/ 7829932 w 11269336"/>
              <a:gd name="connsiteY60" fmla="*/ 1180782 h 2323145"/>
              <a:gd name="connsiteX61" fmla="*/ 7779182 w 11269336"/>
              <a:gd name="connsiteY61" fmla="*/ 1192665 h 2323145"/>
              <a:gd name="connsiteX62" fmla="*/ 7748774 w 11269336"/>
              <a:gd name="connsiteY62" fmla="*/ 1199586 h 2323145"/>
              <a:gd name="connsiteX63" fmla="*/ 7671846 w 11269336"/>
              <a:gd name="connsiteY63" fmla="*/ 1231966 h 2323145"/>
              <a:gd name="connsiteX64" fmla="*/ 7554146 w 11269336"/>
              <a:gd name="connsiteY64" fmla="*/ 1319748 h 2323145"/>
              <a:gd name="connsiteX65" fmla="*/ 7515052 w 11269336"/>
              <a:gd name="connsiteY65" fmla="*/ 1336718 h 2323145"/>
              <a:gd name="connsiteX66" fmla="*/ 7507193 w 11269336"/>
              <a:gd name="connsiteY66" fmla="*/ 1334617 h 2323145"/>
              <a:gd name="connsiteX67" fmla="*/ 7461694 w 11269336"/>
              <a:gd name="connsiteY67" fmla="*/ 1375866 h 2323145"/>
              <a:gd name="connsiteX68" fmla="*/ 7377571 w 11269336"/>
              <a:gd name="connsiteY68" fmla="*/ 1400128 h 2323145"/>
              <a:gd name="connsiteX69" fmla="*/ 7311261 w 11269336"/>
              <a:gd name="connsiteY69" fmla="*/ 1412652 h 2323145"/>
              <a:gd name="connsiteX70" fmla="*/ 7275307 w 11269336"/>
              <a:gd name="connsiteY70" fmla="*/ 1422171 h 2323145"/>
              <a:gd name="connsiteX71" fmla="*/ 7247783 w 11269336"/>
              <a:gd name="connsiteY71" fmla="*/ 1426330 h 2323145"/>
              <a:gd name="connsiteX72" fmla="*/ 7185047 w 11269336"/>
              <a:gd name="connsiteY72" fmla="*/ 1451812 h 2323145"/>
              <a:gd name="connsiteX73" fmla="*/ 7084117 w 11269336"/>
              <a:gd name="connsiteY73" fmla="*/ 1500281 h 2323145"/>
              <a:gd name="connsiteX74" fmla="*/ 7062011 w 11269336"/>
              <a:gd name="connsiteY74" fmla="*/ 1509183 h 2323145"/>
              <a:gd name="connsiteX75" fmla="*/ 7040555 w 11269336"/>
              <a:gd name="connsiteY75" fmla="*/ 1511207 h 2323145"/>
              <a:gd name="connsiteX76" fmla="*/ 7033438 w 11269336"/>
              <a:gd name="connsiteY76" fmla="*/ 1506772 h 2323145"/>
              <a:gd name="connsiteX77" fmla="*/ 7020886 w 11269336"/>
              <a:gd name="connsiteY77" fmla="*/ 1510764 h 2323145"/>
              <a:gd name="connsiteX78" fmla="*/ 7017033 w 11269336"/>
              <a:gd name="connsiteY78" fmla="*/ 1510650 h 2323145"/>
              <a:gd name="connsiteX79" fmla="*/ 6995460 w 11269336"/>
              <a:gd name="connsiteY79" fmla="*/ 1511173 h 2323145"/>
              <a:gd name="connsiteX80" fmla="*/ 6962144 w 11269336"/>
              <a:gd name="connsiteY80" fmla="*/ 1541508 h 2323145"/>
              <a:gd name="connsiteX81" fmla="*/ 6910674 w 11269336"/>
              <a:gd name="connsiteY81" fmla="*/ 1554793 h 2323145"/>
              <a:gd name="connsiteX82" fmla="*/ 6732152 w 11269336"/>
              <a:gd name="connsiteY82" fmla="*/ 1642538 h 2323145"/>
              <a:gd name="connsiteX83" fmla="*/ 6694106 w 11269336"/>
              <a:gd name="connsiteY83" fmla="*/ 1632377 h 2323145"/>
              <a:gd name="connsiteX84" fmla="*/ 6617223 w 11269336"/>
              <a:gd name="connsiteY84" fmla="*/ 1659889 h 2323145"/>
              <a:gd name="connsiteX85" fmla="*/ 6521138 w 11269336"/>
              <a:gd name="connsiteY85" fmla="*/ 1744340 h 2323145"/>
              <a:gd name="connsiteX86" fmla="*/ 6380677 w 11269336"/>
              <a:gd name="connsiteY86" fmla="*/ 1796883 h 2323145"/>
              <a:gd name="connsiteX87" fmla="*/ 6374897 w 11269336"/>
              <a:gd name="connsiteY87" fmla="*/ 1809910 h 2323145"/>
              <a:gd name="connsiteX88" fmla="*/ 6364545 w 11269336"/>
              <a:gd name="connsiteY88" fmla="*/ 1820090 h 2323145"/>
              <a:gd name="connsiteX89" fmla="*/ 6362126 w 11269336"/>
              <a:gd name="connsiteY89" fmla="*/ 1819991 h 2323145"/>
              <a:gd name="connsiteX90" fmla="*/ 6346673 w 11269336"/>
              <a:gd name="connsiteY90" fmla="*/ 1827824 h 2323145"/>
              <a:gd name="connsiteX91" fmla="*/ 6345588 w 11269336"/>
              <a:gd name="connsiteY91" fmla="*/ 1832232 h 2323145"/>
              <a:gd name="connsiteX92" fmla="*/ 6335708 w 11269336"/>
              <a:gd name="connsiteY92" fmla="*/ 1838451 h 2323145"/>
              <a:gd name="connsiteX93" fmla="*/ 6318182 w 11269336"/>
              <a:gd name="connsiteY93" fmla="*/ 1852975 h 2323145"/>
              <a:gd name="connsiteX94" fmla="*/ 6313084 w 11269336"/>
              <a:gd name="connsiteY94" fmla="*/ 1853561 h 2323145"/>
              <a:gd name="connsiteX95" fmla="*/ 6283816 w 11269336"/>
              <a:gd name="connsiteY95" fmla="*/ 1872148 h 2323145"/>
              <a:gd name="connsiteX96" fmla="*/ 6282550 w 11269336"/>
              <a:gd name="connsiteY96" fmla="*/ 1871392 h 2323145"/>
              <a:gd name="connsiteX97" fmla="*/ 6270527 w 11269336"/>
              <a:gd name="connsiteY97" fmla="*/ 1872208 h 2323145"/>
              <a:gd name="connsiteX98" fmla="*/ 6249518 w 11269336"/>
              <a:gd name="connsiteY98" fmla="*/ 1876079 h 2323145"/>
              <a:gd name="connsiteX99" fmla="*/ 6190386 w 11269336"/>
              <a:gd name="connsiteY99" fmla="*/ 1872478 h 2323145"/>
              <a:gd name="connsiteX100" fmla="*/ 6159777 w 11269336"/>
              <a:gd name="connsiteY100" fmla="*/ 1891745 h 2323145"/>
              <a:gd name="connsiteX101" fmla="*/ 6153131 w 11269336"/>
              <a:gd name="connsiteY101" fmla="*/ 1895079 h 2323145"/>
              <a:gd name="connsiteX102" fmla="*/ 6152798 w 11269336"/>
              <a:gd name="connsiteY102" fmla="*/ 1894920 h 2323145"/>
              <a:gd name="connsiteX103" fmla="*/ 6145388 w 11269336"/>
              <a:gd name="connsiteY103" fmla="*/ 1897990 h 2323145"/>
              <a:gd name="connsiteX104" fmla="*/ 6141014 w 11269336"/>
              <a:gd name="connsiteY104" fmla="*/ 1901155 h 2323145"/>
              <a:gd name="connsiteX105" fmla="*/ 6128122 w 11269336"/>
              <a:gd name="connsiteY105" fmla="*/ 1907623 h 2323145"/>
              <a:gd name="connsiteX106" fmla="*/ 6122351 w 11269336"/>
              <a:gd name="connsiteY106" fmla="*/ 1908359 h 2323145"/>
              <a:gd name="connsiteX107" fmla="*/ 6064750 w 11269336"/>
              <a:gd name="connsiteY107" fmla="*/ 1896394 h 2323145"/>
              <a:gd name="connsiteX108" fmla="*/ 5964230 w 11269336"/>
              <a:gd name="connsiteY108" fmla="*/ 1910038 h 2323145"/>
              <a:gd name="connsiteX109" fmla="*/ 5865399 w 11269336"/>
              <a:gd name="connsiteY109" fmla="*/ 1926966 h 2323145"/>
              <a:gd name="connsiteX110" fmla="*/ 5829951 w 11269336"/>
              <a:gd name="connsiteY110" fmla="*/ 1934755 h 2323145"/>
              <a:gd name="connsiteX111" fmla="*/ 5765285 w 11269336"/>
              <a:gd name="connsiteY111" fmla="*/ 1941322 h 2323145"/>
              <a:gd name="connsiteX112" fmla="*/ 5734750 w 11269336"/>
              <a:gd name="connsiteY112" fmla="*/ 1939793 h 2323145"/>
              <a:gd name="connsiteX113" fmla="*/ 5733569 w 11269336"/>
              <a:gd name="connsiteY113" fmla="*/ 1940505 h 2323145"/>
              <a:gd name="connsiteX114" fmla="*/ 5730329 w 11269336"/>
              <a:gd name="connsiteY114" fmla="*/ 1937845 h 2323145"/>
              <a:gd name="connsiteX115" fmla="*/ 5724661 w 11269336"/>
              <a:gd name="connsiteY115" fmla="*/ 1937455 h 2323145"/>
              <a:gd name="connsiteX116" fmla="*/ 5710186 w 11269336"/>
              <a:gd name="connsiteY116" fmla="*/ 1941370 h 2323145"/>
              <a:gd name="connsiteX117" fmla="*/ 5704910 w 11269336"/>
              <a:gd name="connsiteY117" fmla="*/ 1943663 h 2323145"/>
              <a:gd name="connsiteX118" fmla="*/ 5696836 w 11269336"/>
              <a:gd name="connsiteY118" fmla="*/ 1945271 h 2323145"/>
              <a:gd name="connsiteX119" fmla="*/ 5696583 w 11269336"/>
              <a:gd name="connsiteY119" fmla="*/ 1945050 h 2323145"/>
              <a:gd name="connsiteX120" fmla="*/ 5689123 w 11269336"/>
              <a:gd name="connsiteY120" fmla="*/ 1947067 h 2323145"/>
              <a:gd name="connsiteX121" fmla="*/ 5653291 w 11269336"/>
              <a:gd name="connsiteY121" fmla="*/ 1960245 h 2323145"/>
              <a:gd name="connsiteX122" fmla="*/ 5599385 w 11269336"/>
              <a:gd name="connsiteY122" fmla="*/ 1945198 h 2323145"/>
              <a:gd name="connsiteX123" fmla="*/ 5578300 w 11269336"/>
              <a:gd name="connsiteY123" fmla="*/ 1944963 h 2323145"/>
              <a:gd name="connsiteX124" fmla="*/ 5566758 w 11269336"/>
              <a:gd name="connsiteY124" fmla="*/ 1943441 h 2323145"/>
              <a:gd name="connsiteX125" fmla="*/ 5565857 w 11269336"/>
              <a:gd name="connsiteY125" fmla="*/ 1942445 h 2323145"/>
              <a:gd name="connsiteX126" fmla="*/ 5531534 w 11269336"/>
              <a:gd name="connsiteY126" fmla="*/ 1955208 h 2323145"/>
              <a:gd name="connsiteX127" fmla="*/ 5526552 w 11269336"/>
              <a:gd name="connsiteY127" fmla="*/ 1954799 h 2323145"/>
              <a:gd name="connsiteX128" fmla="*/ 5504723 w 11269336"/>
              <a:gd name="connsiteY128" fmla="*/ 1965811 h 2323145"/>
              <a:gd name="connsiteX129" fmla="*/ 5493156 w 11269336"/>
              <a:gd name="connsiteY129" fmla="*/ 1970063 h 2323145"/>
              <a:gd name="connsiteX130" fmla="*/ 5490486 w 11269336"/>
              <a:gd name="connsiteY130" fmla="*/ 1974227 h 2323145"/>
              <a:gd name="connsiteX131" fmla="*/ 5473107 w 11269336"/>
              <a:gd name="connsiteY131" fmla="*/ 1979001 h 2323145"/>
              <a:gd name="connsiteX132" fmla="*/ 5470885 w 11269336"/>
              <a:gd name="connsiteY132" fmla="*/ 1978432 h 2323145"/>
              <a:gd name="connsiteX133" fmla="*/ 5457393 w 11269336"/>
              <a:gd name="connsiteY133" fmla="*/ 1986525 h 2323145"/>
              <a:gd name="connsiteX134" fmla="*/ 5447102 w 11269336"/>
              <a:gd name="connsiteY134" fmla="*/ 1998329 h 2323145"/>
              <a:gd name="connsiteX135" fmla="*/ 5159151 w 11269336"/>
              <a:gd name="connsiteY135" fmla="*/ 2029640 h 2323145"/>
              <a:gd name="connsiteX136" fmla="*/ 5041688 w 11269336"/>
              <a:gd name="connsiteY136" fmla="*/ 2022334 h 2323145"/>
              <a:gd name="connsiteX137" fmla="*/ 4860988 w 11269336"/>
              <a:gd name="connsiteY137" fmla="*/ 2135698 h 2323145"/>
              <a:gd name="connsiteX138" fmla="*/ 4807902 w 11269336"/>
              <a:gd name="connsiteY138" fmla="*/ 2138894 h 2323145"/>
              <a:gd name="connsiteX139" fmla="*/ 4765388 w 11269336"/>
              <a:gd name="connsiteY139" fmla="*/ 2162525 h 2323145"/>
              <a:gd name="connsiteX140" fmla="*/ 4745033 w 11269336"/>
              <a:gd name="connsiteY140" fmla="*/ 2158859 h 2323145"/>
              <a:gd name="connsiteX141" fmla="*/ 4741475 w 11269336"/>
              <a:gd name="connsiteY141" fmla="*/ 2157998 h 2323145"/>
              <a:gd name="connsiteX142" fmla="*/ 4728247 w 11269336"/>
              <a:gd name="connsiteY142" fmla="*/ 2159526 h 2323145"/>
              <a:gd name="connsiteX143" fmla="*/ 4723263 w 11269336"/>
              <a:gd name="connsiteY143" fmla="*/ 2153742 h 2323145"/>
              <a:gd name="connsiteX144" fmla="*/ 4702453 w 11269336"/>
              <a:gd name="connsiteY144" fmla="*/ 2151586 h 2323145"/>
              <a:gd name="connsiteX145" fmla="*/ 4678455 w 11269336"/>
              <a:gd name="connsiteY145" fmla="*/ 2156131 h 2323145"/>
              <a:gd name="connsiteX146" fmla="*/ 4593061 w 11269336"/>
              <a:gd name="connsiteY146" fmla="*/ 2171597 h 2323145"/>
              <a:gd name="connsiteX147" fmla="*/ 4579902 w 11269336"/>
              <a:gd name="connsiteY147" fmla="*/ 2177927 h 2323145"/>
              <a:gd name="connsiteX148" fmla="*/ 4533444 w 11269336"/>
              <a:gd name="connsiteY148" fmla="*/ 2181200 h 2323145"/>
              <a:gd name="connsiteX149" fmla="*/ 4492832 w 11269336"/>
              <a:gd name="connsiteY149" fmla="*/ 2188033 h 2323145"/>
              <a:gd name="connsiteX150" fmla="*/ 4467257 w 11269336"/>
              <a:gd name="connsiteY150" fmla="*/ 2196121 h 2323145"/>
              <a:gd name="connsiteX151" fmla="*/ 4459937 w 11269336"/>
              <a:gd name="connsiteY151" fmla="*/ 2195182 h 2323145"/>
              <a:gd name="connsiteX152" fmla="*/ 4433312 w 11269336"/>
              <a:gd name="connsiteY152" fmla="*/ 2199004 h 2323145"/>
              <a:gd name="connsiteX153" fmla="*/ 4420601 w 11269336"/>
              <a:gd name="connsiteY153" fmla="*/ 2205158 h 2323145"/>
              <a:gd name="connsiteX154" fmla="*/ 4405765 w 11269336"/>
              <a:gd name="connsiteY154" fmla="*/ 2199902 h 2323145"/>
              <a:gd name="connsiteX155" fmla="*/ 4401354 w 11269336"/>
              <a:gd name="connsiteY155" fmla="*/ 2194745 h 2323145"/>
              <a:gd name="connsiteX156" fmla="*/ 4383151 w 11269336"/>
              <a:gd name="connsiteY156" fmla="*/ 2201140 h 2323145"/>
              <a:gd name="connsiteX157" fmla="*/ 4366646 w 11269336"/>
              <a:gd name="connsiteY157" fmla="*/ 2198564 h 2323145"/>
              <a:gd name="connsiteX158" fmla="*/ 4354009 w 11269336"/>
              <a:gd name="connsiteY158" fmla="*/ 2204984 h 2323145"/>
              <a:gd name="connsiteX159" fmla="*/ 4348284 w 11269336"/>
              <a:gd name="connsiteY159" fmla="*/ 2205270 h 2323145"/>
              <a:gd name="connsiteX160" fmla="*/ 4333906 w 11269336"/>
              <a:gd name="connsiteY160" fmla="*/ 2205251 h 2323145"/>
              <a:gd name="connsiteX161" fmla="*/ 4308819 w 11269336"/>
              <a:gd name="connsiteY161" fmla="*/ 2203822 h 2323145"/>
              <a:gd name="connsiteX162" fmla="*/ 4301210 w 11269336"/>
              <a:gd name="connsiteY162" fmla="*/ 2204456 h 2323145"/>
              <a:gd name="connsiteX163" fmla="*/ 4283095 w 11269336"/>
              <a:gd name="connsiteY163" fmla="*/ 2198177 h 2323145"/>
              <a:gd name="connsiteX164" fmla="*/ 4250119 w 11269336"/>
              <a:gd name="connsiteY164" fmla="*/ 2196342 h 2323145"/>
              <a:gd name="connsiteX165" fmla="*/ 4189203 w 11269336"/>
              <a:gd name="connsiteY165" fmla="*/ 2178994 h 2323145"/>
              <a:gd name="connsiteX166" fmla="*/ 4154035 w 11269336"/>
              <a:gd name="connsiteY166" fmla="*/ 2171950 h 2323145"/>
              <a:gd name="connsiteX167" fmla="*/ 4129569 w 11269336"/>
              <a:gd name="connsiteY167" fmla="*/ 2163850 h 2323145"/>
              <a:gd name="connsiteX168" fmla="*/ 4061250 w 11269336"/>
              <a:gd name="connsiteY168" fmla="*/ 2159236 h 2323145"/>
              <a:gd name="connsiteX169" fmla="*/ 3945480 w 11269336"/>
              <a:gd name="connsiteY169" fmla="*/ 2158279 h 2323145"/>
              <a:gd name="connsiteX170" fmla="*/ 3921468 w 11269336"/>
              <a:gd name="connsiteY170" fmla="*/ 2156588 h 2323145"/>
              <a:gd name="connsiteX171" fmla="*/ 3903348 w 11269336"/>
              <a:gd name="connsiteY171" fmla="*/ 2149220 h 2323145"/>
              <a:gd name="connsiteX172" fmla="*/ 3901342 w 11269336"/>
              <a:gd name="connsiteY172" fmla="*/ 2142355 h 2323145"/>
              <a:gd name="connsiteX173" fmla="*/ 3888539 w 11269336"/>
              <a:gd name="connsiteY173" fmla="*/ 2140476 h 2323145"/>
              <a:gd name="connsiteX174" fmla="*/ 3885662 w 11269336"/>
              <a:gd name="connsiteY174" fmla="*/ 2138740 h 2323145"/>
              <a:gd name="connsiteX175" fmla="*/ 3868627 w 11269336"/>
              <a:gd name="connsiteY175" fmla="*/ 2130023 h 2323145"/>
              <a:gd name="connsiteX176" fmla="*/ 3819177 w 11269336"/>
              <a:gd name="connsiteY176" fmla="*/ 2142111 h 2323145"/>
              <a:gd name="connsiteX177" fmla="*/ 3769100 w 11269336"/>
              <a:gd name="connsiteY177" fmla="*/ 2131731 h 2323145"/>
              <a:gd name="connsiteX178" fmla="*/ 3562752 w 11269336"/>
              <a:gd name="connsiteY178" fmla="*/ 2131785 h 2323145"/>
              <a:gd name="connsiteX179" fmla="*/ 3541402 w 11269336"/>
              <a:gd name="connsiteY179" fmla="*/ 2106821 h 2323145"/>
              <a:gd name="connsiteX180" fmla="*/ 3365341 w 11269336"/>
              <a:gd name="connsiteY180" fmla="*/ 2077638 h 2323145"/>
              <a:gd name="connsiteX181" fmla="*/ 3170922 w 11269336"/>
              <a:gd name="connsiteY181" fmla="*/ 2115957 h 2323145"/>
              <a:gd name="connsiteX182" fmla="*/ 3156256 w 11269336"/>
              <a:gd name="connsiteY182" fmla="*/ 2124773 h 2323145"/>
              <a:gd name="connsiteX183" fmla="*/ 3140298 w 11269336"/>
              <a:gd name="connsiteY183" fmla="*/ 2129182 h 2323145"/>
              <a:gd name="connsiteX184" fmla="*/ 3138514 w 11269336"/>
              <a:gd name="connsiteY184" fmla="*/ 2128069 h 2323145"/>
              <a:gd name="connsiteX185" fmla="*/ 3120467 w 11269336"/>
              <a:gd name="connsiteY185" fmla="*/ 2128281 h 2323145"/>
              <a:gd name="connsiteX186" fmla="*/ 3116175 w 11269336"/>
              <a:gd name="connsiteY186" fmla="*/ 2131633 h 2323145"/>
              <a:gd name="connsiteX187" fmla="*/ 3103685 w 11269336"/>
              <a:gd name="connsiteY187" fmla="*/ 2132814 h 2323145"/>
              <a:gd name="connsiteX188" fmla="*/ 3078794 w 11269336"/>
              <a:gd name="connsiteY188" fmla="*/ 2137935 h 2323145"/>
              <a:gd name="connsiteX189" fmla="*/ 3074407 w 11269336"/>
              <a:gd name="connsiteY189" fmla="*/ 2136274 h 2323145"/>
              <a:gd name="connsiteX190" fmla="*/ 3037285 w 11269336"/>
              <a:gd name="connsiteY190" fmla="*/ 2139919 h 2323145"/>
              <a:gd name="connsiteX191" fmla="*/ 3036901 w 11269336"/>
              <a:gd name="connsiteY191" fmla="*/ 2138726 h 2323145"/>
              <a:gd name="connsiteX192" fmla="*/ 3026996 w 11269336"/>
              <a:gd name="connsiteY192" fmla="*/ 2134322 h 2323145"/>
              <a:gd name="connsiteX193" fmla="*/ 3007772 w 11269336"/>
              <a:gd name="connsiteY193" fmla="*/ 2128742 h 2323145"/>
              <a:gd name="connsiteX194" fmla="*/ 2965030 w 11269336"/>
              <a:gd name="connsiteY194" fmla="*/ 2100494 h 2323145"/>
              <a:gd name="connsiteX195" fmla="*/ 2926342 w 11269336"/>
              <a:gd name="connsiteY195" fmla="*/ 2104155 h 2323145"/>
              <a:gd name="connsiteX196" fmla="*/ 2918608 w 11269336"/>
              <a:gd name="connsiteY196" fmla="*/ 2104215 h 2323145"/>
              <a:gd name="connsiteX197" fmla="*/ 2918475 w 11269336"/>
              <a:gd name="connsiteY197" fmla="*/ 2103937 h 2323145"/>
              <a:gd name="connsiteX198" fmla="*/ 2910360 w 11269336"/>
              <a:gd name="connsiteY198" fmla="*/ 2103444 h 2323145"/>
              <a:gd name="connsiteX199" fmla="*/ 2904507 w 11269336"/>
              <a:gd name="connsiteY199" fmla="*/ 2104326 h 2323145"/>
              <a:gd name="connsiteX200" fmla="*/ 2889503 w 11269336"/>
              <a:gd name="connsiteY200" fmla="*/ 2104443 h 2323145"/>
              <a:gd name="connsiteX201" fmla="*/ 2884480 w 11269336"/>
              <a:gd name="connsiteY201" fmla="*/ 2102626 h 2323145"/>
              <a:gd name="connsiteX202" fmla="*/ 2882689 w 11269336"/>
              <a:gd name="connsiteY202" fmla="*/ 2099228 h 2323145"/>
              <a:gd name="connsiteX203" fmla="*/ 2881291 w 11269336"/>
              <a:gd name="connsiteY203" fmla="*/ 2099618 h 2323145"/>
              <a:gd name="connsiteX204" fmla="*/ 2853979 w 11269336"/>
              <a:gd name="connsiteY204" fmla="*/ 2090388 h 2323145"/>
              <a:gd name="connsiteX205" fmla="*/ 2791790 w 11269336"/>
              <a:gd name="connsiteY205" fmla="*/ 2080332 h 2323145"/>
              <a:gd name="connsiteX206" fmla="*/ 2755844 w 11269336"/>
              <a:gd name="connsiteY206" fmla="*/ 2078874 h 2323145"/>
              <a:gd name="connsiteX207" fmla="*/ 2657742 w 11269336"/>
              <a:gd name="connsiteY207" fmla="*/ 2070179 h 2323145"/>
              <a:gd name="connsiteX208" fmla="*/ 2559549 w 11269336"/>
              <a:gd name="connsiteY208" fmla="*/ 2057873 h 2323145"/>
              <a:gd name="connsiteX209" fmla="*/ 2512054 w 11269336"/>
              <a:gd name="connsiteY209" fmla="*/ 2031671 h 2323145"/>
              <a:gd name="connsiteX210" fmla="*/ 2506437 w 11269336"/>
              <a:gd name="connsiteY210" fmla="*/ 2030918 h 2323145"/>
              <a:gd name="connsiteX211" fmla="*/ 2491752 w 11269336"/>
              <a:gd name="connsiteY211" fmla="*/ 2033906 h 2323145"/>
              <a:gd name="connsiteX212" fmla="*/ 2486338 w 11269336"/>
              <a:gd name="connsiteY212" fmla="*/ 2035862 h 2323145"/>
              <a:gd name="connsiteX213" fmla="*/ 2478186 w 11269336"/>
              <a:gd name="connsiteY213" fmla="*/ 2036953 h 2323145"/>
              <a:gd name="connsiteX214" fmla="*/ 2477950 w 11269336"/>
              <a:gd name="connsiteY214" fmla="*/ 2036715 h 2323145"/>
              <a:gd name="connsiteX215" fmla="*/ 2470381 w 11269336"/>
              <a:gd name="connsiteY215" fmla="*/ 2038256 h 2323145"/>
              <a:gd name="connsiteX216" fmla="*/ 2433781 w 11269336"/>
              <a:gd name="connsiteY216" fmla="*/ 2049140 h 2323145"/>
              <a:gd name="connsiteX217" fmla="*/ 2381172 w 11269336"/>
              <a:gd name="connsiteY217" fmla="*/ 2030645 h 2323145"/>
              <a:gd name="connsiteX218" fmla="*/ 2360198 w 11269336"/>
              <a:gd name="connsiteY218" fmla="*/ 2029059 h 2323145"/>
              <a:gd name="connsiteX219" fmla="*/ 2348815 w 11269336"/>
              <a:gd name="connsiteY219" fmla="*/ 2026798 h 2323145"/>
              <a:gd name="connsiteX220" fmla="*/ 2347988 w 11269336"/>
              <a:gd name="connsiteY220" fmla="*/ 2025745 h 2323145"/>
              <a:gd name="connsiteX221" fmla="*/ 2312920 w 11269336"/>
              <a:gd name="connsiteY221" fmla="*/ 2036311 h 2323145"/>
              <a:gd name="connsiteX222" fmla="*/ 2307986 w 11269336"/>
              <a:gd name="connsiteY222" fmla="*/ 2035583 h 2323145"/>
              <a:gd name="connsiteX223" fmla="*/ 2285481 w 11269336"/>
              <a:gd name="connsiteY223" fmla="*/ 2045197 h 2323145"/>
              <a:gd name="connsiteX224" fmla="*/ 2273666 w 11269336"/>
              <a:gd name="connsiteY224" fmla="*/ 2048710 h 2323145"/>
              <a:gd name="connsiteX225" fmla="*/ 2270719 w 11269336"/>
              <a:gd name="connsiteY225" fmla="*/ 2052702 h 2323145"/>
              <a:gd name="connsiteX226" fmla="*/ 2253080 w 11269336"/>
              <a:gd name="connsiteY226" fmla="*/ 2056363 h 2323145"/>
              <a:gd name="connsiteX227" fmla="*/ 2250906 w 11269336"/>
              <a:gd name="connsiteY227" fmla="*/ 2055654 h 2323145"/>
              <a:gd name="connsiteX228" fmla="*/ 2236905 w 11269336"/>
              <a:gd name="connsiteY228" fmla="*/ 2062882 h 2323145"/>
              <a:gd name="connsiteX229" fmla="*/ 2225830 w 11269336"/>
              <a:gd name="connsiteY229" fmla="*/ 2074027 h 2323145"/>
              <a:gd name="connsiteX230" fmla="*/ 2073776 w 11269336"/>
              <a:gd name="connsiteY230" fmla="*/ 2089244 h 2323145"/>
              <a:gd name="connsiteX231" fmla="*/ 1948256 w 11269336"/>
              <a:gd name="connsiteY231" fmla="*/ 2146616 h 2323145"/>
              <a:gd name="connsiteX232" fmla="*/ 1865582 w 11269336"/>
              <a:gd name="connsiteY232" fmla="*/ 2153738 h 2323145"/>
              <a:gd name="connsiteX233" fmla="*/ 1835210 w 11269336"/>
              <a:gd name="connsiteY233" fmla="*/ 2134244 h 2323145"/>
              <a:gd name="connsiteX234" fmla="*/ 1632661 w 11269336"/>
              <a:gd name="connsiteY234" fmla="*/ 2173882 h 2323145"/>
              <a:gd name="connsiteX235" fmla="*/ 1579590 w 11269336"/>
              <a:gd name="connsiteY235" fmla="*/ 2173680 h 2323145"/>
              <a:gd name="connsiteX236" fmla="*/ 1535601 w 11269336"/>
              <a:gd name="connsiteY236" fmla="*/ 2194590 h 2323145"/>
              <a:gd name="connsiteX237" fmla="*/ 1515594 w 11269336"/>
              <a:gd name="connsiteY237" fmla="*/ 2189622 h 2323145"/>
              <a:gd name="connsiteX238" fmla="*/ 1512113 w 11269336"/>
              <a:gd name="connsiteY238" fmla="*/ 2188534 h 2323145"/>
              <a:gd name="connsiteX239" fmla="*/ 1498838 w 11269336"/>
              <a:gd name="connsiteY239" fmla="*/ 2189213 h 2323145"/>
              <a:gd name="connsiteX240" fmla="*/ 1494279 w 11269336"/>
              <a:gd name="connsiteY240" fmla="*/ 2183112 h 2323145"/>
              <a:gd name="connsiteX241" fmla="*/ 1473714 w 11269336"/>
              <a:gd name="connsiteY241" fmla="*/ 2179625 h 2323145"/>
              <a:gd name="connsiteX242" fmla="*/ 1449503 w 11269336"/>
              <a:gd name="connsiteY242" fmla="*/ 2182633 h 2323145"/>
              <a:gd name="connsiteX243" fmla="*/ 1266687 w 11269336"/>
              <a:gd name="connsiteY243" fmla="*/ 2212688 h 2323145"/>
              <a:gd name="connsiteX244" fmla="*/ 1239614 w 11269336"/>
              <a:gd name="connsiteY244" fmla="*/ 2209727 h 2323145"/>
              <a:gd name="connsiteX245" fmla="*/ 1202436 w 11269336"/>
              <a:gd name="connsiteY245" fmla="*/ 2209817 h 2323145"/>
              <a:gd name="connsiteX246" fmla="*/ 1136097 w 11269336"/>
              <a:gd name="connsiteY246" fmla="*/ 2205112 h 2323145"/>
              <a:gd name="connsiteX247" fmla="*/ 988232 w 11269336"/>
              <a:gd name="connsiteY247" fmla="*/ 2235635 h 2323145"/>
              <a:gd name="connsiteX248" fmla="*/ 981959 w 11269336"/>
              <a:gd name="connsiteY248" fmla="*/ 2231607 h 2323145"/>
              <a:gd name="connsiteX249" fmla="*/ 938600 w 11269336"/>
              <a:gd name="connsiteY249" fmla="*/ 2238113 h 2323145"/>
              <a:gd name="connsiteX250" fmla="*/ 791788 w 11269336"/>
              <a:gd name="connsiteY250" fmla="*/ 2293224 h 2323145"/>
              <a:gd name="connsiteX251" fmla="*/ 706914 w 11269336"/>
              <a:gd name="connsiteY251" fmla="*/ 2305046 h 2323145"/>
              <a:gd name="connsiteX252" fmla="*/ 675971 w 11269336"/>
              <a:gd name="connsiteY252" fmla="*/ 2304030 h 2323145"/>
              <a:gd name="connsiteX253" fmla="*/ 624180 w 11269336"/>
              <a:gd name="connsiteY253" fmla="*/ 2302650 h 2323145"/>
              <a:gd name="connsiteX254" fmla="*/ 583453 w 11269336"/>
              <a:gd name="connsiteY254" fmla="*/ 2288788 h 2323145"/>
              <a:gd name="connsiteX255" fmla="*/ 540946 w 11269336"/>
              <a:gd name="connsiteY255" fmla="*/ 2292721 h 2323145"/>
              <a:gd name="connsiteX256" fmla="*/ 533680 w 11269336"/>
              <a:gd name="connsiteY256" fmla="*/ 2310233 h 2323145"/>
              <a:gd name="connsiteX257" fmla="*/ 487366 w 11269336"/>
              <a:gd name="connsiteY257" fmla="*/ 2309053 h 2323145"/>
              <a:gd name="connsiteX258" fmla="*/ 416820 w 11269336"/>
              <a:gd name="connsiteY258" fmla="*/ 2305443 h 2323145"/>
              <a:gd name="connsiteX259" fmla="*/ 376805 w 11269336"/>
              <a:gd name="connsiteY259" fmla="*/ 2307647 h 2323145"/>
              <a:gd name="connsiteX260" fmla="*/ 266777 w 11269336"/>
              <a:gd name="connsiteY260" fmla="*/ 2309012 h 2323145"/>
              <a:gd name="connsiteX261" fmla="*/ 156013 w 11269336"/>
              <a:gd name="connsiteY261" fmla="*/ 2306832 h 2323145"/>
              <a:gd name="connsiteX262" fmla="*/ 87258 w 11269336"/>
              <a:gd name="connsiteY262" fmla="*/ 2285511 h 2323145"/>
              <a:gd name="connsiteX263" fmla="*/ 23798 w 11269336"/>
              <a:gd name="connsiteY263" fmla="*/ 2281822 h 2323145"/>
              <a:gd name="connsiteX264" fmla="*/ 0 w 11269336"/>
              <a:gd name="connsiteY264" fmla="*/ 2285369 h 2323145"/>
              <a:gd name="connsiteX265" fmla="*/ 0 w 11269336"/>
              <a:gd name="connsiteY265" fmla="*/ 0 h 2323145"/>
              <a:gd name="connsiteX0" fmla="*/ 0 w 11269336"/>
              <a:gd name="connsiteY0" fmla="*/ 0 h 2323145"/>
              <a:gd name="connsiteX1" fmla="*/ 11269336 w 11269336"/>
              <a:gd name="connsiteY1" fmla="*/ 0 h 2323145"/>
              <a:gd name="connsiteX2" fmla="*/ 11268645 w 11269336"/>
              <a:gd name="connsiteY2" fmla="*/ 511 h 2323145"/>
              <a:gd name="connsiteX3" fmla="*/ 11230739 w 11269336"/>
              <a:gd name="connsiteY3" fmla="*/ 37096 h 2323145"/>
              <a:gd name="connsiteX4" fmla="*/ 11082485 w 11269336"/>
              <a:gd name="connsiteY4" fmla="*/ 78590 h 2323145"/>
              <a:gd name="connsiteX5" fmla="*/ 11031776 w 11269336"/>
              <a:gd name="connsiteY5" fmla="*/ 79197 h 2323145"/>
              <a:gd name="connsiteX6" fmla="*/ 10995894 w 11269336"/>
              <a:gd name="connsiteY6" fmla="*/ 83459 h 2323145"/>
              <a:gd name="connsiteX7" fmla="*/ 10861177 w 11269336"/>
              <a:gd name="connsiteY7" fmla="*/ 147419 h 2323145"/>
              <a:gd name="connsiteX8" fmla="*/ 10782732 w 11269336"/>
              <a:gd name="connsiteY8" fmla="*/ 135645 h 2323145"/>
              <a:gd name="connsiteX9" fmla="*/ 10660773 w 11269336"/>
              <a:gd name="connsiteY9" fmla="*/ 179312 h 2323145"/>
              <a:gd name="connsiteX10" fmla="*/ 10564442 w 11269336"/>
              <a:gd name="connsiteY10" fmla="*/ 160738 h 2323145"/>
              <a:gd name="connsiteX11" fmla="*/ 10490200 w 11269336"/>
              <a:gd name="connsiteY11" fmla="*/ 183533 h 2323145"/>
              <a:gd name="connsiteX12" fmla="*/ 10271351 w 11269336"/>
              <a:gd name="connsiteY12" fmla="*/ 243104 h 2323145"/>
              <a:gd name="connsiteX13" fmla="*/ 10061033 w 11269336"/>
              <a:gd name="connsiteY13" fmla="*/ 364937 h 2323145"/>
              <a:gd name="connsiteX14" fmla="*/ 9921770 w 11269336"/>
              <a:gd name="connsiteY14" fmla="*/ 406154 h 2323145"/>
              <a:gd name="connsiteX15" fmla="*/ 9858388 w 11269336"/>
              <a:gd name="connsiteY15" fmla="*/ 439489 h 2323145"/>
              <a:gd name="connsiteX16" fmla="*/ 9811914 w 11269336"/>
              <a:gd name="connsiteY16" fmla="*/ 449865 h 2323145"/>
              <a:gd name="connsiteX17" fmla="*/ 9784394 w 11269336"/>
              <a:gd name="connsiteY17" fmla="*/ 457816 h 2323145"/>
              <a:gd name="connsiteX18" fmla="*/ 9656836 w 11269336"/>
              <a:gd name="connsiteY18" fmla="*/ 469967 h 2323145"/>
              <a:gd name="connsiteX19" fmla="*/ 9380600 w 11269336"/>
              <a:gd name="connsiteY19" fmla="*/ 549821 h 2323145"/>
              <a:gd name="connsiteX20" fmla="*/ 9263254 w 11269336"/>
              <a:gd name="connsiteY20" fmla="*/ 645662 h 2323145"/>
              <a:gd name="connsiteX21" fmla="*/ 9162278 w 11269336"/>
              <a:gd name="connsiteY21" fmla="*/ 704724 h 2323145"/>
              <a:gd name="connsiteX22" fmla="*/ 8977138 w 11269336"/>
              <a:gd name="connsiteY22" fmla="*/ 774970 h 2323145"/>
              <a:gd name="connsiteX23" fmla="*/ 9070855 w 11269336"/>
              <a:gd name="connsiteY23" fmla="*/ 794621 h 2323145"/>
              <a:gd name="connsiteX24" fmla="*/ 8914746 w 11269336"/>
              <a:gd name="connsiteY24" fmla="*/ 826428 h 2323145"/>
              <a:gd name="connsiteX25" fmla="*/ 8917778 w 11269336"/>
              <a:gd name="connsiteY25" fmla="*/ 835198 h 2323145"/>
              <a:gd name="connsiteX26" fmla="*/ 8905560 w 11269336"/>
              <a:gd name="connsiteY26" fmla="*/ 838358 h 2323145"/>
              <a:gd name="connsiteX27" fmla="*/ 8897564 w 11269336"/>
              <a:gd name="connsiteY27" fmla="*/ 834287 h 2323145"/>
              <a:gd name="connsiteX28" fmla="*/ 8878040 w 11269336"/>
              <a:gd name="connsiteY28" fmla="*/ 844150 h 2323145"/>
              <a:gd name="connsiteX29" fmla="*/ 8795998 w 11269336"/>
              <a:gd name="connsiteY29" fmla="*/ 863337 h 2323145"/>
              <a:gd name="connsiteX30" fmla="*/ 8776970 w 11269336"/>
              <a:gd name="connsiteY30" fmla="*/ 885177 h 2323145"/>
              <a:gd name="connsiteX31" fmla="*/ 8755719 w 11269336"/>
              <a:gd name="connsiteY31" fmla="*/ 889754 h 2323145"/>
              <a:gd name="connsiteX32" fmla="*/ 8743257 w 11269336"/>
              <a:gd name="connsiteY32" fmla="*/ 904723 h 2323145"/>
              <a:gd name="connsiteX33" fmla="*/ 8721366 w 11269336"/>
              <a:gd name="connsiteY33" fmla="*/ 904711 h 2323145"/>
              <a:gd name="connsiteX34" fmla="*/ 8678353 w 11269336"/>
              <a:gd name="connsiteY34" fmla="*/ 926318 h 2323145"/>
              <a:gd name="connsiteX35" fmla="*/ 8636849 w 11269336"/>
              <a:gd name="connsiteY35" fmla="*/ 937900 h 2323145"/>
              <a:gd name="connsiteX36" fmla="*/ 8620213 w 11269336"/>
              <a:gd name="connsiteY36" fmla="*/ 943068 h 2323145"/>
              <a:gd name="connsiteX37" fmla="*/ 8612581 w 11269336"/>
              <a:gd name="connsiteY37" fmla="*/ 952695 h 2323145"/>
              <a:gd name="connsiteX38" fmla="*/ 8589038 w 11269336"/>
              <a:gd name="connsiteY38" fmla="*/ 963892 h 2323145"/>
              <a:gd name="connsiteX39" fmla="*/ 8579950 w 11269336"/>
              <a:gd name="connsiteY39" fmla="*/ 960899 h 2323145"/>
              <a:gd name="connsiteX40" fmla="*/ 8579319 w 11269336"/>
              <a:gd name="connsiteY40" fmla="*/ 965630 h 2323145"/>
              <a:gd name="connsiteX41" fmla="*/ 8547429 w 11269336"/>
              <a:gd name="connsiteY41" fmla="*/ 984506 h 2323145"/>
              <a:gd name="connsiteX42" fmla="*/ 8478704 w 11269336"/>
              <a:gd name="connsiteY42" fmla="*/ 1025490 h 2323145"/>
              <a:gd name="connsiteX43" fmla="*/ 8461421 w 11269336"/>
              <a:gd name="connsiteY43" fmla="*/ 1035512 h 2323145"/>
              <a:gd name="connsiteX44" fmla="*/ 8445003 w 11269336"/>
              <a:gd name="connsiteY44" fmla="*/ 1036851 h 2323145"/>
              <a:gd name="connsiteX45" fmla="*/ 8357350 w 11269336"/>
              <a:gd name="connsiteY45" fmla="*/ 1060213 h 2323145"/>
              <a:gd name="connsiteX46" fmla="*/ 8335565 w 11269336"/>
              <a:gd name="connsiteY46" fmla="*/ 1061151 h 2323145"/>
              <a:gd name="connsiteX47" fmla="*/ 8325267 w 11269336"/>
              <a:gd name="connsiteY47" fmla="*/ 1055919 h 2323145"/>
              <a:gd name="connsiteX48" fmla="*/ 8293586 w 11269336"/>
              <a:gd name="connsiteY48" fmla="*/ 1076144 h 2323145"/>
              <a:gd name="connsiteX49" fmla="*/ 8242405 w 11269336"/>
              <a:gd name="connsiteY49" fmla="*/ 1095960 h 2323145"/>
              <a:gd name="connsiteX50" fmla="*/ 8197391 w 11269336"/>
              <a:gd name="connsiteY50" fmla="*/ 1107746 h 2323145"/>
              <a:gd name="connsiteX51" fmla="*/ 8081474 w 11269336"/>
              <a:gd name="connsiteY51" fmla="*/ 1130125 h 2323145"/>
              <a:gd name="connsiteX52" fmla="*/ 8053585 w 11269336"/>
              <a:gd name="connsiteY52" fmla="*/ 1129169 h 2323145"/>
              <a:gd name="connsiteX53" fmla="*/ 8038422 w 11269336"/>
              <a:gd name="connsiteY53" fmla="*/ 1119092 h 2323145"/>
              <a:gd name="connsiteX54" fmla="*/ 8029450 w 11269336"/>
              <a:gd name="connsiteY54" fmla="*/ 1125592 h 2323145"/>
              <a:gd name="connsiteX55" fmla="*/ 7959552 w 11269336"/>
              <a:gd name="connsiteY55" fmla="*/ 1140188 h 2323145"/>
              <a:gd name="connsiteX56" fmla="*/ 7914188 w 11269336"/>
              <a:gd name="connsiteY56" fmla="*/ 1150862 h 2323145"/>
              <a:gd name="connsiteX57" fmla="*/ 7914918 w 11269336"/>
              <a:gd name="connsiteY57" fmla="*/ 1168758 h 2323145"/>
              <a:gd name="connsiteX58" fmla="*/ 7875510 w 11269336"/>
              <a:gd name="connsiteY58" fmla="*/ 1183153 h 2323145"/>
              <a:gd name="connsiteX59" fmla="*/ 7829932 w 11269336"/>
              <a:gd name="connsiteY59" fmla="*/ 1180782 h 2323145"/>
              <a:gd name="connsiteX60" fmla="*/ 7779182 w 11269336"/>
              <a:gd name="connsiteY60" fmla="*/ 1192665 h 2323145"/>
              <a:gd name="connsiteX61" fmla="*/ 7748774 w 11269336"/>
              <a:gd name="connsiteY61" fmla="*/ 1199586 h 2323145"/>
              <a:gd name="connsiteX62" fmla="*/ 7671846 w 11269336"/>
              <a:gd name="connsiteY62" fmla="*/ 1231966 h 2323145"/>
              <a:gd name="connsiteX63" fmla="*/ 7554146 w 11269336"/>
              <a:gd name="connsiteY63" fmla="*/ 1319748 h 2323145"/>
              <a:gd name="connsiteX64" fmla="*/ 7515052 w 11269336"/>
              <a:gd name="connsiteY64" fmla="*/ 1336718 h 2323145"/>
              <a:gd name="connsiteX65" fmla="*/ 7507193 w 11269336"/>
              <a:gd name="connsiteY65" fmla="*/ 1334617 h 2323145"/>
              <a:gd name="connsiteX66" fmla="*/ 7461694 w 11269336"/>
              <a:gd name="connsiteY66" fmla="*/ 1375866 h 2323145"/>
              <a:gd name="connsiteX67" fmla="*/ 7377571 w 11269336"/>
              <a:gd name="connsiteY67" fmla="*/ 1400128 h 2323145"/>
              <a:gd name="connsiteX68" fmla="*/ 7311261 w 11269336"/>
              <a:gd name="connsiteY68" fmla="*/ 1412652 h 2323145"/>
              <a:gd name="connsiteX69" fmla="*/ 7275307 w 11269336"/>
              <a:gd name="connsiteY69" fmla="*/ 1422171 h 2323145"/>
              <a:gd name="connsiteX70" fmla="*/ 7247783 w 11269336"/>
              <a:gd name="connsiteY70" fmla="*/ 1426330 h 2323145"/>
              <a:gd name="connsiteX71" fmla="*/ 7185047 w 11269336"/>
              <a:gd name="connsiteY71" fmla="*/ 1451812 h 2323145"/>
              <a:gd name="connsiteX72" fmla="*/ 7084117 w 11269336"/>
              <a:gd name="connsiteY72" fmla="*/ 1500281 h 2323145"/>
              <a:gd name="connsiteX73" fmla="*/ 7062011 w 11269336"/>
              <a:gd name="connsiteY73" fmla="*/ 1509183 h 2323145"/>
              <a:gd name="connsiteX74" fmla="*/ 7040555 w 11269336"/>
              <a:gd name="connsiteY74" fmla="*/ 1511207 h 2323145"/>
              <a:gd name="connsiteX75" fmla="*/ 7033438 w 11269336"/>
              <a:gd name="connsiteY75" fmla="*/ 1506772 h 2323145"/>
              <a:gd name="connsiteX76" fmla="*/ 7020886 w 11269336"/>
              <a:gd name="connsiteY76" fmla="*/ 1510764 h 2323145"/>
              <a:gd name="connsiteX77" fmla="*/ 7017033 w 11269336"/>
              <a:gd name="connsiteY77" fmla="*/ 1510650 h 2323145"/>
              <a:gd name="connsiteX78" fmla="*/ 6995460 w 11269336"/>
              <a:gd name="connsiteY78" fmla="*/ 1511173 h 2323145"/>
              <a:gd name="connsiteX79" fmla="*/ 6962144 w 11269336"/>
              <a:gd name="connsiteY79" fmla="*/ 1541508 h 2323145"/>
              <a:gd name="connsiteX80" fmla="*/ 6910674 w 11269336"/>
              <a:gd name="connsiteY80" fmla="*/ 1554793 h 2323145"/>
              <a:gd name="connsiteX81" fmla="*/ 6732152 w 11269336"/>
              <a:gd name="connsiteY81" fmla="*/ 1642538 h 2323145"/>
              <a:gd name="connsiteX82" fmla="*/ 6694106 w 11269336"/>
              <a:gd name="connsiteY82" fmla="*/ 1632377 h 2323145"/>
              <a:gd name="connsiteX83" fmla="*/ 6617223 w 11269336"/>
              <a:gd name="connsiteY83" fmla="*/ 1659889 h 2323145"/>
              <a:gd name="connsiteX84" fmla="*/ 6521138 w 11269336"/>
              <a:gd name="connsiteY84" fmla="*/ 1744340 h 2323145"/>
              <a:gd name="connsiteX85" fmla="*/ 6380677 w 11269336"/>
              <a:gd name="connsiteY85" fmla="*/ 1796883 h 2323145"/>
              <a:gd name="connsiteX86" fmla="*/ 6374897 w 11269336"/>
              <a:gd name="connsiteY86" fmla="*/ 1809910 h 2323145"/>
              <a:gd name="connsiteX87" fmla="*/ 6364545 w 11269336"/>
              <a:gd name="connsiteY87" fmla="*/ 1820090 h 2323145"/>
              <a:gd name="connsiteX88" fmla="*/ 6362126 w 11269336"/>
              <a:gd name="connsiteY88" fmla="*/ 1819991 h 2323145"/>
              <a:gd name="connsiteX89" fmla="*/ 6346673 w 11269336"/>
              <a:gd name="connsiteY89" fmla="*/ 1827824 h 2323145"/>
              <a:gd name="connsiteX90" fmla="*/ 6345588 w 11269336"/>
              <a:gd name="connsiteY90" fmla="*/ 1832232 h 2323145"/>
              <a:gd name="connsiteX91" fmla="*/ 6335708 w 11269336"/>
              <a:gd name="connsiteY91" fmla="*/ 1838451 h 2323145"/>
              <a:gd name="connsiteX92" fmla="*/ 6318182 w 11269336"/>
              <a:gd name="connsiteY92" fmla="*/ 1852975 h 2323145"/>
              <a:gd name="connsiteX93" fmla="*/ 6313084 w 11269336"/>
              <a:gd name="connsiteY93" fmla="*/ 1853561 h 2323145"/>
              <a:gd name="connsiteX94" fmla="*/ 6283816 w 11269336"/>
              <a:gd name="connsiteY94" fmla="*/ 1872148 h 2323145"/>
              <a:gd name="connsiteX95" fmla="*/ 6282550 w 11269336"/>
              <a:gd name="connsiteY95" fmla="*/ 1871392 h 2323145"/>
              <a:gd name="connsiteX96" fmla="*/ 6270527 w 11269336"/>
              <a:gd name="connsiteY96" fmla="*/ 1872208 h 2323145"/>
              <a:gd name="connsiteX97" fmla="*/ 6249518 w 11269336"/>
              <a:gd name="connsiteY97" fmla="*/ 1876079 h 2323145"/>
              <a:gd name="connsiteX98" fmla="*/ 6190386 w 11269336"/>
              <a:gd name="connsiteY98" fmla="*/ 1872478 h 2323145"/>
              <a:gd name="connsiteX99" fmla="*/ 6159777 w 11269336"/>
              <a:gd name="connsiteY99" fmla="*/ 1891745 h 2323145"/>
              <a:gd name="connsiteX100" fmla="*/ 6153131 w 11269336"/>
              <a:gd name="connsiteY100" fmla="*/ 1895079 h 2323145"/>
              <a:gd name="connsiteX101" fmla="*/ 6152798 w 11269336"/>
              <a:gd name="connsiteY101" fmla="*/ 1894920 h 2323145"/>
              <a:gd name="connsiteX102" fmla="*/ 6145388 w 11269336"/>
              <a:gd name="connsiteY102" fmla="*/ 1897990 h 2323145"/>
              <a:gd name="connsiteX103" fmla="*/ 6141014 w 11269336"/>
              <a:gd name="connsiteY103" fmla="*/ 1901155 h 2323145"/>
              <a:gd name="connsiteX104" fmla="*/ 6128122 w 11269336"/>
              <a:gd name="connsiteY104" fmla="*/ 1907623 h 2323145"/>
              <a:gd name="connsiteX105" fmla="*/ 6122351 w 11269336"/>
              <a:gd name="connsiteY105" fmla="*/ 1908359 h 2323145"/>
              <a:gd name="connsiteX106" fmla="*/ 6064750 w 11269336"/>
              <a:gd name="connsiteY106" fmla="*/ 1896394 h 2323145"/>
              <a:gd name="connsiteX107" fmla="*/ 5964230 w 11269336"/>
              <a:gd name="connsiteY107" fmla="*/ 1910038 h 2323145"/>
              <a:gd name="connsiteX108" fmla="*/ 5865399 w 11269336"/>
              <a:gd name="connsiteY108" fmla="*/ 1926966 h 2323145"/>
              <a:gd name="connsiteX109" fmla="*/ 5829951 w 11269336"/>
              <a:gd name="connsiteY109" fmla="*/ 1934755 h 2323145"/>
              <a:gd name="connsiteX110" fmla="*/ 5765285 w 11269336"/>
              <a:gd name="connsiteY110" fmla="*/ 1941322 h 2323145"/>
              <a:gd name="connsiteX111" fmla="*/ 5734750 w 11269336"/>
              <a:gd name="connsiteY111" fmla="*/ 1939793 h 2323145"/>
              <a:gd name="connsiteX112" fmla="*/ 5733569 w 11269336"/>
              <a:gd name="connsiteY112" fmla="*/ 1940505 h 2323145"/>
              <a:gd name="connsiteX113" fmla="*/ 5730329 w 11269336"/>
              <a:gd name="connsiteY113" fmla="*/ 1937845 h 2323145"/>
              <a:gd name="connsiteX114" fmla="*/ 5724661 w 11269336"/>
              <a:gd name="connsiteY114" fmla="*/ 1937455 h 2323145"/>
              <a:gd name="connsiteX115" fmla="*/ 5710186 w 11269336"/>
              <a:gd name="connsiteY115" fmla="*/ 1941370 h 2323145"/>
              <a:gd name="connsiteX116" fmla="*/ 5704910 w 11269336"/>
              <a:gd name="connsiteY116" fmla="*/ 1943663 h 2323145"/>
              <a:gd name="connsiteX117" fmla="*/ 5696836 w 11269336"/>
              <a:gd name="connsiteY117" fmla="*/ 1945271 h 2323145"/>
              <a:gd name="connsiteX118" fmla="*/ 5696583 w 11269336"/>
              <a:gd name="connsiteY118" fmla="*/ 1945050 h 2323145"/>
              <a:gd name="connsiteX119" fmla="*/ 5689123 w 11269336"/>
              <a:gd name="connsiteY119" fmla="*/ 1947067 h 2323145"/>
              <a:gd name="connsiteX120" fmla="*/ 5653291 w 11269336"/>
              <a:gd name="connsiteY120" fmla="*/ 1960245 h 2323145"/>
              <a:gd name="connsiteX121" fmla="*/ 5599385 w 11269336"/>
              <a:gd name="connsiteY121" fmla="*/ 1945198 h 2323145"/>
              <a:gd name="connsiteX122" fmla="*/ 5578300 w 11269336"/>
              <a:gd name="connsiteY122" fmla="*/ 1944963 h 2323145"/>
              <a:gd name="connsiteX123" fmla="*/ 5566758 w 11269336"/>
              <a:gd name="connsiteY123" fmla="*/ 1943441 h 2323145"/>
              <a:gd name="connsiteX124" fmla="*/ 5565857 w 11269336"/>
              <a:gd name="connsiteY124" fmla="*/ 1942445 h 2323145"/>
              <a:gd name="connsiteX125" fmla="*/ 5531534 w 11269336"/>
              <a:gd name="connsiteY125" fmla="*/ 1955208 h 2323145"/>
              <a:gd name="connsiteX126" fmla="*/ 5526552 w 11269336"/>
              <a:gd name="connsiteY126" fmla="*/ 1954799 h 2323145"/>
              <a:gd name="connsiteX127" fmla="*/ 5504723 w 11269336"/>
              <a:gd name="connsiteY127" fmla="*/ 1965811 h 2323145"/>
              <a:gd name="connsiteX128" fmla="*/ 5493156 w 11269336"/>
              <a:gd name="connsiteY128" fmla="*/ 1970063 h 2323145"/>
              <a:gd name="connsiteX129" fmla="*/ 5490486 w 11269336"/>
              <a:gd name="connsiteY129" fmla="*/ 1974227 h 2323145"/>
              <a:gd name="connsiteX130" fmla="*/ 5473107 w 11269336"/>
              <a:gd name="connsiteY130" fmla="*/ 1979001 h 2323145"/>
              <a:gd name="connsiteX131" fmla="*/ 5470885 w 11269336"/>
              <a:gd name="connsiteY131" fmla="*/ 1978432 h 2323145"/>
              <a:gd name="connsiteX132" fmla="*/ 5457393 w 11269336"/>
              <a:gd name="connsiteY132" fmla="*/ 1986525 h 2323145"/>
              <a:gd name="connsiteX133" fmla="*/ 5447102 w 11269336"/>
              <a:gd name="connsiteY133" fmla="*/ 1998329 h 2323145"/>
              <a:gd name="connsiteX134" fmla="*/ 5159151 w 11269336"/>
              <a:gd name="connsiteY134" fmla="*/ 2029640 h 2323145"/>
              <a:gd name="connsiteX135" fmla="*/ 5041688 w 11269336"/>
              <a:gd name="connsiteY135" fmla="*/ 2022334 h 2323145"/>
              <a:gd name="connsiteX136" fmla="*/ 4860988 w 11269336"/>
              <a:gd name="connsiteY136" fmla="*/ 2135698 h 2323145"/>
              <a:gd name="connsiteX137" fmla="*/ 4807902 w 11269336"/>
              <a:gd name="connsiteY137" fmla="*/ 2138894 h 2323145"/>
              <a:gd name="connsiteX138" fmla="*/ 4765388 w 11269336"/>
              <a:gd name="connsiteY138" fmla="*/ 2162525 h 2323145"/>
              <a:gd name="connsiteX139" fmla="*/ 4745033 w 11269336"/>
              <a:gd name="connsiteY139" fmla="*/ 2158859 h 2323145"/>
              <a:gd name="connsiteX140" fmla="*/ 4741475 w 11269336"/>
              <a:gd name="connsiteY140" fmla="*/ 2157998 h 2323145"/>
              <a:gd name="connsiteX141" fmla="*/ 4728247 w 11269336"/>
              <a:gd name="connsiteY141" fmla="*/ 2159526 h 2323145"/>
              <a:gd name="connsiteX142" fmla="*/ 4723263 w 11269336"/>
              <a:gd name="connsiteY142" fmla="*/ 2153742 h 2323145"/>
              <a:gd name="connsiteX143" fmla="*/ 4702453 w 11269336"/>
              <a:gd name="connsiteY143" fmla="*/ 2151586 h 2323145"/>
              <a:gd name="connsiteX144" fmla="*/ 4678455 w 11269336"/>
              <a:gd name="connsiteY144" fmla="*/ 2156131 h 2323145"/>
              <a:gd name="connsiteX145" fmla="*/ 4593061 w 11269336"/>
              <a:gd name="connsiteY145" fmla="*/ 2171597 h 2323145"/>
              <a:gd name="connsiteX146" fmla="*/ 4579902 w 11269336"/>
              <a:gd name="connsiteY146" fmla="*/ 2177927 h 2323145"/>
              <a:gd name="connsiteX147" fmla="*/ 4533444 w 11269336"/>
              <a:gd name="connsiteY147" fmla="*/ 2181200 h 2323145"/>
              <a:gd name="connsiteX148" fmla="*/ 4492832 w 11269336"/>
              <a:gd name="connsiteY148" fmla="*/ 2188033 h 2323145"/>
              <a:gd name="connsiteX149" fmla="*/ 4467257 w 11269336"/>
              <a:gd name="connsiteY149" fmla="*/ 2196121 h 2323145"/>
              <a:gd name="connsiteX150" fmla="*/ 4459937 w 11269336"/>
              <a:gd name="connsiteY150" fmla="*/ 2195182 h 2323145"/>
              <a:gd name="connsiteX151" fmla="*/ 4433312 w 11269336"/>
              <a:gd name="connsiteY151" fmla="*/ 2199004 h 2323145"/>
              <a:gd name="connsiteX152" fmla="*/ 4420601 w 11269336"/>
              <a:gd name="connsiteY152" fmla="*/ 2205158 h 2323145"/>
              <a:gd name="connsiteX153" fmla="*/ 4405765 w 11269336"/>
              <a:gd name="connsiteY153" fmla="*/ 2199902 h 2323145"/>
              <a:gd name="connsiteX154" fmla="*/ 4401354 w 11269336"/>
              <a:gd name="connsiteY154" fmla="*/ 2194745 h 2323145"/>
              <a:gd name="connsiteX155" fmla="*/ 4383151 w 11269336"/>
              <a:gd name="connsiteY155" fmla="*/ 2201140 h 2323145"/>
              <a:gd name="connsiteX156" fmla="*/ 4366646 w 11269336"/>
              <a:gd name="connsiteY156" fmla="*/ 2198564 h 2323145"/>
              <a:gd name="connsiteX157" fmla="*/ 4354009 w 11269336"/>
              <a:gd name="connsiteY157" fmla="*/ 2204984 h 2323145"/>
              <a:gd name="connsiteX158" fmla="*/ 4348284 w 11269336"/>
              <a:gd name="connsiteY158" fmla="*/ 2205270 h 2323145"/>
              <a:gd name="connsiteX159" fmla="*/ 4333906 w 11269336"/>
              <a:gd name="connsiteY159" fmla="*/ 2205251 h 2323145"/>
              <a:gd name="connsiteX160" fmla="*/ 4308819 w 11269336"/>
              <a:gd name="connsiteY160" fmla="*/ 2203822 h 2323145"/>
              <a:gd name="connsiteX161" fmla="*/ 4301210 w 11269336"/>
              <a:gd name="connsiteY161" fmla="*/ 2204456 h 2323145"/>
              <a:gd name="connsiteX162" fmla="*/ 4283095 w 11269336"/>
              <a:gd name="connsiteY162" fmla="*/ 2198177 h 2323145"/>
              <a:gd name="connsiteX163" fmla="*/ 4250119 w 11269336"/>
              <a:gd name="connsiteY163" fmla="*/ 2196342 h 2323145"/>
              <a:gd name="connsiteX164" fmla="*/ 4189203 w 11269336"/>
              <a:gd name="connsiteY164" fmla="*/ 2178994 h 2323145"/>
              <a:gd name="connsiteX165" fmla="*/ 4154035 w 11269336"/>
              <a:gd name="connsiteY165" fmla="*/ 2171950 h 2323145"/>
              <a:gd name="connsiteX166" fmla="*/ 4129569 w 11269336"/>
              <a:gd name="connsiteY166" fmla="*/ 2163850 h 2323145"/>
              <a:gd name="connsiteX167" fmla="*/ 4061250 w 11269336"/>
              <a:gd name="connsiteY167" fmla="*/ 2159236 h 2323145"/>
              <a:gd name="connsiteX168" fmla="*/ 3945480 w 11269336"/>
              <a:gd name="connsiteY168" fmla="*/ 2158279 h 2323145"/>
              <a:gd name="connsiteX169" fmla="*/ 3921468 w 11269336"/>
              <a:gd name="connsiteY169" fmla="*/ 2156588 h 2323145"/>
              <a:gd name="connsiteX170" fmla="*/ 3903348 w 11269336"/>
              <a:gd name="connsiteY170" fmla="*/ 2149220 h 2323145"/>
              <a:gd name="connsiteX171" fmla="*/ 3901342 w 11269336"/>
              <a:gd name="connsiteY171" fmla="*/ 2142355 h 2323145"/>
              <a:gd name="connsiteX172" fmla="*/ 3888539 w 11269336"/>
              <a:gd name="connsiteY172" fmla="*/ 2140476 h 2323145"/>
              <a:gd name="connsiteX173" fmla="*/ 3885662 w 11269336"/>
              <a:gd name="connsiteY173" fmla="*/ 2138740 h 2323145"/>
              <a:gd name="connsiteX174" fmla="*/ 3868627 w 11269336"/>
              <a:gd name="connsiteY174" fmla="*/ 2130023 h 2323145"/>
              <a:gd name="connsiteX175" fmla="*/ 3819177 w 11269336"/>
              <a:gd name="connsiteY175" fmla="*/ 2142111 h 2323145"/>
              <a:gd name="connsiteX176" fmla="*/ 3769100 w 11269336"/>
              <a:gd name="connsiteY176" fmla="*/ 2131731 h 2323145"/>
              <a:gd name="connsiteX177" fmla="*/ 3562752 w 11269336"/>
              <a:gd name="connsiteY177" fmla="*/ 2131785 h 2323145"/>
              <a:gd name="connsiteX178" fmla="*/ 3541402 w 11269336"/>
              <a:gd name="connsiteY178" fmla="*/ 2106821 h 2323145"/>
              <a:gd name="connsiteX179" fmla="*/ 3365341 w 11269336"/>
              <a:gd name="connsiteY179" fmla="*/ 2077638 h 2323145"/>
              <a:gd name="connsiteX180" fmla="*/ 3170922 w 11269336"/>
              <a:gd name="connsiteY180" fmla="*/ 2115957 h 2323145"/>
              <a:gd name="connsiteX181" fmla="*/ 3156256 w 11269336"/>
              <a:gd name="connsiteY181" fmla="*/ 2124773 h 2323145"/>
              <a:gd name="connsiteX182" fmla="*/ 3140298 w 11269336"/>
              <a:gd name="connsiteY182" fmla="*/ 2129182 h 2323145"/>
              <a:gd name="connsiteX183" fmla="*/ 3138514 w 11269336"/>
              <a:gd name="connsiteY183" fmla="*/ 2128069 h 2323145"/>
              <a:gd name="connsiteX184" fmla="*/ 3120467 w 11269336"/>
              <a:gd name="connsiteY184" fmla="*/ 2128281 h 2323145"/>
              <a:gd name="connsiteX185" fmla="*/ 3116175 w 11269336"/>
              <a:gd name="connsiteY185" fmla="*/ 2131633 h 2323145"/>
              <a:gd name="connsiteX186" fmla="*/ 3103685 w 11269336"/>
              <a:gd name="connsiteY186" fmla="*/ 2132814 h 2323145"/>
              <a:gd name="connsiteX187" fmla="*/ 3078794 w 11269336"/>
              <a:gd name="connsiteY187" fmla="*/ 2137935 h 2323145"/>
              <a:gd name="connsiteX188" fmla="*/ 3074407 w 11269336"/>
              <a:gd name="connsiteY188" fmla="*/ 2136274 h 2323145"/>
              <a:gd name="connsiteX189" fmla="*/ 3037285 w 11269336"/>
              <a:gd name="connsiteY189" fmla="*/ 2139919 h 2323145"/>
              <a:gd name="connsiteX190" fmla="*/ 3036901 w 11269336"/>
              <a:gd name="connsiteY190" fmla="*/ 2138726 h 2323145"/>
              <a:gd name="connsiteX191" fmla="*/ 3026996 w 11269336"/>
              <a:gd name="connsiteY191" fmla="*/ 2134322 h 2323145"/>
              <a:gd name="connsiteX192" fmla="*/ 3007772 w 11269336"/>
              <a:gd name="connsiteY192" fmla="*/ 2128742 h 2323145"/>
              <a:gd name="connsiteX193" fmla="*/ 2965030 w 11269336"/>
              <a:gd name="connsiteY193" fmla="*/ 2100494 h 2323145"/>
              <a:gd name="connsiteX194" fmla="*/ 2926342 w 11269336"/>
              <a:gd name="connsiteY194" fmla="*/ 2104155 h 2323145"/>
              <a:gd name="connsiteX195" fmla="*/ 2918608 w 11269336"/>
              <a:gd name="connsiteY195" fmla="*/ 2104215 h 2323145"/>
              <a:gd name="connsiteX196" fmla="*/ 2918475 w 11269336"/>
              <a:gd name="connsiteY196" fmla="*/ 2103937 h 2323145"/>
              <a:gd name="connsiteX197" fmla="*/ 2910360 w 11269336"/>
              <a:gd name="connsiteY197" fmla="*/ 2103444 h 2323145"/>
              <a:gd name="connsiteX198" fmla="*/ 2904507 w 11269336"/>
              <a:gd name="connsiteY198" fmla="*/ 2104326 h 2323145"/>
              <a:gd name="connsiteX199" fmla="*/ 2889503 w 11269336"/>
              <a:gd name="connsiteY199" fmla="*/ 2104443 h 2323145"/>
              <a:gd name="connsiteX200" fmla="*/ 2884480 w 11269336"/>
              <a:gd name="connsiteY200" fmla="*/ 2102626 h 2323145"/>
              <a:gd name="connsiteX201" fmla="*/ 2882689 w 11269336"/>
              <a:gd name="connsiteY201" fmla="*/ 2099228 h 2323145"/>
              <a:gd name="connsiteX202" fmla="*/ 2881291 w 11269336"/>
              <a:gd name="connsiteY202" fmla="*/ 2099618 h 2323145"/>
              <a:gd name="connsiteX203" fmla="*/ 2853979 w 11269336"/>
              <a:gd name="connsiteY203" fmla="*/ 2090388 h 2323145"/>
              <a:gd name="connsiteX204" fmla="*/ 2791790 w 11269336"/>
              <a:gd name="connsiteY204" fmla="*/ 2080332 h 2323145"/>
              <a:gd name="connsiteX205" fmla="*/ 2755844 w 11269336"/>
              <a:gd name="connsiteY205" fmla="*/ 2078874 h 2323145"/>
              <a:gd name="connsiteX206" fmla="*/ 2657742 w 11269336"/>
              <a:gd name="connsiteY206" fmla="*/ 2070179 h 2323145"/>
              <a:gd name="connsiteX207" fmla="*/ 2559549 w 11269336"/>
              <a:gd name="connsiteY207" fmla="*/ 2057873 h 2323145"/>
              <a:gd name="connsiteX208" fmla="*/ 2512054 w 11269336"/>
              <a:gd name="connsiteY208" fmla="*/ 2031671 h 2323145"/>
              <a:gd name="connsiteX209" fmla="*/ 2506437 w 11269336"/>
              <a:gd name="connsiteY209" fmla="*/ 2030918 h 2323145"/>
              <a:gd name="connsiteX210" fmla="*/ 2491752 w 11269336"/>
              <a:gd name="connsiteY210" fmla="*/ 2033906 h 2323145"/>
              <a:gd name="connsiteX211" fmla="*/ 2486338 w 11269336"/>
              <a:gd name="connsiteY211" fmla="*/ 2035862 h 2323145"/>
              <a:gd name="connsiteX212" fmla="*/ 2478186 w 11269336"/>
              <a:gd name="connsiteY212" fmla="*/ 2036953 h 2323145"/>
              <a:gd name="connsiteX213" fmla="*/ 2477950 w 11269336"/>
              <a:gd name="connsiteY213" fmla="*/ 2036715 h 2323145"/>
              <a:gd name="connsiteX214" fmla="*/ 2470381 w 11269336"/>
              <a:gd name="connsiteY214" fmla="*/ 2038256 h 2323145"/>
              <a:gd name="connsiteX215" fmla="*/ 2433781 w 11269336"/>
              <a:gd name="connsiteY215" fmla="*/ 2049140 h 2323145"/>
              <a:gd name="connsiteX216" fmla="*/ 2381172 w 11269336"/>
              <a:gd name="connsiteY216" fmla="*/ 2030645 h 2323145"/>
              <a:gd name="connsiteX217" fmla="*/ 2360198 w 11269336"/>
              <a:gd name="connsiteY217" fmla="*/ 2029059 h 2323145"/>
              <a:gd name="connsiteX218" fmla="*/ 2348815 w 11269336"/>
              <a:gd name="connsiteY218" fmla="*/ 2026798 h 2323145"/>
              <a:gd name="connsiteX219" fmla="*/ 2347988 w 11269336"/>
              <a:gd name="connsiteY219" fmla="*/ 2025745 h 2323145"/>
              <a:gd name="connsiteX220" fmla="*/ 2312920 w 11269336"/>
              <a:gd name="connsiteY220" fmla="*/ 2036311 h 2323145"/>
              <a:gd name="connsiteX221" fmla="*/ 2307986 w 11269336"/>
              <a:gd name="connsiteY221" fmla="*/ 2035583 h 2323145"/>
              <a:gd name="connsiteX222" fmla="*/ 2285481 w 11269336"/>
              <a:gd name="connsiteY222" fmla="*/ 2045197 h 2323145"/>
              <a:gd name="connsiteX223" fmla="*/ 2273666 w 11269336"/>
              <a:gd name="connsiteY223" fmla="*/ 2048710 h 2323145"/>
              <a:gd name="connsiteX224" fmla="*/ 2270719 w 11269336"/>
              <a:gd name="connsiteY224" fmla="*/ 2052702 h 2323145"/>
              <a:gd name="connsiteX225" fmla="*/ 2253080 w 11269336"/>
              <a:gd name="connsiteY225" fmla="*/ 2056363 h 2323145"/>
              <a:gd name="connsiteX226" fmla="*/ 2250906 w 11269336"/>
              <a:gd name="connsiteY226" fmla="*/ 2055654 h 2323145"/>
              <a:gd name="connsiteX227" fmla="*/ 2236905 w 11269336"/>
              <a:gd name="connsiteY227" fmla="*/ 2062882 h 2323145"/>
              <a:gd name="connsiteX228" fmla="*/ 2225830 w 11269336"/>
              <a:gd name="connsiteY228" fmla="*/ 2074027 h 2323145"/>
              <a:gd name="connsiteX229" fmla="*/ 2073776 w 11269336"/>
              <a:gd name="connsiteY229" fmla="*/ 2089244 h 2323145"/>
              <a:gd name="connsiteX230" fmla="*/ 1948256 w 11269336"/>
              <a:gd name="connsiteY230" fmla="*/ 2146616 h 2323145"/>
              <a:gd name="connsiteX231" fmla="*/ 1865582 w 11269336"/>
              <a:gd name="connsiteY231" fmla="*/ 2153738 h 2323145"/>
              <a:gd name="connsiteX232" fmla="*/ 1835210 w 11269336"/>
              <a:gd name="connsiteY232" fmla="*/ 2134244 h 2323145"/>
              <a:gd name="connsiteX233" fmla="*/ 1632661 w 11269336"/>
              <a:gd name="connsiteY233" fmla="*/ 2173882 h 2323145"/>
              <a:gd name="connsiteX234" fmla="*/ 1579590 w 11269336"/>
              <a:gd name="connsiteY234" fmla="*/ 2173680 h 2323145"/>
              <a:gd name="connsiteX235" fmla="*/ 1535601 w 11269336"/>
              <a:gd name="connsiteY235" fmla="*/ 2194590 h 2323145"/>
              <a:gd name="connsiteX236" fmla="*/ 1515594 w 11269336"/>
              <a:gd name="connsiteY236" fmla="*/ 2189622 h 2323145"/>
              <a:gd name="connsiteX237" fmla="*/ 1512113 w 11269336"/>
              <a:gd name="connsiteY237" fmla="*/ 2188534 h 2323145"/>
              <a:gd name="connsiteX238" fmla="*/ 1498838 w 11269336"/>
              <a:gd name="connsiteY238" fmla="*/ 2189213 h 2323145"/>
              <a:gd name="connsiteX239" fmla="*/ 1494279 w 11269336"/>
              <a:gd name="connsiteY239" fmla="*/ 2183112 h 2323145"/>
              <a:gd name="connsiteX240" fmla="*/ 1473714 w 11269336"/>
              <a:gd name="connsiteY240" fmla="*/ 2179625 h 2323145"/>
              <a:gd name="connsiteX241" fmla="*/ 1449503 w 11269336"/>
              <a:gd name="connsiteY241" fmla="*/ 2182633 h 2323145"/>
              <a:gd name="connsiteX242" fmla="*/ 1266687 w 11269336"/>
              <a:gd name="connsiteY242" fmla="*/ 2212688 h 2323145"/>
              <a:gd name="connsiteX243" fmla="*/ 1239614 w 11269336"/>
              <a:gd name="connsiteY243" fmla="*/ 2209727 h 2323145"/>
              <a:gd name="connsiteX244" fmla="*/ 1202436 w 11269336"/>
              <a:gd name="connsiteY244" fmla="*/ 2209817 h 2323145"/>
              <a:gd name="connsiteX245" fmla="*/ 1136097 w 11269336"/>
              <a:gd name="connsiteY245" fmla="*/ 2205112 h 2323145"/>
              <a:gd name="connsiteX246" fmla="*/ 988232 w 11269336"/>
              <a:gd name="connsiteY246" fmla="*/ 2235635 h 2323145"/>
              <a:gd name="connsiteX247" fmla="*/ 981959 w 11269336"/>
              <a:gd name="connsiteY247" fmla="*/ 2231607 h 2323145"/>
              <a:gd name="connsiteX248" fmla="*/ 938600 w 11269336"/>
              <a:gd name="connsiteY248" fmla="*/ 2238113 h 2323145"/>
              <a:gd name="connsiteX249" fmla="*/ 791788 w 11269336"/>
              <a:gd name="connsiteY249" fmla="*/ 2293224 h 2323145"/>
              <a:gd name="connsiteX250" fmla="*/ 706914 w 11269336"/>
              <a:gd name="connsiteY250" fmla="*/ 2305046 h 2323145"/>
              <a:gd name="connsiteX251" fmla="*/ 675971 w 11269336"/>
              <a:gd name="connsiteY251" fmla="*/ 2304030 h 2323145"/>
              <a:gd name="connsiteX252" fmla="*/ 624180 w 11269336"/>
              <a:gd name="connsiteY252" fmla="*/ 2302650 h 2323145"/>
              <a:gd name="connsiteX253" fmla="*/ 583453 w 11269336"/>
              <a:gd name="connsiteY253" fmla="*/ 2288788 h 2323145"/>
              <a:gd name="connsiteX254" fmla="*/ 540946 w 11269336"/>
              <a:gd name="connsiteY254" fmla="*/ 2292721 h 2323145"/>
              <a:gd name="connsiteX255" fmla="*/ 533680 w 11269336"/>
              <a:gd name="connsiteY255" fmla="*/ 2310233 h 2323145"/>
              <a:gd name="connsiteX256" fmla="*/ 487366 w 11269336"/>
              <a:gd name="connsiteY256" fmla="*/ 2309053 h 2323145"/>
              <a:gd name="connsiteX257" fmla="*/ 416820 w 11269336"/>
              <a:gd name="connsiteY257" fmla="*/ 2305443 h 2323145"/>
              <a:gd name="connsiteX258" fmla="*/ 376805 w 11269336"/>
              <a:gd name="connsiteY258" fmla="*/ 2307647 h 2323145"/>
              <a:gd name="connsiteX259" fmla="*/ 266777 w 11269336"/>
              <a:gd name="connsiteY259" fmla="*/ 2309012 h 2323145"/>
              <a:gd name="connsiteX260" fmla="*/ 156013 w 11269336"/>
              <a:gd name="connsiteY260" fmla="*/ 2306832 h 2323145"/>
              <a:gd name="connsiteX261" fmla="*/ 87258 w 11269336"/>
              <a:gd name="connsiteY261" fmla="*/ 2285511 h 2323145"/>
              <a:gd name="connsiteX262" fmla="*/ 23798 w 11269336"/>
              <a:gd name="connsiteY262" fmla="*/ 2281822 h 2323145"/>
              <a:gd name="connsiteX263" fmla="*/ 0 w 11269336"/>
              <a:gd name="connsiteY263" fmla="*/ 2285369 h 2323145"/>
              <a:gd name="connsiteX264" fmla="*/ 0 w 11269336"/>
              <a:gd name="connsiteY264" fmla="*/ 0 h 2323145"/>
              <a:gd name="connsiteX0" fmla="*/ 0 w 11269336"/>
              <a:gd name="connsiteY0" fmla="*/ 0 h 2323145"/>
              <a:gd name="connsiteX1" fmla="*/ 11269336 w 11269336"/>
              <a:gd name="connsiteY1" fmla="*/ 0 h 2323145"/>
              <a:gd name="connsiteX2" fmla="*/ 11268645 w 11269336"/>
              <a:gd name="connsiteY2" fmla="*/ 511 h 2323145"/>
              <a:gd name="connsiteX3" fmla="*/ 11230739 w 11269336"/>
              <a:gd name="connsiteY3" fmla="*/ 37096 h 2323145"/>
              <a:gd name="connsiteX4" fmla="*/ 11082485 w 11269336"/>
              <a:gd name="connsiteY4" fmla="*/ 78590 h 2323145"/>
              <a:gd name="connsiteX5" fmla="*/ 11031776 w 11269336"/>
              <a:gd name="connsiteY5" fmla="*/ 79197 h 2323145"/>
              <a:gd name="connsiteX6" fmla="*/ 10995894 w 11269336"/>
              <a:gd name="connsiteY6" fmla="*/ 83459 h 2323145"/>
              <a:gd name="connsiteX7" fmla="*/ 10861177 w 11269336"/>
              <a:gd name="connsiteY7" fmla="*/ 147419 h 2323145"/>
              <a:gd name="connsiteX8" fmla="*/ 10782732 w 11269336"/>
              <a:gd name="connsiteY8" fmla="*/ 135645 h 2323145"/>
              <a:gd name="connsiteX9" fmla="*/ 10660773 w 11269336"/>
              <a:gd name="connsiteY9" fmla="*/ 179312 h 2323145"/>
              <a:gd name="connsiteX10" fmla="*/ 10564442 w 11269336"/>
              <a:gd name="connsiteY10" fmla="*/ 160738 h 2323145"/>
              <a:gd name="connsiteX11" fmla="*/ 10490200 w 11269336"/>
              <a:gd name="connsiteY11" fmla="*/ 183533 h 2323145"/>
              <a:gd name="connsiteX12" fmla="*/ 10271351 w 11269336"/>
              <a:gd name="connsiteY12" fmla="*/ 243104 h 2323145"/>
              <a:gd name="connsiteX13" fmla="*/ 10061033 w 11269336"/>
              <a:gd name="connsiteY13" fmla="*/ 364937 h 2323145"/>
              <a:gd name="connsiteX14" fmla="*/ 9921770 w 11269336"/>
              <a:gd name="connsiteY14" fmla="*/ 406154 h 2323145"/>
              <a:gd name="connsiteX15" fmla="*/ 9858388 w 11269336"/>
              <a:gd name="connsiteY15" fmla="*/ 439489 h 2323145"/>
              <a:gd name="connsiteX16" fmla="*/ 9811914 w 11269336"/>
              <a:gd name="connsiteY16" fmla="*/ 449865 h 2323145"/>
              <a:gd name="connsiteX17" fmla="*/ 9784394 w 11269336"/>
              <a:gd name="connsiteY17" fmla="*/ 457816 h 2323145"/>
              <a:gd name="connsiteX18" fmla="*/ 9656836 w 11269336"/>
              <a:gd name="connsiteY18" fmla="*/ 469967 h 2323145"/>
              <a:gd name="connsiteX19" fmla="*/ 9380600 w 11269336"/>
              <a:gd name="connsiteY19" fmla="*/ 549821 h 2323145"/>
              <a:gd name="connsiteX20" fmla="*/ 9263254 w 11269336"/>
              <a:gd name="connsiteY20" fmla="*/ 645662 h 2323145"/>
              <a:gd name="connsiteX21" fmla="*/ 9162278 w 11269336"/>
              <a:gd name="connsiteY21" fmla="*/ 704724 h 2323145"/>
              <a:gd name="connsiteX22" fmla="*/ 8977138 w 11269336"/>
              <a:gd name="connsiteY22" fmla="*/ 774970 h 2323145"/>
              <a:gd name="connsiteX23" fmla="*/ 8914746 w 11269336"/>
              <a:gd name="connsiteY23" fmla="*/ 826428 h 2323145"/>
              <a:gd name="connsiteX24" fmla="*/ 8917778 w 11269336"/>
              <a:gd name="connsiteY24" fmla="*/ 835198 h 2323145"/>
              <a:gd name="connsiteX25" fmla="*/ 8905560 w 11269336"/>
              <a:gd name="connsiteY25" fmla="*/ 838358 h 2323145"/>
              <a:gd name="connsiteX26" fmla="*/ 8897564 w 11269336"/>
              <a:gd name="connsiteY26" fmla="*/ 834287 h 2323145"/>
              <a:gd name="connsiteX27" fmla="*/ 8878040 w 11269336"/>
              <a:gd name="connsiteY27" fmla="*/ 844150 h 2323145"/>
              <a:gd name="connsiteX28" fmla="*/ 8795998 w 11269336"/>
              <a:gd name="connsiteY28" fmla="*/ 863337 h 2323145"/>
              <a:gd name="connsiteX29" fmla="*/ 8776970 w 11269336"/>
              <a:gd name="connsiteY29" fmla="*/ 885177 h 2323145"/>
              <a:gd name="connsiteX30" fmla="*/ 8755719 w 11269336"/>
              <a:gd name="connsiteY30" fmla="*/ 889754 h 2323145"/>
              <a:gd name="connsiteX31" fmla="*/ 8743257 w 11269336"/>
              <a:gd name="connsiteY31" fmla="*/ 904723 h 2323145"/>
              <a:gd name="connsiteX32" fmla="*/ 8721366 w 11269336"/>
              <a:gd name="connsiteY32" fmla="*/ 904711 h 2323145"/>
              <a:gd name="connsiteX33" fmla="*/ 8678353 w 11269336"/>
              <a:gd name="connsiteY33" fmla="*/ 926318 h 2323145"/>
              <a:gd name="connsiteX34" fmla="*/ 8636849 w 11269336"/>
              <a:gd name="connsiteY34" fmla="*/ 937900 h 2323145"/>
              <a:gd name="connsiteX35" fmla="*/ 8620213 w 11269336"/>
              <a:gd name="connsiteY35" fmla="*/ 943068 h 2323145"/>
              <a:gd name="connsiteX36" fmla="*/ 8612581 w 11269336"/>
              <a:gd name="connsiteY36" fmla="*/ 952695 h 2323145"/>
              <a:gd name="connsiteX37" fmla="*/ 8589038 w 11269336"/>
              <a:gd name="connsiteY37" fmla="*/ 963892 h 2323145"/>
              <a:gd name="connsiteX38" fmla="*/ 8579950 w 11269336"/>
              <a:gd name="connsiteY38" fmla="*/ 960899 h 2323145"/>
              <a:gd name="connsiteX39" fmla="*/ 8579319 w 11269336"/>
              <a:gd name="connsiteY39" fmla="*/ 965630 h 2323145"/>
              <a:gd name="connsiteX40" fmla="*/ 8547429 w 11269336"/>
              <a:gd name="connsiteY40" fmla="*/ 984506 h 2323145"/>
              <a:gd name="connsiteX41" fmla="*/ 8478704 w 11269336"/>
              <a:gd name="connsiteY41" fmla="*/ 1025490 h 2323145"/>
              <a:gd name="connsiteX42" fmla="*/ 8461421 w 11269336"/>
              <a:gd name="connsiteY42" fmla="*/ 1035512 h 2323145"/>
              <a:gd name="connsiteX43" fmla="*/ 8445003 w 11269336"/>
              <a:gd name="connsiteY43" fmla="*/ 1036851 h 2323145"/>
              <a:gd name="connsiteX44" fmla="*/ 8357350 w 11269336"/>
              <a:gd name="connsiteY44" fmla="*/ 1060213 h 2323145"/>
              <a:gd name="connsiteX45" fmla="*/ 8335565 w 11269336"/>
              <a:gd name="connsiteY45" fmla="*/ 1061151 h 2323145"/>
              <a:gd name="connsiteX46" fmla="*/ 8325267 w 11269336"/>
              <a:gd name="connsiteY46" fmla="*/ 1055919 h 2323145"/>
              <a:gd name="connsiteX47" fmla="*/ 8293586 w 11269336"/>
              <a:gd name="connsiteY47" fmla="*/ 1076144 h 2323145"/>
              <a:gd name="connsiteX48" fmla="*/ 8242405 w 11269336"/>
              <a:gd name="connsiteY48" fmla="*/ 1095960 h 2323145"/>
              <a:gd name="connsiteX49" fmla="*/ 8197391 w 11269336"/>
              <a:gd name="connsiteY49" fmla="*/ 1107746 h 2323145"/>
              <a:gd name="connsiteX50" fmla="*/ 8081474 w 11269336"/>
              <a:gd name="connsiteY50" fmla="*/ 1130125 h 2323145"/>
              <a:gd name="connsiteX51" fmla="*/ 8053585 w 11269336"/>
              <a:gd name="connsiteY51" fmla="*/ 1129169 h 2323145"/>
              <a:gd name="connsiteX52" fmla="*/ 8038422 w 11269336"/>
              <a:gd name="connsiteY52" fmla="*/ 1119092 h 2323145"/>
              <a:gd name="connsiteX53" fmla="*/ 8029450 w 11269336"/>
              <a:gd name="connsiteY53" fmla="*/ 1125592 h 2323145"/>
              <a:gd name="connsiteX54" fmla="*/ 7959552 w 11269336"/>
              <a:gd name="connsiteY54" fmla="*/ 1140188 h 2323145"/>
              <a:gd name="connsiteX55" fmla="*/ 7914188 w 11269336"/>
              <a:gd name="connsiteY55" fmla="*/ 1150862 h 2323145"/>
              <a:gd name="connsiteX56" fmla="*/ 7914918 w 11269336"/>
              <a:gd name="connsiteY56" fmla="*/ 1168758 h 2323145"/>
              <a:gd name="connsiteX57" fmla="*/ 7875510 w 11269336"/>
              <a:gd name="connsiteY57" fmla="*/ 1183153 h 2323145"/>
              <a:gd name="connsiteX58" fmla="*/ 7829932 w 11269336"/>
              <a:gd name="connsiteY58" fmla="*/ 1180782 h 2323145"/>
              <a:gd name="connsiteX59" fmla="*/ 7779182 w 11269336"/>
              <a:gd name="connsiteY59" fmla="*/ 1192665 h 2323145"/>
              <a:gd name="connsiteX60" fmla="*/ 7748774 w 11269336"/>
              <a:gd name="connsiteY60" fmla="*/ 1199586 h 2323145"/>
              <a:gd name="connsiteX61" fmla="*/ 7671846 w 11269336"/>
              <a:gd name="connsiteY61" fmla="*/ 1231966 h 2323145"/>
              <a:gd name="connsiteX62" fmla="*/ 7554146 w 11269336"/>
              <a:gd name="connsiteY62" fmla="*/ 1319748 h 2323145"/>
              <a:gd name="connsiteX63" fmla="*/ 7515052 w 11269336"/>
              <a:gd name="connsiteY63" fmla="*/ 1336718 h 2323145"/>
              <a:gd name="connsiteX64" fmla="*/ 7507193 w 11269336"/>
              <a:gd name="connsiteY64" fmla="*/ 1334617 h 2323145"/>
              <a:gd name="connsiteX65" fmla="*/ 7461694 w 11269336"/>
              <a:gd name="connsiteY65" fmla="*/ 1375866 h 2323145"/>
              <a:gd name="connsiteX66" fmla="*/ 7377571 w 11269336"/>
              <a:gd name="connsiteY66" fmla="*/ 1400128 h 2323145"/>
              <a:gd name="connsiteX67" fmla="*/ 7311261 w 11269336"/>
              <a:gd name="connsiteY67" fmla="*/ 1412652 h 2323145"/>
              <a:gd name="connsiteX68" fmla="*/ 7275307 w 11269336"/>
              <a:gd name="connsiteY68" fmla="*/ 1422171 h 2323145"/>
              <a:gd name="connsiteX69" fmla="*/ 7247783 w 11269336"/>
              <a:gd name="connsiteY69" fmla="*/ 1426330 h 2323145"/>
              <a:gd name="connsiteX70" fmla="*/ 7185047 w 11269336"/>
              <a:gd name="connsiteY70" fmla="*/ 1451812 h 2323145"/>
              <a:gd name="connsiteX71" fmla="*/ 7084117 w 11269336"/>
              <a:gd name="connsiteY71" fmla="*/ 1500281 h 2323145"/>
              <a:gd name="connsiteX72" fmla="*/ 7062011 w 11269336"/>
              <a:gd name="connsiteY72" fmla="*/ 1509183 h 2323145"/>
              <a:gd name="connsiteX73" fmla="*/ 7040555 w 11269336"/>
              <a:gd name="connsiteY73" fmla="*/ 1511207 h 2323145"/>
              <a:gd name="connsiteX74" fmla="*/ 7033438 w 11269336"/>
              <a:gd name="connsiteY74" fmla="*/ 1506772 h 2323145"/>
              <a:gd name="connsiteX75" fmla="*/ 7020886 w 11269336"/>
              <a:gd name="connsiteY75" fmla="*/ 1510764 h 2323145"/>
              <a:gd name="connsiteX76" fmla="*/ 7017033 w 11269336"/>
              <a:gd name="connsiteY76" fmla="*/ 1510650 h 2323145"/>
              <a:gd name="connsiteX77" fmla="*/ 6995460 w 11269336"/>
              <a:gd name="connsiteY77" fmla="*/ 1511173 h 2323145"/>
              <a:gd name="connsiteX78" fmla="*/ 6962144 w 11269336"/>
              <a:gd name="connsiteY78" fmla="*/ 1541508 h 2323145"/>
              <a:gd name="connsiteX79" fmla="*/ 6910674 w 11269336"/>
              <a:gd name="connsiteY79" fmla="*/ 1554793 h 2323145"/>
              <a:gd name="connsiteX80" fmla="*/ 6732152 w 11269336"/>
              <a:gd name="connsiteY80" fmla="*/ 1642538 h 2323145"/>
              <a:gd name="connsiteX81" fmla="*/ 6694106 w 11269336"/>
              <a:gd name="connsiteY81" fmla="*/ 1632377 h 2323145"/>
              <a:gd name="connsiteX82" fmla="*/ 6617223 w 11269336"/>
              <a:gd name="connsiteY82" fmla="*/ 1659889 h 2323145"/>
              <a:gd name="connsiteX83" fmla="*/ 6521138 w 11269336"/>
              <a:gd name="connsiteY83" fmla="*/ 1744340 h 2323145"/>
              <a:gd name="connsiteX84" fmla="*/ 6380677 w 11269336"/>
              <a:gd name="connsiteY84" fmla="*/ 1796883 h 2323145"/>
              <a:gd name="connsiteX85" fmla="*/ 6374897 w 11269336"/>
              <a:gd name="connsiteY85" fmla="*/ 1809910 h 2323145"/>
              <a:gd name="connsiteX86" fmla="*/ 6364545 w 11269336"/>
              <a:gd name="connsiteY86" fmla="*/ 1820090 h 2323145"/>
              <a:gd name="connsiteX87" fmla="*/ 6362126 w 11269336"/>
              <a:gd name="connsiteY87" fmla="*/ 1819991 h 2323145"/>
              <a:gd name="connsiteX88" fmla="*/ 6346673 w 11269336"/>
              <a:gd name="connsiteY88" fmla="*/ 1827824 h 2323145"/>
              <a:gd name="connsiteX89" fmla="*/ 6345588 w 11269336"/>
              <a:gd name="connsiteY89" fmla="*/ 1832232 h 2323145"/>
              <a:gd name="connsiteX90" fmla="*/ 6335708 w 11269336"/>
              <a:gd name="connsiteY90" fmla="*/ 1838451 h 2323145"/>
              <a:gd name="connsiteX91" fmla="*/ 6318182 w 11269336"/>
              <a:gd name="connsiteY91" fmla="*/ 1852975 h 2323145"/>
              <a:gd name="connsiteX92" fmla="*/ 6313084 w 11269336"/>
              <a:gd name="connsiteY92" fmla="*/ 1853561 h 2323145"/>
              <a:gd name="connsiteX93" fmla="*/ 6283816 w 11269336"/>
              <a:gd name="connsiteY93" fmla="*/ 1872148 h 2323145"/>
              <a:gd name="connsiteX94" fmla="*/ 6282550 w 11269336"/>
              <a:gd name="connsiteY94" fmla="*/ 1871392 h 2323145"/>
              <a:gd name="connsiteX95" fmla="*/ 6270527 w 11269336"/>
              <a:gd name="connsiteY95" fmla="*/ 1872208 h 2323145"/>
              <a:gd name="connsiteX96" fmla="*/ 6249518 w 11269336"/>
              <a:gd name="connsiteY96" fmla="*/ 1876079 h 2323145"/>
              <a:gd name="connsiteX97" fmla="*/ 6190386 w 11269336"/>
              <a:gd name="connsiteY97" fmla="*/ 1872478 h 2323145"/>
              <a:gd name="connsiteX98" fmla="*/ 6159777 w 11269336"/>
              <a:gd name="connsiteY98" fmla="*/ 1891745 h 2323145"/>
              <a:gd name="connsiteX99" fmla="*/ 6153131 w 11269336"/>
              <a:gd name="connsiteY99" fmla="*/ 1895079 h 2323145"/>
              <a:gd name="connsiteX100" fmla="*/ 6152798 w 11269336"/>
              <a:gd name="connsiteY100" fmla="*/ 1894920 h 2323145"/>
              <a:gd name="connsiteX101" fmla="*/ 6145388 w 11269336"/>
              <a:gd name="connsiteY101" fmla="*/ 1897990 h 2323145"/>
              <a:gd name="connsiteX102" fmla="*/ 6141014 w 11269336"/>
              <a:gd name="connsiteY102" fmla="*/ 1901155 h 2323145"/>
              <a:gd name="connsiteX103" fmla="*/ 6128122 w 11269336"/>
              <a:gd name="connsiteY103" fmla="*/ 1907623 h 2323145"/>
              <a:gd name="connsiteX104" fmla="*/ 6122351 w 11269336"/>
              <a:gd name="connsiteY104" fmla="*/ 1908359 h 2323145"/>
              <a:gd name="connsiteX105" fmla="*/ 6064750 w 11269336"/>
              <a:gd name="connsiteY105" fmla="*/ 1896394 h 2323145"/>
              <a:gd name="connsiteX106" fmla="*/ 5964230 w 11269336"/>
              <a:gd name="connsiteY106" fmla="*/ 1910038 h 2323145"/>
              <a:gd name="connsiteX107" fmla="*/ 5865399 w 11269336"/>
              <a:gd name="connsiteY107" fmla="*/ 1926966 h 2323145"/>
              <a:gd name="connsiteX108" fmla="*/ 5829951 w 11269336"/>
              <a:gd name="connsiteY108" fmla="*/ 1934755 h 2323145"/>
              <a:gd name="connsiteX109" fmla="*/ 5765285 w 11269336"/>
              <a:gd name="connsiteY109" fmla="*/ 1941322 h 2323145"/>
              <a:gd name="connsiteX110" fmla="*/ 5734750 w 11269336"/>
              <a:gd name="connsiteY110" fmla="*/ 1939793 h 2323145"/>
              <a:gd name="connsiteX111" fmla="*/ 5733569 w 11269336"/>
              <a:gd name="connsiteY111" fmla="*/ 1940505 h 2323145"/>
              <a:gd name="connsiteX112" fmla="*/ 5730329 w 11269336"/>
              <a:gd name="connsiteY112" fmla="*/ 1937845 h 2323145"/>
              <a:gd name="connsiteX113" fmla="*/ 5724661 w 11269336"/>
              <a:gd name="connsiteY113" fmla="*/ 1937455 h 2323145"/>
              <a:gd name="connsiteX114" fmla="*/ 5710186 w 11269336"/>
              <a:gd name="connsiteY114" fmla="*/ 1941370 h 2323145"/>
              <a:gd name="connsiteX115" fmla="*/ 5704910 w 11269336"/>
              <a:gd name="connsiteY115" fmla="*/ 1943663 h 2323145"/>
              <a:gd name="connsiteX116" fmla="*/ 5696836 w 11269336"/>
              <a:gd name="connsiteY116" fmla="*/ 1945271 h 2323145"/>
              <a:gd name="connsiteX117" fmla="*/ 5696583 w 11269336"/>
              <a:gd name="connsiteY117" fmla="*/ 1945050 h 2323145"/>
              <a:gd name="connsiteX118" fmla="*/ 5689123 w 11269336"/>
              <a:gd name="connsiteY118" fmla="*/ 1947067 h 2323145"/>
              <a:gd name="connsiteX119" fmla="*/ 5653291 w 11269336"/>
              <a:gd name="connsiteY119" fmla="*/ 1960245 h 2323145"/>
              <a:gd name="connsiteX120" fmla="*/ 5599385 w 11269336"/>
              <a:gd name="connsiteY120" fmla="*/ 1945198 h 2323145"/>
              <a:gd name="connsiteX121" fmla="*/ 5578300 w 11269336"/>
              <a:gd name="connsiteY121" fmla="*/ 1944963 h 2323145"/>
              <a:gd name="connsiteX122" fmla="*/ 5566758 w 11269336"/>
              <a:gd name="connsiteY122" fmla="*/ 1943441 h 2323145"/>
              <a:gd name="connsiteX123" fmla="*/ 5565857 w 11269336"/>
              <a:gd name="connsiteY123" fmla="*/ 1942445 h 2323145"/>
              <a:gd name="connsiteX124" fmla="*/ 5531534 w 11269336"/>
              <a:gd name="connsiteY124" fmla="*/ 1955208 h 2323145"/>
              <a:gd name="connsiteX125" fmla="*/ 5526552 w 11269336"/>
              <a:gd name="connsiteY125" fmla="*/ 1954799 h 2323145"/>
              <a:gd name="connsiteX126" fmla="*/ 5504723 w 11269336"/>
              <a:gd name="connsiteY126" fmla="*/ 1965811 h 2323145"/>
              <a:gd name="connsiteX127" fmla="*/ 5493156 w 11269336"/>
              <a:gd name="connsiteY127" fmla="*/ 1970063 h 2323145"/>
              <a:gd name="connsiteX128" fmla="*/ 5490486 w 11269336"/>
              <a:gd name="connsiteY128" fmla="*/ 1974227 h 2323145"/>
              <a:gd name="connsiteX129" fmla="*/ 5473107 w 11269336"/>
              <a:gd name="connsiteY129" fmla="*/ 1979001 h 2323145"/>
              <a:gd name="connsiteX130" fmla="*/ 5470885 w 11269336"/>
              <a:gd name="connsiteY130" fmla="*/ 1978432 h 2323145"/>
              <a:gd name="connsiteX131" fmla="*/ 5457393 w 11269336"/>
              <a:gd name="connsiteY131" fmla="*/ 1986525 h 2323145"/>
              <a:gd name="connsiteX132" fmla="*/ 5447102 w 11269336"/>
              <a:gd name="connsiteY132" fmla="*/ 1998329 h 2323145"/>
              <a:gd name="connsiteX133" fmla="*/ 5159151 w 11269336"/>
              <a:gd name="connsiteY133" fmla="*/ 2029640 h 2323145"/>
              <a:gd name="connsiteX134" fmla="*/ 5041688 w 11269336"/>
              <a:gd name="connsiteY134" fmla="*/ 2022334 h 2323145"/>
              <a:gd name="connsiteX135" fmla="*/ 4860988 w 11269336"/>
              <a:gd name="connsiteY135" fmla="*/ 2135698 h 2323145"/>
              <a:gd name="connsiteX136" fmla="*/ 4807902 w 11269336"/>
              <a:gd name="connsiteY136" fmla="*/ 2138894 h 2323145"/>
              <a:gd name="connsiteX137" fmla="*/ 4765388 w 11269336"/>
              <a:gd name="connsiteY137" fmla="*/ 2162525 h 2323145"/>
              <a:gd name="connsiteX138" fmla="*/ 4745033 w 11269336"/>
              <a:gd name="connsiteY138" fmla="*/ 2158859 h 2323145"/>
              <a:gd name="connsiteX139" fmla="*/ 4741475 w 11269336"/>
              <a:gd name="connsiteY139" fmla="*/ 2157998 h 2323145"/>
              <a:gd name="connsiteX140" fmla="*/ 4728247 w 11269336"/>
              <a:gd name="connsiteY140" fmla="*/ 2159526 h 2323145"/>
              <a:gd name="connsiteX141" fmla="*/ 4723263 w 11269336"/>
              <a:gd name="connsiteY141" fmla="*/ 2153742 h 2323145"/>
              <a:gd name="connsiteX142" fmla="*/ 4702453 w 11269336"/>
              <a:gd name="connsiteY142" fmla="*/ 2151586 h 2323145"/>
              <a:gd name="connsiteX143" fmla="*/ 4678455 w 11269336"/>
              <a:gd name="connsiteY143" fmla="*/ 2156131 h 2323145"/>
              <a:gd name="connsiteX144" fmla="*/ 4593061 w 11269336"/>
              <a:gd name="connsiteY144" fmla="*/ 2171597 h 2323145"/>
              <a:gd name="connsiteX145" fmla="*/ 4579902 w 11269336"/>
              <a:gd name="connsiteY145" fmla="*/ 2177927 h 2323145"/>
              <a:gd name="connsiteX146" fmla="*/ 4533444 w 11269336"/>
              <a:gd name="connsiteY146" fmla="*/ 2181200 h 2323145"/>
              <a:gd name="connsiteX147" fmla="*/ 4492832 w 11269336"/>
              <a:gd name="connsiteY147" fmla="*/ 2188033 h 2323145"/>
              <a:gd name="connsiteX148" fmla="*/ 4467257 w 11269336"/>
              <a:gd name="connsiteY148" fmla="*/ 2196121 h 2323145"/>
              <a:gd name="connsiteX149" fmla="*/ 4459937 w 11269336"/>
              <a:gd name="connsiteY149" fmla="*/ 2195182 h 2323145"/>
              <a:gd name="connsiteX150" fmla="*/ 4433312 w 11269336"/>
              <a:gd name="connsiteY150" fmla="*/ 2199004 h 2323145"/>
              <a:gd name="connsiteX151" fmla="*/ 4420601 w 11269336"/>
              <a:gd name="connsiteY151" fmla="*/ 2205158 h 2323145"/>
              <a:gd name="connsiteX152" fmla="*/ 4405765 w 11269336"/>
              <a:gd name="connsiteY152" fmla="*/ 2199902 h 2323145"/>
              <a:gd name="connsiteX153" fmla="*/ 4401354 w 11269336"/>
              <a:gd name="connsiteY153" fmla="*/ 2194745 h 2323145"/>
              <a:gd name="connsiteX154" fmla="*/ 4383151 w 11269336"/>
              <a:gd name="connsiteY154" fmla="*/ 2201140 h 2323145"/>
              <a:gd name="connsiteX155" fmla="*/ 4366646 w 11269336"/>
              <a:gd name="connsiteY155" fmla="*/ 2198564 h 2323145"/>
              <a:gd name="connsiteX156" fmla="*/ 4354009 w 11269336"/>
              <a:gd name="connsiteY156" fmla="*/ 2204984 h 2323145"/>
              <a:gd name="connsiteX157" fmla="*/ 4348284 w 11269336"/>
              <a:gd name="connsiteY157" fmla="*/ 2205270 h 2323145"/>
              <a:gd name="connsiteX158" fmla="*/ 4333906 w 11269336"/>
              <a:gd name="connsiteY158" fmla="*/ 2205251 h 2323145"/>
              <a:gd name="connsiteX159" fmla="*/ 4308819 w 11269336"/>
              <a:gd name="connsiteY159" fmla="*/ 2203822 h 2323145"/>
              <a:gd name="connsiteX160" fmla="*/ 4301210 w 11269336"/>
              <a:gd name="connsiteY160" fmla="*/ 2204456 h 2323145"/>
              <a:gd name="connsiteX161" fmla="*/ 4283095 w 11269336"/>
              <a:gd name="connsiteY161" fmla="*/ 2198177 h 2323145"/>
              <a:gd name="connsiteX162" fmla="*/ 4250119 w 11269336"/>
              <a:gd name="connsiteY162" fmla="*/ 2196342 h 2323145"/>
              <a:gd name="connsiteX163" fmla="*/ 4189203 w 11269336"/>
              <a:gd name="connsiteY163" fmla="*/ 2178994 h 2323145"/>
              <a:gd name="connsiteX164" fmla="*/ 4154035 w 11269336"/>
              <a:gd name="connsiteY164" fmla="*/ 2171950 h 2323145"/>
              <a:gd name="connsiteX165" fmla="*/ 4129569 w 11269336"/>
              <a:gd name="connsiteY165" fmla="*/ 2163850 h 2323145"/>
              <a:gd name="connsiteX166" fmla="*/ 4061250 w 11269336"/>
              <a:gd name="connsiteY166" fmla="*/ 2159236 h 2323145"/>
              <a:gd name="connsiteX167" fmla="*/ 3945480 w 11269336"/>
              <a:gd name="connsiteY167" fmla="*/ 2158279 h 2323145"/>
              <a:gd name="connsiteX168" fmla="*/ 3921468 w 11269336"/>
              <a:gd name="connsiteY168" fmla="*/ 2156588 h 2323145"/>
              <a:gd name="connsiteX169" fmla="*/ 3903348 w 11269336"/>
              <a:gd name="connsiteY169" fmla="*/ 2149220 h 2323145"/>
              <a:gd name="connsiteX170" fmla="*/ 3901342 w 11269336"/>
              <a:gd name="connsiteY170" fmla="*/ 2142355 h 2323145"/>
              <a:gd name="connsiteX171" fmla="*/ 3888539 w 11269336"/>
              <a:gd name="connsiteY171" fmla="*/ 2140476 h 2323145"/>
              <a:gd name="connsiteX172" fmla="*/ 3885662 w 11269336"/>
              <a:gd name="connsiteY172" fmla="*/ 2138740 h 2323145"/>
              <a:gd name="connsiteX173" fmla="*/ 3868627 w 11269336"/>
              <a:gd name="connsiteY173" fmla="*/ 2130023 h 2323145"/>
              <a:gd name="connsiteX174" fmla="*/ 3819177 w 11269336"/>
              <a:gd name="connsiteY174" fmla="*/ 2142111 h 2323145"/>
              <a:gd name="connsiteX175" fmla="*/ 3769100 w 11269336"/>
              <a:gd name="connsiteY175" fmla="*/ 2131731 h 2323145"/>
              <a:gd name="connsiteX176" fmla="*/ 3562752 w 11269336"/>
              <a:gd name="connsiteY176" fmla="*/ 2131785 h 2323145"/>
              <a:gd name="connsiteX177" fmla="*/ 3541402 w 11269336"/>
              <a:gd name="connsiteY177" fmla="*/ 2106821 h 2323145"/>
              <a:gd name="connsiteX178" fmla="*/ 3365341 w 11269336"/>
              <a:gd name="connsiteY178" fmla="*/ 2077638 h 2323145"/>
              <a:gd name="connsiteX179" fmla="*/ 3170922 w 11269336"/>
              <a:gd name="connsiteY179" fmla="*/ 2115957 h 2323145"/>
              <a:gd name="connsiteX180" fmla="*/ 3156256 w 11269336"/>
              <a:gd name="connsiteY180" fmla="*/ 2124773 h 2323145"/>
              <a:gd name="connsiteX181" fmla="*/ 3140298 w 11269336"/>
              <a:gd name="connsiteY181" fmla="*/ 2129182 h 2323145"/>
              <a:gd name="connsiteX182" fmla="*/ 3138514 w 11269336"/>
              <a:gd name="connsiteY182" fmla="*/ 2128069 h 2323145"/>
              <a:gd name="connsiteX183" fmla="*/ 3120467 w 11269336"/>
              <a:gd name="connsiteY183" fmla="*/ 2128281 h 2323145"/>
              <a:gd name="connsiteX184" fmla="*/ 3116175 w 11269336"/>
              <a:gd name="connsiteY184" fmla="*/ 2131633 h 2323145"/>
              <a:gd name="connsiteX185" fmla="*/ 3103685 w 11269336"/>
              <a:gd name="connsiteY185" fmla="*/ 2132814 h 2323145"/>
              <a:gd name="connsiteX186" fmla="*/ 3078794 w 11269336"/>
              <a:gd name="connsiteY186" fmla="*/ 2137935 h 2323145"/>
              <a:gd name="connsiteX187" fmla="*/ 3074407 w 11269336"/>
              <a:gd name="connsiteY187" fmla="*/ 2136274 h 2323145"/>
              <a:gd name="connsiteX188" fmla="*/ 3037285 w 11269336"/>
              <a:gd name="connsiteY188" fmla="*/ 2139919 h 2323145"/>
              <a:gd name="connsiteX189" fmla="*/ 3036901 w 11269336"/>
              <a:gd name="connsiteY189" fmla="*/ 2138726 h 2323145"/>
              <a:gd name="connsiteX190" fmla="*/ 3026996 w 11269336"/>
              <a:gd name="connsiteY190" fmla="*/ 2134322 h 2323145"/>
              <a:gd name="connsiteX191" fmla="*/ 3007772 w 11269336"/>
              <a:gd name="connsiteY191" fmla="*/ 2128742 h 2323145"/>
              <a:gd name="connsiteX192" fmla="*/ 2965030 w 11269336"/>
              <a:gd name="connsiteY192" fmla="*/ 2100494 h 2323145"/>
              <a:gd name="connsiteX193" fmla="*/ 2926342 w 11269336"/>
              <a:gd name="connsiteY193" fmla="*/ 2104155 h 2323145"/>
              <a:gd name="connsiteX194" fmla="*/ 2918608 w 11269336"/>
              <a:gd name="connsiteY194" fmla="*/ 2104215 h 2323145"/>
              <a:gd name="connsiteX195" fmla="*/ 2918475 w 11269336"/>
              <a:gd name="connsiteY195" fmla="*/ 2103937 h 2323145"/>
              <a:gd name="connsiteX196" fmla="*/ 2910360 w 11269336"/>
              <a:gd name="connsiteY196" fmla="*/ 2103444 h 2323145"/>
              <a:gd name="connsiteX197" fmla="*/ 2904507 w 11269336"/>
              <a:gd name="connsiteY197" fmla="*/ 2104326 h 2323145"/>
              <a:gd name="connsiteX198" fmla="*/ 2889503 w 11269336"/>
              <a:gd name="connsiteY198" fmla="*/ 2104443 h 2323145"/>
              <a:gd name="connsiteX199" fmla="*/ 2884480 w 11269336"/>
              <a:gd name="connsiteY199" fmla="*/ 2102626 h 2323145"/>
              <a:gd name="connsiteX200" fmla="*/ 2882689 w 11269336"/>
              <a:gd name="connsiteY200" fmla="*/ 2099228 h 2323145"/>
              <a:gd name="connsiteX201" fmla="*/ 2881291 w 11269336"/>
              <a:gd name="connsiteY201" fmla="*/ 2099618 h 2323145"/>
              <a:gd name="connsiteX202" fmla="*/ 2853979 w 11269336"/>
              <a:gd name="connsiteY202" fmla="*/ 2090388 h 2323145"/>
              <a:gd name="connsiteX203" fmla="*/ 2791790 w 11269336"/>
              <a:gd name="connsiteY203" fmla="*/ 2080332 h 2323145"/>
              <a:gd name="connsiteX204" fmla="*/ 2755844 w 11269336"/>
              <a:gd name="connsiteY204" fmla="*/ 2078874 h 2323145"/>
              <a:gd name="connsiteX205" fmla="*/ 2657742 w 11269336"/>
              <a:gd name="connsiteY205" fmla="*/ 2070179 h 2323145"/>
              <a:gd name="connsiteX206" fmla="*/ 2559549 w 11269336"/>
              <a:gd name="connsiteY206" fmla="*/ 2057873 h 2323145"/>
              <a:gd name="connsiteX207" fmla="*/ 2512054 w 11269336"/>
              <a:gd name="connsiteY207" fmla="*/ 2031671 h 2323145"/>
              <a:gd name="connsiteX208" fmla="*/ 2506437 w 11269336"/>
              <a:gd name="connsiteY208" fmla="*/ 2030918 h 2323145"/>
              <a:gd name="connsiteX209" fmla="*/ 2491752 w 11269336"/>
              <a:gd name="connsiteY209" fmla="*/ 2033906 h 2323145"/>
              <a:gd name="connsiteX210" fmla="*/ 2486338 w 11269336"/>
              <a:gd name="connsiteY210" fmla="*/ 2035862 h 2323145"/>
              <a:gd name="connsiteX211" fmla="*/ 2478186 w 11269336"/>
              <a:gd name="connsiteY211" fmla="*/ 2036953 h 2323145"/>
              <a:gd name="connsiteX212" fmla="*/ 2477950 w 11269336"/>
              <a:gd name="connsiteY212" fmla="*/ 2036715 h 2323145"/>
              <a:gd name="connsiteX213" fmla="*/ 2470381 w 11269336"/>
              <a:gd name="connsiteY213" fmla="*/ 2038256 h 2323145"/>
              <a:gd name="connsiteX214" fmla="*/ 2433781 w 11269336"/>
              <a:gd name="connsiteY214" fmla="*/ 2049140 h 2323145"/>
              <a:gd name="connsiteX215" fmla="*/ 2381172 w 11269336"/>
              <a:gd name="connsiteY215" fmla="*/ 2030645 h 2323145"/>
              <a:gd name="connsiteX216" fmla="*/ 2360198 w 11269336"/>
              <a:gd name="connsiteY216" fmla="*/ 2029059 h 2323145"/>
              <a:gd name="connsiteX217" fmla="*/ 2348815 w 11269336"/>
              <a:gd name="connsiteY217" fmla="*/ 2026798 h 2323145"/>
              <a:gd name="connsiteX218" fmla="*/ 2347988 w 11269336"/>
              <a:gd name="connsiteY218" fmla="*/ 2025745 h 2323145"/>
              <a:gd name="connsiteX219" fmla="*/ 2312920 w 11269336"/>
              <a:gd name="connsiteY219" fmla="*/ 2036311 h 2323145"/>
              <a:gd name="connsiteX220" fmla="*/ 2307986 w 11269336"/>
              <a:gd name="connsiteY220" fmla="*/ 2035583 h 2323145"/>
              <a:gd name="connsiteX221" fmla="*/ 2285481 w 11269336"/>
              <a:gd name="connsiteY221" fmla="*/ 2045197 h 2323145"/>
              <a:gd name="connsiteX222" fmla="*/ 2273666 w 11269336"/>
              <a:gd name="connsiteY222" fmla="*/ 2048710 h 2323145"/>
              <a:gd name="connsiteX223" fmla="*/ 2270719 w 11269336"/>
              <a:gd name="connsiteY223" fmla="*/ 2052702 h 2323145"/>
              <a:gd name="connsiteX224" fmla="*/ 2253080 w 11269336"/>
              <a:gd name="connsiteY224" fmla="*/ 2056363 h 2323145"/>
              <a:gd name="connsiteX225" fmla="*/ 2250906 w 11269336"/>
              <a:gd name="connsiteY225" fmla="*/ 2055654 h 2323145"/>
              <a:gd name="connsiteX226" fmla="*/ 2236905 w 11269336"/>
              <a:gd name="connsiteY226" fmla="*/ 2062882 h 2323145"/>
              <a:gd name="connsiteX227" fmla="*/ 2225830 w 11269336"/>
              <a:gd name="connsiteY227" fmla="*/ 2074027 h 2323145"/>
              <a:gd name="connsiteX228" fmla="*/ 2073776 w 11269336"/>
              <a:gd name="connsiteY228" fmla="*/ 2089244 h 2323145"/>
              <a:gd name="connsiteX229" fmla="*/ 1948256 w 11269336"/>
              <a:gd name="connsiteY229" fmla="*/ 2146616 h 2323145"/>
              <a:gd name="connsiteX230" fmla="*/ 1865582 w 11269336"/>
              <a:gd name="connsiteY230" fmla="*/ 2153738 h 2323145"/>
              <a:gd name="connsiteX231" fmla="*/ 1835210 w 11269336"/>
              <a:gd name="connsiteY231" fmla="*/ 2134244 h 2323145"/>
              <a:gd name="connsiteX232" fmla="*/ 1632661 w 11269336"/>
              <a:gd name="connsiteY232" fmla="*/ 2173882 h 2323145"/>
              <a:gd name="connsiteX233" fmla="*/ 1579590 w 11269336"/>
              <a:gd name="connsiteY233" fmla="*/ 2173680 h 2323145"/>
              <a:gd name="connsiteX234" fmla="*/ 1535601 w 11269336"/>
              <a:gd name="connsiteY234" fmla="*/ 2194590 h 2323145"/>
              <a:gd name="connsiteX235" fmla="*/ 1515594 w 11269336"/>
              <a:gd name="connsiteY235" fmla="*/ 2189622 h 2323145"/>
              <a:gd name="connsiteX236" fmla="*/ 1512113 w 11269336"/>
              <a:gd name="connsiteY236" fmla="*/ 2188534 h 2323145"/>
              <a:gd name="connsiteX237" fmla="*/ 1498838 w 11269336"/>
              <a:gd name="connsiteY237" fmla="*/ 2189213 h 2323145"/>
              <a:gd name="connsiteX238" fmla="*/ 1494279 w 11269336"/>
              <a:gd name="connsiteY238" fmla="*/ 2183112 h 2323145"/>
              <a:gd name="connsiteX239" fmla="*/ 1473714 w 11269336"/>
              <a:gd name="connsiteY239" fmla="*/ 2179625 h 2323145"/>
              <a:gd name="connsiteX240" fmla="*/ 1449503 w 11269336"/>
              <a:gd name="connsiteY240" fmla="*/ 2182633 h 2323145"/>
              <a:gd name="connsiteX241" fmla="*/ 1266687 w 11269336"/>
              <a:gd name="connsiteY241" fmla="*/ 2212688 h 2323145"/>
              <a:gd name="connsiteX242" fmla="*/ 1239614 w 11269336"/>
              <a:gd name="connsiteY242" fmla="*/ 2209727 h 2323145"/>
              <a:gd name="connsiteX243" fmla="*/ 1202436 w 11269336"/>
              <a:gd name="connsiteY243" fmla="*/ 2209817 h 2323145"/>
              <a:gd name="connsiteX244" fmla="*/ 1136097 w 11269336"/>
              <a:gd name="connsiteY244" fmla="*/ 2205112 h 2323145"/>
              <a:gd name="connsiteX245" fmla="*/ 988232 w 11269336"/>
              <a:gd name="connsiteY245" fmla="*/ 2235635 h 2323145"/>
              <a:gd name="connsiteX246" fmla="*/ 981959 w 11269336"/>
              <a:gd name="connsiteY246" fmla="*/ 2231607 h 2323145"/>
              <a:gd name="connsiteX247" fmla="*/ 938600 w 11269336"/>
              <a:gd name="connsiteY247" fmla="*/ 2238113 h 2323145"/>
              <a:gd name="connsiteX248" fmla="*/ 791788 w 11269336"/>
              <a:gd name="connsiteY248" fmla="*/ 2293224 h 2323145"/>
              <a:gd name="connsiteX249" fmla="*/ 706914 w 11269336"/>
              <a:gd name="connsiteY249" fmla="*/ 2305046 h 2323145"/>
              <a:gd name="connsiteX250" fmla="*/ 675971 w 11269336"/>
              <a:gd name="connsiteY250" fmla="*/ 2304030 h 2323145"/>
              <a:gd name="connsiteX251" fmla="*/ 624180 w 11269336"/>
              <a:gd name="connsiteY251" fmla="*/ 2302650 h 2323145"/>
              <a:gd name="connsiteX252" fmla="*/ 583453 w 11269336"/>
              <a:gd name="connsiteY252" fmla="*/ 2288788 h 2323145"/>
              <a:gd name="connsiteX253" fmla="*/ 540946 w 11269336"/>
              <a:gd name="connsiteY253" fmla="*/ 2292721 h 2323145"/>
              <a:gd name="connsiteX254" fmla="*/ 533680 w 11269336"/>
              <a:gd name="connsiteY254" fmla="*/ 2310233 h 2323145"/>
              <a:gd name="connsiteX255" fmla="*/ 487366 w 11269336"/>
              <a:gd name="connsiteY255" fmla="*/ 2309053 h 2323145"/>
              <a:gd name="connsiteX256" fmla="*/ 416820 w 11269336"/>
              <a:gd name="connsiteY256" fmla="*/ 2305443 h 2323145"/>
              <a:gd name="connsiteX257" fmla="*/ 376805 w 11269336"/>
              <a:gd name="connsiteY257" fmla="*/ 2307647 h 2323145"/>
              <a:gd name="connsiteX258" fmla="*/ 266777 w 11269336"/>
              <a:gd name="connsiteY258" fmla="*/ 2309012 h 2323145"/>
              <a:gd name="connsiteX259" fmla="*/ 156013 w 11269336"/>
              <a:gd name="connsiteY259" fmla="*/ 2306832 h 2323145"/>
              <a:gd name="connsiteX260" fmla="*/ 87258 w 11269336"/>
              <a:gd name="connsiteY260" fmla="*/ 2285511 h 2323145"/>
              <a:gd name="connsiteX261" fmla="*/ 23798 w 11269336"/>
              <a:gd name="connsiteY261" fmla="*/ 2281822 h 2323145"/>
              <a:gd name="connsiteX262" fmla="*/ 0 w 11269336"/>
              <a:gd name="connsiteY262" fmla="*/ 2285369 h 2323145"/>
              <a:gd name="connsiteX263" fmla="*/ 0 w 11269336"/>
              <a:gd name="connsiteY263" fmla="*/ 0 h 2323145"/>
              <a:gd name="connsiteX0" fmla="*/ 0 w 11269336"/>
              <a:gd name="connsiteY0" fmla="*/ 0 h 2323145"/>
              <a:gd name="connsiteX1" fmla="*/ 11269336 w 11269336"/>
              <a:gd name="connsiteY1" fmla="*/ 0 h 2323145"/>
              <a:gd name="connsiteX2" fmla="*/ 11268645 w 11269336"/>
              <a:gd name="connsiteY2" fmla="*/ 511 h 2323145"/>
              <a:gd name="connsiteX3" fmla="*/ 11230739 w 11269336"/>
              <a:gd name="connsiteY3" fmla="*/ 37096 h 2323145"/>
              <a:gd name="connsiteX4" fmla="*/ 11082485 w 11269336"/>
              <a:gd name="connsiteY4" fmla="*/ 78590 h 2323145"/>
              <a:gd name="connsiteX5" fmla="*/ 11031776 w 11269336"/>
              <a:gd name="connsiteY5" fmla="*/ 79197 h 2323145"/>
              <a:gd name="connsiteX6" fmla="*/ 10995894 w 11269336"/>
              <a:gd name="connsiteY6" fmla="*/ 83459 h 2323145"/>
              <a:gd name="connsiteX7" fmla="*/ 10861177 w 11269336"/>
              <a:gd name="connsiteY7" fmla="*/ 147419 h 2323145"/>
              <a:gd name="connsiteX8" fmla="*/ 10782732 w 11269336"/>
              <a:gd name="connsiteY8" fmla="*/ 135645 h 2323145"/>
              <a:gd name="connsiteX9" fmla="*/ 10660773 w 11269336"/>
              <a:gd name="connsiteY9" fmla="*/ 179312 h 2323145"/>
              <a:gd name="connsiteX10" fmla="*/ 10564442 w 11269336"/>
              <a:gd name="connsiteY10" fmla="*/ 160738 h 2323145"/>
              <a:gd name="connsiteX11" fmla="*/ 10490200 w 11269336"/>
              <a:gd name="connsiteY11" fmla="*/ 183533 h 2323145"/>
              <a:gd name="connsiteX12" fmla="*/ 10271351 w 11269336"/>
              <a:gd name="connsiteY12" fmla="*/ 243104 h 2323145"/>
              <a:gd name="connsiteX13" fmla="*/ 10061033 w 11269336"/>
              <a:gd name="connsiteY13" fmla="*/ 364937 h 2323145"/>
              <a:gd name="connsiteX14" fmla="*/ 9921770 w 11269336"/>
              <a:gd name="connsiteY14" fmla="*/ 406154 h 2323145"/>
              <a:gd name="connsiteX15" fmla="*/ 9858388 w 11269336"/>
              <a:gd name="connsiteY15" fmla="*/ 439489 h 2323145"/>
              <a:gd name="connsiteX16" fmla="*/ 9811914 w 11269336"/>
              <a:gd name="connsiteY16" fmla="*/ 449865 h 2323145"/>
              <a:gd name="connsiteX17" fmla="*/ 9784394 w 11269336"/>
              <a:gd name="connsiteY17" fmla="*/ 457816 h 2323145"/>
              <a:gd name="connsiteX18" fmla="*/ 9656836 w 11269336"/>
              <a:gd name="connsiteY18" fmla="*/ 469967 h 2323145"/>
              <a:gd name="connsiteX19" fmla="*/ 9380600 w 11269336"/>
              <a:gd name="connsiteY19" fmla="*/ 549821 h 2323145"/>
              <a:gd name="connsiteX20" fmla="*/ 9263254 w 11269336"/>
              <a:gd name="connsiteY20" fmla="*/ 645662 h 2323145"/>
              <a:gd name="connsiteX21" fmla="*/ 9162278 w 11269336"/>
              <a:gd name="connsiteY21" fmla="*/ 704724 h 2323145"/>
              <a:gd name="connsiteX22" fmla="*/ 9062863 w 11269336"/>
              <a:gd name="connsiteY22" fmla="*/ 754656 h 2323145"/>
              <a:gd name="connsiteX23" fmla="*/ 8914746 w 11269336"/>
              <a:gd name="connsiteY23" fmla="*/ 826428 h 2323145"/>
              <a:gd name="connsiteX24" fmla="*/ 8917778 w 11269336"/>
              <a:gd name="connsiteY24" fmla="*/ 835198 h 2323145"/>
              <a:gd name="connsiteX25" fmla="*/ 8905560 w 11269336"/>
              <a:gd name="connsiteY25" fmla="*/ 838358 h 2323145"/>
              <a:gd name="connsiteX26" fmla="*/ 8897564 w 11269336"/>
              <a:gd name="connsiteY26" fmla="*/ 834287 h 2323145"/>
              <a:gd name="connsiteX27" fmla="*/ 8878040 w 11269336"/>
              <a:gd name="connsiteY27" fmla="*/ 844150 h 2323145"/>
              <a:gd name="connsiteX28" fmla="*/ 8795998 w 11269336"/>
              <a:gd name="connsiteY28" fmla="*/ 863337 h 2323145"/>
              <a:gd name="connsiteX29" fmla="*/ 8776970 w 11269336"/>
              <a:gd name="connsiteY29" fmla="*/ 885177 h 2323145"/>
              <a:gd name="connsiteX30" fmla="*/ 8755719 w 11269336"/>
              <a:gd name="connsiteY30" fmla="*/ 889754 h 2323145"/>
              <a:gd name="connsiteX31" fmla="*/ 8743257 w 11269336"/>
              <a:gd name="connsiteY31" fmla="*/ 904723 h 2323145"/>
              <a:gd name="connsiteX32" fmla="*/ 8721366 w 11269336"/>
              <a:gd name="connsiteY32" fmla="*/ 904711 h 2323145"/>
              <a:gd name="connsiteX33" fmla="*/ 8678353 w 11269336"/>
              <a:gd name="connsiteY33" fmla="*/ 926318 h 2323145"/>
              <a:gd name="connsiteX34" fmla="*/ 8636849 w 11269336"/>
              <a:gd name="connsiteY34" fmla="*/ 937900 h 2323145"/>
              <a:gd name="connsiteX35" fmla="*/ 8620213 w 11269336"/>
              <a:gd name="connsiteY35" fmla="*/ 943068 h 2323145"/>
              <a:gd name="connsiteX36" fmla="*/ 8612581 w 11269336"/>
              <a:gd name="connsiteY36" fmla="*/ 952695 h 2323145"/>
              <a:gd name="connsiteX37" fmla="*/ 8589038 w 11269336"/>
              <a:gd name="connsiteY37" fmla="*/ 963892 h 2323145"/>
              <a:gd name="connsiteX38" fmla="*/ 8579950 w 11269336"/>
              <a:gd name="connsiteY38" fmla="*/ 960899 h 2323145"/>
              <a:gd name="connsiteX39" fmla="*/ 8579319 w 11269336"/>
              <a:gd name="connsiteY39" fmla="*/ 965630 h 2323145"/>
              <a:gd name="connsiteX40" fmla="*/ 8547429 w 11269336"/>
              <a:gd name="connsiteY40" fmla="*/ 984506 h 2323145"/>
              <a:gd name="connsiteX41" fmla="*/ 8478704 w 11269336"/>
              <a:gd name="connsiteY41" fmla="*/ 1025490 h 2323145"/>
              <a:gd name="connsiteX42" fmla="*/ 8461421 w 11269336"/>
              <a:gd name="connsiteY42" fmla="*/ 1035512 h 2323145"/>
              <a:gd name="connsiteX43" fmla="*/ 8445003 w 11269336"/>
              <a:gd name="connsiteY43" fmla="*/ 1036851 h 2323145"/>
              <a:gd name="connsiteX44" fmla="*/ 8357350 w 11269336"/>
              <a:gd name="connsiteY44" fmla="*/ 1060213 h 2323145"/>
              <a:gd name="connsiteX45" fmla="*/ 8335565 w 11269336"/>
              <a:gd name="connsiteY45" fmla="*/ 1061151 h 2323145"/>
              <a:gd name="connsiteX46" fmla="*/ 8325267 w 11269336"/>
              <a:gd name="connsiteY46" fmla="*/ 1055919 h 2323145"/>
              <a:gd name="connsiteX47" fmla="*/ 8293586 w 11269336"/>
              <a:gd name="connsiteY47" fmla="*/ 1076144 h 2323145"/>
              <a:gd name="connsiteX48" fmla="*/ 8242405 w 11269336"/>
              <a:gd name="connsiteY48" fmla="*/ 1095960 h 2323145"/>
              <a:gd name="connsiteX49" fmla="*/ 8197391 w 11269336"/>
              <a:gd name="connsiteY49" fmla="*/ 1107746 h 2323145"/>
              <a:gd name="connsiteX50" fmla="*/ 8081474 w 11269336"/>
              <a:gd name="connsiteY50" fmla="*/ 1130125 h 2323145"/>
              <a:gd name="connsiteX51" fmla="*/ 8053585 w 11269336"/>
              <a:gd name="connsiteY51" fmla="*/ 1129169 h 2323145"/>
              <a:gd name="connsiteX52" fmla="*/ 8038422 w 11269336"/>
              <a:gd name="connsiteY52" fmla="*/ 1119092 h 2323145"/>
              <a:gd name="connsiteX53" fmla="*/ 8029450 w 11269336"/>
              <a:gd name="connsiteY53" fmla="*/ 1125592 h 2323145"/>
              <a:gd name="connsiteX54" fmla="*/ 7959552 w 11269336"/>
              <a:gd name="connsiteY54" fmla="*/ 1140188 h 2323145"/>
              <a:gd name="connsiteX55" fmla="*/ 7914188 w 11269336"/>
              <a:gd name="connsiteY55" fmla="*/ 1150862 h 2323145"/>
              <a:gd name="connsiteX56" fmla="*/ 7914918 w 11269336"/>
              <a:gd name="connsiteY56" fmla="*/ 1168758 h 2323145"/>
              <a:gd name="connsiteX57" fmla="*/ 7875510 w 11269336"/>
              <a:gd name="connsiteY57" fmla="*/ 1183153 h 2323145"/>
              <a:gd name="connsiteX58" fmla="*/ 7829932 w 11269336"/>
              <a:gd name="connsiteY58" fmla="*/ 1180782 h 2323145"/>
              <a:gd name="connsiteX59" fmla="*/ 7779182 w 11269336"/>
              <a:gd name="connsiteY59" fmla="*/ 1192665 h 2323145"/>
              <a:gd name="connsiteX60" fmla="*/ 7748774 w 11269336"/>
              <a:gd name="connsiteY60" fmla="*/ 1199586 h 2323145"/>
              <a:gd name="connsiteX61" fmla="*/ 7671846 w 11269336"/>
              <a:gd name="connsiteY61" fmla="*/ 1231966 h 2323145"/>
              <a:gd name="connsiteX62" fmla="*/ 7554146 w 11269336"/>
              <a:gd name="connsiteY62" fmla="*/ 1319748 h 2323145"/>
              <a:gd name="connsiteX63" fmla="*/ 7515052 w 11269336"/>
              <a:gd name="connsiteY63" fmla="*/ 1336718 h 2323145"/>
              <a:gd name="connsiteX64" fmla="*/ 7507193 w 11269336"/>
              <a:gd name="connsiteY64" fmla="*/ 1334617 h 2323145"/>
              <a:gd name="connsiteX65" fmla="*/ 7461694 w 11269336"/>
              <a:gd name="connsiteY65" fmla="*/ 1375866 h 2323145"/>
              <a:gd name="connsiteX66" fmla="*/ 7377571 w 11269336"/>
              <a:gd name="connsiteY66" fmla="*/ 1400128 h 2323145"/>
              <a:gd name="connsiteX67" fmla="*/ 7311261 w 11269336"/>
              <a:gd name="connsiteY67" fmla="*/ 1412652 h 2323145"/>
              <a:gd name="connsiteX68" fmla="*/ 7275307 w 11269336"/>
              <a:gd name="connsiteY68" fmla="*/ 1422171 h 2323145"/>
              <a:gd name="connsiteX69" fmla="*/ 7247783 w 11269336"/>
              <a:gd name="connsiteY69" fmla="*/ 1426330 h 2323145"/>
              <a:gd name="connsiteX70" fmla="*/ 7185047 w 11269336"/>
              <a:gd name="connsiteY70" fmla="*/ 1451812 h 2323145"/>
              <a:gd name="connsiteX71" fmla="*/ 7084117 w 11269336"/>
              <a:gd name="connsiteY71" fmla="*/ 1500281 h 2323145"/>
              <a:gd name="connsiteX72" fmla="*/ 7062011 w 11269336"/>
              <a:gd name="connsiteY72" fmla="*/ 1509183 h 2323145"/>
              <a:gd name="connsiteX73" fmla="*/ 7040555 w 11269336"/>
              <a:gd name="connsiteY73" fmla="*/ 1511207 h 2323145"/>
              <a:gd name="connsiteX74" fmla="*/ 7033438 w 11269336"/>
              <a:gd name="connsiteY74" fmla="*/ 1506772 h 2323145"/>
              <a:gd name="connsiteX75" fmla="*/ 7020886 w 11269336"/>
              <a:gd name="connsiteY75" fmla="*/ 1510764 h 2323145"/>
              <a:gd name="connsiteX76" fmla="*/ 7017033 w 11269336"/>
              <a:gd name="connsiteY76" fmla="*/ 1510650 h 2323145"/>
              <a:gd name="connsiteX77" fmla="*/ 6995460 w 11269336"/>
              <a:gd name="connsiteY77" fmla="*/ 1511173 h 2323145"/>
              <a:gd name="connsiteX78" fmla="*/ 6962144 w 11269336"/>
              <a:gd name="connsiteY78" fmla="*/ 1541508 h 2323145"/>
              <a:gd name="connsiteX79" fmla="*/ 6910674 w 11269336"/>
              <a:gd name="connsiteY79" fmla="*/ 1554793 h 2323145"/>
              <a:gd name="connsiteX80" fmla="*/ 6732152 w 11269336"/>
              <a:gd name="connsiteY80" fmla="*/ 1642538 h 2323145"/>
              <a:gd name="connsiteX81" fmla="*/ 6694106 w 11269336"/>
              <a:gd name="connsiteY81" fmla="*/ 1632377 h 2323145"/>
              <a:gd name="connsiteX82" fmla="*/ 6617223 w 11269336"/>
              <a:gd name="connsiteY82" fmla="*/ 1659889 h 2323145"/>
              <a:gd name="connsiteX83" fmla="*/ 6521138 w 11269336"/>
              <a:gd name="connsiteY83" fmla="*/ 1744340 h 2323145"/>
              <a:gd name="connsiteX84" fmla="*/ 6380677 w 11269336"/>
              <a:gd name="connsiteY84" fmla="*/ 1796883 h 2323145"/>
              <a:gd name="connsiteX85" fmla="*/ 6374897 w 11269336"/>
              <a:gd name="connsiteY85" fmla="*/ 1809910 h 2323145"/>
              <a:gd name="connsiteX86" fmla="*/ 6364545 w 11269336"/>
              <a:gd name="connsiteY86" fmla="*/ 1820090 h 2323145"/>
              <a:gd name="connsiteX87" fmla="*/ 6362126 w 11269336"/>
              <a:gd name="connsiteY87" fmla="*/ 1819991 h 2323145"/>
              <a:gd name="connsiteX88" fmla="*/ 6346673 w 11269336"/>
              <a:gd name="connsiteY88" fmla="*/ 1827824 h 2323145"/>
              <a:gd name="connsiteX89" fmla="*/ 6345588 w 11269336"/>
              <a:gd name="connsiteY89" fmla="*/ 1832232 h 2323145"/>
              <a:gd name="connsiteX90" fmla="*/ 6335708 w 11269336"/>
              <a:gd name="connsiteY90" fmla="*/ 1838451 h 2323145"/>
              <a:gd name="connsiteX91" fmla="*/ 6318182 w 11269336"/>
              <a:gd name="connsiteY91" fmla="*/ 1852975 h 2323145"/>
              <a:gd name="connsiteX92" fmla="*/ 6313084 w 11269336"/>
              <a:gd name="connsiteY92" fmla="*/ 1853561 h 2323145"/>
              <a:gd name="connsiteX93" fmla="*/ 6283816 w 11269336"/>
              <a:gd name="connsiteY93" fmla="*/ 1872148 h 2323145"/>
              <a:gd name="connsiteX94" fmla="*/ 6282550 w 11269336"/>
              <a:gd name="connsiteY94" fmla="*/ 1871392 h 2323145"/>
              <a:gd name="connsiteX95" fmla="*/ 6270527 w 11269336"/>
              <a:gd name="connsiteY95" fmla="*/ 1872208 h 2323145"/>
              <a:gd name="connsiteX96" fmla="*/ 6249518 w 11269336"/>
              <a:gd name="connsiteY96" fmla="*/ 1876079 h 2323145"/>
              <a:gd name="connsiteX97" fmla="*/ 6190386 w 11269336"/>
              <a:gd name="connsiteY97" fmla="*/ 1872478 h 2323145"/>
              <a:gd name="connsiteX98" fmla="*/ 6159777 w 11269336"/>
              <a:gd name="connsiteY98" fmla="*/ 1891745 h 2323145"/>
              <a:gd name="connsiteX99" fmla="*/ 6153131 w 11269336"/>
              <a:gd name="connsiteY99" fmla="*/ 1895079 h 2323145"/>
              <a:gd name="connsiteX100" fmla="*/ 6152798 w 11269336"/>
              <a:gd name="connsiteY100" fmla="*/ 1894920 h 2323145"/>
              <a:gd name="connsiteX101" fmla="*/ 6145388 w 11269336"/>
              <a:gd name="connsiteY101" fmla="*/ 1897990 h 2323145"/>
              <a:gd name="connsiteX102" fmla="*/ 6141014 w 11269336"/>
              <a:gd name="connsiteY102" fmla="*/ 1901155 h 2323145"/>
              <a:gd name="connsiteX103" fmla="*/ 6128122 w 11269336"/>
              <a:gd name="connsiteY103" fmla="*/ 1907623 h 2323145"/>
              <a:gd name="connsiteX104" fmla="*/ 6122351 w 11269336"/>
              <a:gd name="connsiteY104" fmla="*/ 1908359 h 2323145"/>
              <a:gd name="connsiteX105" fmla="*/ 6064750 w 11269336"/>
              <a:gd name="connsiteY105" fmla="*/ 1896394 h 2323145"/>
              <a:gd name="connsiteX106" fmla="*/ 5964230 w 11269336"/>
              <a:gd name="connsiteY106" fmla="*/ 1910038 h 2323145"/>
              <a:gd name="connsiteX107" fmla="*/ 5865399 w 11269336"/>
              <a:gd name="connsiteY107" fmla="*/ 1926966 h 2323145"/>
              <a:gd name="connsiteX108" fmla="*/ 5829951 w 11269336"/>
              <a:gd name="connsiteY108" fmla="*/ 1934755 h 2323145"/>
              <a:gd name="connsiteX109" fmla="*/ 5765285 w 11269336"/>
              <a:gd name="connsiteY109" fmla="*/ 1941322 h 2323145"/>
              <a:gd name="connsiteX110" fmla="*/ 5734750 w 11269336"/>
              <a:gd name="connsiteY110" fmla="*/ 1939793 h 2323145"/>
              <a:gd name="connsiteX111" fmla="*/ 5733569 w 11269336"/>
              <a:gd name="connsiteY111" fmla="*/ 1940505 h 2323145"/>
              <a:gd name="connsiteX112" fmla="*/ 5730329 w 11269336"/>
              <a:gd name="connsiteY112" fmla="*/ 1937845 h 2323145"/>
              <a:gd name="connsiteX113" fmla="*/ 5724661 w 11269336"/>
              <a:gd name="connsiteY113" fmla="*/ 1937455 h 2323145"/>
              <a:gd name="connsiteX114" fmla="*/ 5710186 w 11269336"/>
              <a:gd name="connsiteY114" fmla="*/ 1941370 h 2323145"/>
              <a:gd name="connsiteX115" fmla="*/ 5704910 w 11269336"/>
              <a:gd name="connsiteY115" fmla="*/ 1943663 h 2323145"/>
              <a:gd name="connsiteX116" fmla="*/ 5696836 w 11269336"/>
              <a:gd name="connsiteY116" fmla="*/ 1945271 h 2323145"/>
              <a:gd name="connsiteX117" fmla="*/ 5696583 w 11269336"/>
              <a:gd name="connsiteY117" fmla="*/ 1945050 h 2323145"/>
              <a:gd name="connsiteX118" fmla="*/ 5689123 w 11269336"/>
              <a:gd name="connsiteY118" fmla="*/ 1947067 h 2323145"/>
              <a:gd name="connsiteX119" fmla="*/ 5653291 w 11269336"/>
              <a:gd name="connsiteY119" fmla="*/ 1960245 h 2323145"/>
              <a:gd name="connsiteX120" fmla="*/ 5599385 w 11269336"/>
              <a:gd name="connsiteY120" fmla="*/ 1945198 h 2323145"/>
              <a:gd name="connsiteX121" fmla="*/ 5578300 w 11269336"/>
              <a:gd name="connsiteY121" fmla="*/ 1944963 h 2323145"/>
              <a:gd name="connsiteX122" fmla="*/ 5566758 w 11269336"/>
              <a:gd name="connsiteY122" fmla="*/ 1943441 h 2323145"/>
              <a:gd name="connsiteX123" fmla="*/ 5565857 w 11269336"/>
              <a:gd name="connsiteY123" fmla="*/ 1942445 h 2323145"/>
              <a:gd name="connsiteX124" fmla="*/ 5531534 w 11269336"/>
              <a:gd name="connsiteY124" fmla="*/ 1955208 h 2323145"/>
              <a:gd name="connsiteX125" fmla="*/ 5526552 w 11269336"/>
              <a:gd name="connsiteY125" fmla="*/ 1954799 h 2323145"/>
              <a:gd name="connsiteX126" fmla="*/ 5504723 w 11269336"/>
              <a:gd name="connsiteY126" fmla="*/ 1965811 h 2323145"/>
              <a:gd name="connsiteX127" fmla="*/ 5493156 w 11269336"/>
              <a:gd name="connsiteY127" fmla="*/ 1970063 h 2323145"/>
              <a:gd name="connsiteX128" fmla="*/ 5490486 w 11269336"/>
              <a:gd name="connsiteY128" fmla="*/ 1974227 h 2323145"/>
              <a:gd name="connsiteX129" fmla="*/ 5473107 w 11269336"/>
              <a:gd name="connsiteY129" fmla="*/ 1979001 h 2323145"/>
              <a:gd name="connsiteX130" fmla="*/ 5470885 w 11269336"/>
              <a:gd name="connsiteY130" fmla="*/ 1978432 h 2323145"/>
              <a:gd name="connsiteX131" fmla="*/ 5457393 w 11269336"/>
              <a:gd name="connsiteY131" fmla="*/ 1986525 h 2323145"/>
              <a:gd name="connsiteX132" fmla="*/ 5447102 w 11269336"/>
              <a:gd name="connsiteY132" fmla="*/ 1998329 h 2323145"/>
              <a:gd name="connsiteX133" fmla="*/ 5159151 w 11269336"/>
              <a:gd name="connsiteY133" fmla="*/ 2029640 h 2323145"/>
              <a:gd name="connsiteX134" fmla="*/ 5041688 w 11269336"/>
              <a:gd name="connsiteY134" fmla="*/ 2022334 h 2323145"/>
              <a:gd name="connsiteX135" fmla="*/ 4860988 w 11269336"/>
              <a:gd name="connsiteY135" fmla="*/ 2135698 h 2323145"/>
              <a:gd name="connsiteX136" fmla="*/ 4807902 w 11269336"/>
              <a:gd name="connsiteY136" fmla="*/ 2138894 h 2323145"/>
              <a:gd name="connsiteX137" fmla="*/ 4765388 w 11269336"/>
              <a:gd name="connsiteY137" fmla="*/ 2162525 h 2323145"/>
              <a:gd name="connsiteX138" fmla="*/ 4745033 w 11269336"/>
              <a:gd name="connsiteY138" fmla="*/ 2158859 h 2323145"/>
              <a:gd name="connsiteX139" fmla="*/ 4741475 w 11269336"/>
              <a:gd name="connsiteY139" fmla="*/ 2157998 h 2323145"/>
              <a:gd name="connsiteX140" fmla="*/ 4728247 w 11269336"/>
              <a:gd name="connsiteY140" fmla="*/ 2159526 h 2323145"/>
              <a:gd name="connsiteX141" fmla="*/ 4723263 w 11269336"/>
              <a:gd name="connsiteY141" fmla="*/ 2153742 h 2323145"/>
              <a:gd name="connsiteX142" fmla="*/ 4702453 w 11269336"/>
              <a:gd name="connsiteY142" fmla="*/ 2151586 h 2323145"/>
              <a:gd name="connsiteX143" fmla="*/ 4678455 w 11269336"/>
              <a:gd name="connsiteY143" fmla="*/ 2156131 h 2323145"/>
              <a:gd name="connsiteX144" fmla="*/ 4593061 w 11269336"/>
              <a:gd name="connsiteY144" fmla="*/ 2171597 h 2323145"/>
              <a:gd name="connsiteX145" fmla="*/ 4579902 w 11269336"/>
              <a:gd name="connsiteY145" fmla="*/ 2177927 h 2323145"/>
              <a:gd name="connsiteX146" fmla="*/ 4533444 w 11269336"/>
              <a:gd name="connsiteY146" fmla="*/ 2181200 h 2323145"/>
              <a:gd name="connsiteX147" fmla="*/ 4492832 w 11269336"/>
              <a:gd name="connsiteY147" fmla="*/ 2188033 h 2323145"/>
              <a:gd name="connsiteX148" fmla="*/ 4467257 w 11269336"/>
              <a:gd name="connsiteY148" fmla="*/ 2196121 h 2323145"/>
              <a:gd name="connsiteX149" fmla="*/ 4459937 w 11269336"/>
              <a:gd name="connsiteY149" fmla="*/ 2195182 h 2323145"/>
              <a:gd name="connsiteX150" fmla="*/ 4433312 w 11269336"/>
              <a:gd name="connsiteY150" fmla="*/ 2199004 h 2323145"/>
              <a:gd name="connsiteX151" fmla="*/ 4420601 w 11269336"/>
              <a:gd name="connsiteY151" fmla="*/ 2205158 h 2323145"/>
              <a:gd name="connsiteX152" fmla="*/ 4405765 w 11269336"/>
              <a:gd name="connsiteY152" fmla="*/ 2199902 h 2323145"/>
              <a:gd name="connsiteX153" fmla="*/ 4401354 w 11269336"/>
              <a:gd name="connsiteY153" fmla="*/ 2194745 h 2323145"/>
              <a:gd name="connsiteX154" fmla="*/ 4383151 w 11269336"/>
              <a:gd name="connsiteY154" fmla="*/ 2201140 h 2323145"/>
              <a:gd name="connsiteX155" fmla="*/ 4366646 w 11269336"/>
              <a:gd name="connsiteY155" fmla="*/ 2198564 h 2323145"/>
              <a:gd name="connsiteX156" fmla="*/ 4354009 w 11269336"/>
              <a:gd name="connsiteY156" fmla="*/ 2204984 h 2323145"/>
              <a:gd name="connsiteX157" fmla="*/ 4348284 w 11269336"/>
              <a:gd name="connsiteY157" fmla="*/ 2205270 h 2323145"/>
              <a:gd name="connsiteX158" fmla="*/ 4333906 w 11269336"/>
              <a:gd name="connsiteY158" fmla="*/ 2205251 h 2323145"/>
              <a:gd name="connsiteX159" fmla="*/ 4308819 w 11269336"/>
              <a:gd name="connsiteY159" fmla="*/ 2203822 h 2323145"/>
              <a:gd name="connsiteX160" fmla="*/ 4301210 w 11269336"/>
              <a:gd name="connsiteY160" fmla="*/ 2204456 h 2323145"/>
              <a:gd name="connsiteX161" fmla="*/ 4283095 w 11269336"/>
              <a:gd name="connsiteY161" fmla="*/ 2198177 h 2323145"/>
              <a:gd name="connsiteX162" fmla="*/ 4250119 w 11269336"/>
              <a:gd name="connsiteY162" fmla="*/ 2196342 h 2323145"/>
              <a:gd name="connsiteX163" fmla="*/ 4189203 w 11269336"/>
              <a:gd name="connsiteY163" fmla="*/ 2178994 h 2323145"/>
              <a:gd name="connsiteX164" fmla="*/ 4154035 w 11269336"/>
              <a:gd name="connsiteY164" fmla="*/ 2171950 h 2323145"/>
              <a:gd name="connsiteX165" fmla="*/ 4129569 w 11269336"/>
              <a:gd name="connsiteY165" fmla="*/ 2163850 h 2323145"/>
              <a:gd name="connsiteX166" fmla="*/ 4061250 w 11269336"/>
              <a:gd name="connsiteY166" fmla="*/ 2159236 h 2323145"/>
              <a:gd name="connsiteX167" fmla="*/ 3945480 w 11269336"/>
              <a:gd name="connsiteY167" fmla="*/ 2158279 h 2323145"/>
              <a:gd name="connsiteX168" fmla="*/ 3921468 w 11269336"/>
              <a:gd name="connsiteY168" fmla="*/ 2156588 h 2323145"/>
              <a:gd name="connsiteX169" fmla="*/ 3903348 w 11269336"/>
              <a:gd name="connsiteY169" fmla="*/ 2149220 h 2323145"/>
              <a:gd name="connsiteX170" fmla="*/ 3901342 w 11269336"/>
              <a:gd name="connsiteY170" fmla="*/ 2142355 h 2323145"/>
              <a:gd name="connsiteX171" fmla="*/ 3888539 w 11269336"/>
              <a:gd name="connsiteY171" fmla="*/ 2140476 h 2323145"/>
              <a:gd name="connsiteX172" fmla="*/ 3885662 w 11269336"/>
              <a:gd name="connsiteY172" fmla="*/ 2138740 h 2323145"/>
              <a:gd name="connsiteX173" fmla="*/ 3868627 w 11269336"/>
              <a:gd name="connsiteY173" fmla="*/ 2130023 h 2323145"/>
              <a:gd name="connsiteX174" fmla="*/ 3819177 w 11269336"/>
              <a:gd name="connsiteY174" fmla="*/ 2142111 h 2323145"/>
              <a:gd name="connsiteX175" fmla="*/ 3769100 w 11269336"/>
              <a:gd name="connsiteY175" fmla="*/ 2131731 h 2323145"/>
              <a:gd name="connsiteX176" fmla="*/ 3562752 w 11269336"/>
              <a:gd name="connsiteY176" fmla="*/ 2131785 h 2323145"/>
              <a:gd name="connsiteX177" fmla="*/ 3541402 w 11269336"/>
              <a:gd name="connsiteY177" fmla="*/ 2106821 h 2323145"/>
              <a:gd name="connsiteX178" fmla="*/ 3365341 w 11269336"/>
              <a:gd name="connsiteY178" fmla="*/ 2077638 h 2323145"/>
              <a:gd name="connsiteX179" fmla="*/ 3170922 w 11269336"/>
              <a:gd name="connsiteY179" fmla="*/ 2115957 h 2323145"/>
              <a:gd name="connsiteX180" fmla="*/ 3156256 w 11269336"/>
              <a:gd name="connsiteY180" fmla="*/ 2124773 h 2323145"/>
              <a:gd name="connsiteX181" fmla="*/ 3140298 w 11269336"/>
              <a:gd name="connsiteY181" fmla="*/ 2129182 h 2323145"/>
              <a:gd name="connsiteX182" fmla="*/ 3138514 w 11269336"/>
              <a:gd name="connsiteY182" fmla="*/ 2128069 h 2323145"/>
              <a:gd name="connsiteX183" fmla="*/ 3120467 w 11269336"/>
              <a:gd name="connsiteY183" fmla="*/ 2128281 h 2323145"/>
              <a:gd name="connsiteX184" fmla="*/ 3116175 w 11269336"/>
              <a:gd name="connsiteY184" fmla="*/ 2131633 h 2323145"/>
              <a:gd name="connsiteX185" fmla="*/ 3103685 w 11269336"/>
              <a:gd name="connsiteY185" fmla="*/ 2132814 h 2323145"/>
              <a:gd name="connsiteX186" fmla="*/ 3078794 w 11269336"/>
              <a:gd name="connsiteY186" fmla="*/ 2137935 h 2323145"/>
              <a:gd name="connsiteX187" fmla="*/ 3074407 w 11269336"/>
              <a:gd name="connsiteY187" fmla="*/ 2136274 h 2323145"/>
              <a:gd name="connsiteX188" fmla="*/ 3037285 w 11269336"/>
              <a:gd name="connsiteY188" fmla="*/ 2139919 h 2323145"/>
              <a:gd name="connsiteX189" fmla="*/ 3036901 w 11269336"/>
              <a:gd name="connsiteY189" fmla="*/ 2138726 h 2323145"/>
              <a:gd name="connsiteX190" fmla="*/ 3026996 w 11269336"/>
              <a:gd name="connsiteY190" fmla="*/ 2134322 h 2323145"/>
              <a:gd name="connsiteX191" fmla="*/ 3007772 w 11269336"/>
              <a:gd name="connsiteY191" fmla="*/ 2128742 h 2323145"/>
              <a:gd name="connsiteX192" fmla="*/ 2965030 w 11269336"/>
              <a:gd name="connsiteY192" fmla="*/ 2100494 h 2323145"/>
              <a:gd name="connsiteX193" fmla="*/ 2926342 w 11269336"/>
              <a:gd name="connsiteY193" fmla="*/ 2104155 h 2323145"/>
              <a:gd name="connsiteX194" fmla="*/ 2918608 w 11269336"/>
              <a:gd name="connsiteY194" fmla="*/ 2104215 h 2323145"/>
              <a:gd name="connsiteX195" fmla="*/ 2918475 w 11269336"/>
              <a:gd name="connsiteY195" fmla="*/ 2103937 h 2323145"/>
              <a:gd name="connsiteX196" fmla="*/ 2910360 w 11269336"/>
              <a:gd name="connsiteY196" fmla="*/ 2103444 h 2323145"/>
              <a:gd name="connsiteX197" fmla="*/ 2904507 w 11269336"/>
              <a:gd name="connsiteY197" fmla="*/ 2104326 h 2323145"/>
              <a:gd name="connsiteX198" fmla="*/ 2889503 w 11269336"/>
              <a:gd name="connsiteY198" fmla="*/ 2104443 h 2323145"/>
              <a:gd name="connsiteX199" fmla="*/ 2884480 w 11269336"/>
              <a:gd name="connsiteY199" fmla="*/ 2102626 h 2323145"/>
              <a:gd name="connsiteX200" fmla="*/ 2882689 w 11269336"/>
              <a:gd name="connsiteY200" fmla="*/ 2099228 h 2323145"/>
              <a:gd name="connsiteX201" fmla="*/ 2881291 w 11269336"/>
              <a:gd name="connsiteY201" fmla="*/ 2099618 h 2323145"/>
              <a:gd name="connsiteX202" fmla="*/ 2853979 w 11269336"/>
              <a:gd name="connsiteY202" fmla="*/ 2090388 h 2323145"/>
              <a:gd name="connsiteX203" fmla="*/ 2791790 w 11269336"/>
              <a:gd name="connsiteY203" fmla="*/ 2080332 h 2323145"/>
              <a:gd name="connsiteX204" fmla="*/ 2755844 w 11269336"/>
              <a:gd name="connsiteY204" fmla="*/ 2078874 h 2323145"/>
              <a:gd name="connsiteX205" fmla="*/ 2657742 w 11269336"/>
              <a:gd name="connsiteY205" fmla="*/ 2070179 h 2323145"/>
              <a:gd name="connsiteX206" fmla="*/ 2559549 w 11269336"/>
              <a:gd name="connsiteY206" fmla="*/ 2057873 h 2323145"/>
              <a:gd name="connsiteX207" fmla="*/ 2512054 w 11269336"/>
              <a:gd name="connsiteY207" fmla="*/ 2031671 h 2323145"/>
              <a:gd name="connsiteX208" fmla="*/ 2506437 w 11269336"/>
              <a:gd name="connsiteY208" fmla="*/ 2030918 h 2323145"/>
              <a:gd name="connsiteX209" fmla="*/ 2491752 w 11269336"/>
              <a:gd name="connsiteY209" fmla="*/ 2033906 h 2323145"/>
              <a:gd name="connsiteX210" fmla="*/ 2486338 w 11269336"/>
              <a:gd name="connsiteY210" fmla="*/ 2035862 h 2323145"/>
              <a:gd name="connsiteX211" fmla="*/ 2478186 w 11269336"/>
              <a:gd name="connsiteY211" fmla="*/ 2036953 h 2323145"/>
              <a:gd name="connsiteX212" fmla="*/ 2477950 w 11269336"/>
              <a:gd name="connsiteY212" fmla="*/ 2036715 h 2323145"/>
              <a:gd name="connsiteX213" fmla="*/ 2470381 w 11269336"/>
              <a:gd name="connsiteY213" fmla="*/ 2038256 h 2323145"/>
              <a:gd name="connsiteX214" fmla="*/ 2433781 w 11269336"/>
              <a:gd name="connsiteY214" fmla="*/ 2049140 h 2323145"/>
              <a:gd name="connsiteX215" fmla="*/ 2381172 w 11269336"/>
              <a:gd name="connsiteY215" fmla="*/ 2030645 h 2323145"/>
              <a:gd name="connsiteX216" fmla="*/ 2360198 w 11269336"/>
              <a:gd name="connsiteY216" fmla="*/ 2029059 h 2323145"/>
              <a:gd name="connsiteX217" fmla="*/ 2348815 w 11269336"/>
              <a:gd name="connsiteY217" fmla="*/ 2026798 h 2323145"/>
              <a:gd name="connsiteX218" fmla="*/ 2347988 w 11269336"/>
              <a:gd name="connsiteY218" fmla="*/ 2025745 h 2323145"/>
              <a:gd name="connsiteX219" fmla="*/ 2312920 w 11269336"/>
              <a:gd name="connsiteY219" fmla="*/ 2036311 h 2323145"/>
              <a:gd name="connsiteX220" fmla="*/ 2307986 w 11269336"/>
              <a:gd name="connsiteY220" fmla="*/ 2035583 h 2323145"/>
              <a:gd name="connsiteX221" fmla="*/ 2285481 w 11269336"/>
              <a:gd name="connsiteY221" fmla="*/ 2045197 h 2323145"/>
              <a:gd name="connsiteX222" fmla="*/ 2273666 w 11269336"/>
              <a:gd name="connsiteY222" fmla="*/ 2048710 h 2323145"/>
              <a:gd name="connsiteX223" fmla="*/ 2270719 w 11269336"/>
              <a:gd name="connsiteY223" fmla="*/ 2052702 h 2323145"/>
              <a:gd name="connsiteX224" fmla="*/ 2253080 w 11269336"/>
              <a:gd name="connsiteY224" fmla="*/ 2056363 h 2323145"/>
              <a:gd name="connsiteX225" fmla="*/ 2250906 w 11269336"/>
              <a:gd name="connsiteY225" fmla="*/ 2055654 h 2323145"/>
              <a:gd name="connsiteX226" fmla="*/ 2236905 w 11269336"/>
              <a:gd name="connsiteY226" fmla="*/ 2062882 h 2323145"/>
              <a:gd name="connsiteX227" fmla="*/ 2225830 w 11269336"/>
              <a:gd name="connsiteY227" fmla="*/ 2074027 h 2323145"/>
              <a:gd name="connsiteX228" fmla="*/ 2073776 w 11269336"/>
              <a:gd name="connsiteY228" fmla="*/ 2089244 h 2323145"/>
              <a:gd name="connsiteX229" fmla="*/ 1948256 w 11269336"/>
              <a:gd name="connsiteY229" fmla="*/ 2146616 h 2323145"/>
              <a:gd name="connsiteX230" fmla="*/ 1865582 w 11269336"/>
              <a:gd name="connsiteY230" fmla="*/ 2153738 h 2323145"/>
              <a:gd name="connsiteX231" fmla="*/ 1835210 w 11269336"/>
              <a:gd name="connsiteY231" fmla="*/ 2134244 h 2323145"/>
              <a:gd name="connsiteX232" fmla="*/ 1632661 w 11269336"/>
              <a:gd name="connsiteY232" fmla="*/ 2173882 h 2323145"/>
              <a:gd name="connsiteX233" fmla="*/ 1579590 w 11269336"/>
              <a:gd name="connsiteY233" fmla="*/ 2173680 h 2323145"/>
              <a:gd name="connsiteX234" fmla="*/ 1535601 w 11269336"/>
              <a:gd name="connsiteY234" fmla="*/ 2194590 h 2323145"/>
              <a:gd name="connsiteX235" fmla="*/ 1515594 w 11269336"/>
              <a:gd name="connsiteY235" fmla="*/ 2189622 h 2323145"/>
              <a:gd name="connsiteX236" fmla="*/ 1512113 w 11269336"/>
              <a:gd name="connsiteY236" fmla="*/ 2188534 h 2323145"/>
              <a:gd name="connsiteX237" fmla="*/ 1498838 w 11269336"/>
              <a:gd name="connsiteY237" fmla="*/ 2189213 h 2323145"/>
              <a:gd name="connsiteX238" fmla="*/ 1494279 w 11269336"/>
              <a:gd name="connsiteY238" fmla="*/ 2183112 h 2323145"/>
              <a:gd name="connsiteX239" fmla="*/ 1473714 w 11269336"/>
              <a:gd name="connsiteY239" fmla="*/ 2179625 h 2323145"/>
              <a:gd name="connsiteX240" fmla="*/ 1449503 w 11269336"/>
              <a:gd name="connsiteY240" fmla="*/ 2182633 h 2323145"/>
              <a:gd name="connsiteX241" fmla="*/ 1266687 w 11269336"/>
              <a:gd name="connsiteY241" fmla="*/ 2212688 h 2323145"/>
              <a:gd name="connsiteX242" fmla="*/ 1239614 w 11269336"/>
              <a:gd name="connsiteY242" fmla="*/ 2209727 h 2323145"/>
              <a:gd name="connsiteX243" fmla="*/ 1202436 w 11269336"/>
              <a:gd name="connsiteY243" fmla="*/ 2209817 h 2323145"/>
              <a:gd name="connsiteX244" fmla="*/ 1136097 w 11269336"/>
              <a:gd name="connsiteY244" fmla="*/ 2205112 h 2323145"/>
              <a:gd name="connsiteX245" fmla="*/ 988232 w 11269336"/>
              <a:gd name="connsiteY245" fmla="*/ 2235635 h 2323145"/>
              <a:gd name="connsiteX246" fmla="*/ 981959 w 11269336"/>
              <a:gd name="connsiteY246" fmla="*/ 2231607 h 2323145"/>
              <a:gd name="connsiteX247" fmla="*/ 938600 w 11269336"/>
              <a:gd name="connsiteY247" fmla="*/ 2238113 h 2323145"/>
              <a:gd name="connsiteX248" fmla="*/ 791788 w 11269336"/>
              <a:gd name="connsiteY248" fmla="*/ 2293224 h 2323145"/>
              <a:gd name="connsiteX249" fmla="*/ 706914 w 11269336"/>
              <a:gd name="connsiteY249" fmla="*/ 2305046 h 2323145"/>
              <a:gd name="connsiteX250" fmla="*/ 675971 w 11269336"/>
              <a:gd name="connsiteY250" fmla="*/ 2304030 h 2323145"/>
              <a:gd name="connsiteX251" fmla="*/ 624180 w 11269336"/>
              <a:gd name="connsiteY251" fmla="*/ 2302650 h 2323145"/>
              <a:gd name="connsiteX252" fmla="*/ 583453 w 11269336"/>
              <a:gd name="connsiteY252" fmla="*/ 2288788 h 2323145"/>
              <a:gd name="connsiteX253" fmla="*/ 540946 w 11269336"/>
              <a:gd name="connsiteY253" fmla="*/ 2292721 h 2323145"/>
              <a:gd name="connsiteX254" fmla="*/ 533680 w 11269336"/>
              <a:gd name="connsiteY254" fmla="*/ 2310233 h 2323145"/>
              <a:gd name="connsiteX255" fmla="*/ 487366 w 11269336"/>
              <a:gd name="connsiteY255" fmla="*/ 2309053 h 2323145"/>
              <a:gd name="connsiteX256" fmla="*/ 416820 w 11269336"/>
              <a:gd name="connsiteY256" fmla="*/ 2305443 h 2323145"/>
              <a:gd name="connsiteX257" fmla="*/ 376805 w 11269336"/>
              <a:gd name="connsiteY257" fmla="*/ 2307647 h 2323145"/>
              <a:gd name="connsiteX258" fmla="*/ 266777 w 11269336"/>
              <a:gd name="connsiteY258" fmla="*/ 2309012 h 2323145"/>
              <a:gd name="connsiteX259" fmla="*/ 156013 w 11269336"/>
              <a:gd name="connsiteY259" fmla="*/ 2306832 h 2323145"/>
              <a:gd name="connsiteX260" fmla="*/ 87258 w 11269336"/>
              <a:gd name="connsiteY260" fmla="*/ 2285511 h 2323145"/>
              <a:gd name="connsiteX261" fmla="*/ 23798 w 11269336"/>
              <a:gd name="connsiteY261" fmla="*/ 2281822 h 2323145"/>
              <a:gd name="connsiteX262" fmla="*/ 0 w 11269336"/>
              <a:gd name="connsiteY262" fmla="*/ 2285369 h 2323145"/>
              <a:gd name="connsiteX263" fmla="*/ 0 w 11269336"/>
              <a:gd name="connsiteY263" fmla="*/ 0 h 2323145"/>
              <a:gd name="connsiteX0" fmla="*/ 0 w 11269336"/>
              <a:gd name="connsiteY0" fmla="*/ 0 h 2323145"/>
              <a:gd name="connsiteX1" fmla="*/ 11269336 w 11269336"/>
              <a:gd name="connsiteY1" fmla="*/ 0 h 2323145"/>
              <a:gd name="connsiteX2" fmla="*/ 11268645 w 11269336"/>
              <a:gd name="connsiteY2" fmla="*/ 511 h 2323145"/>
              <a:gd name="connsiteX3" fmla="*/ 11230739 w 11269336"/>
              <a:gd name="connsiteY3" fmla="*/ 37096 h 2323145"/>
              <a:gd name="connsiteX4" fmla="*/ 11082485 w 11269336"/>
              <a:gd name="connsiteY4" fmla="*/ 78590 h 2323145"/>
              <a:gd name="connsiteX5" fmla="*/ 11031776 w 11269336"/>
              <a:gd name="connsiteY5" fmla="*/ 79197 h 2323145"/>
              <a:gd name="connsiteX6" fmla="*/ 10995894 w 11269336"/>
              <a:gd name="connsiteY6" fmla="*/ 83459 h 2323145"/>
              <a:gd name="connsiteX7" fmla="*/ 10861177 w 11269336"/>
              <a:gd name="connsiteY7" fmla="*/ 147419 h 2323145"/>
              <a:gd name="connsiteX8" fmla="*/ 10782732 w 11269336"/>
              <a:gd name="connsiteY8" fmla="*/ 135645 h 2323145"/>
              <a:gd name="connsiteX9" fmla="*/ 10660773 w 11269336"/>
              <a:gd name="connsiteY9" fmla="*/ 179312 h 2323145"/>
              <a:gd name="connsiteX10" fmla="*/ 10564442 w 11269336"/>
              <a:gd name="connsiteY10" fmla="*/ 160738 h 2323145"/>
              <a:gd name="connsiteX11" fmla="*/ 10490200 w 11269336"/>
              <a:gd name="connsiteY11" fmla="*/ 183533 h 2323145"/>
              <a:gd name="connsiteX12" fmla="*/ 10271351 w 11269336"/>
              <a:gd name="connsiteY12" fmla="*/ 243104 h 2323145"/>
              <a:gd name="connsiteX13" fmla="*/ 10061033 w 11269336"/>
              <a:gd name="connsiteY13" fmla="*/ 364937 h 2323145"/>
              <a:gd name="connsiteX14" fmla="*/ 9921770 w 11269336"/>
              <a:gd name="connsiteY14" fmla="*/ 406154 h 2323145"/>
              <a:gd name="connsiteX15" fmla="*/ 9858388 w 11269336"/>
              <a:gd name="connsiteY15" fmla="*/ 439489 h 2323145"/>
              <a:gd name="connsiteX16" fmla="*/ 9811914 w 11269336"/>
              <a:gd name="connsiteY16" fmla="*/ 449865 h 2323145"/>
              <a:gd name="connsiteX17" fmla="*/ 9784394 w 11269336"/>
              <a:gd name="connsiteY17" fmla="*/ 457816 h 2323145"/>
              <a:gd name="connsiteX18" fmla="*/ 9656836 w 11269336"/>
              <a:gd name="connsiteY18" fmla="*/ 469967 h 2323145"/>
              <a:gd name="connsiteX19" fmla="*/ 9380600 w 11269336"/>
              <a:gd name="connsiteY19" fmla="*/ 549821 h 2323145"/>
              <a:gd name="connsiteX20" fmla="*/ 9162278 w 11269336"/>
              <a:gd name="connsiteY20" fmla="*/ 704724 h 2323145"/>
              <a:gd name="connsiteX21" fmla="*/ 9062863 w 11269336"/>
              <a:gd name="connsiteY21" fmla="*/ 754656 h 2323145"/>
              <a:gd name="connsiteX22" fmla="*/ 8914746 w 11269336"/>
              <a:gd name="connsiteY22" fmla="*/ 826428 h 2323145"/>
              <a:gd name="connsiteX23" fmla="*/ 8917778 w 11269336"/>
              <a:gd name="connsiteY23" fmla="*/ 835198 h 2323145"/>
              <a:gd name="connsiteX24" fmla="*/ 8905560 w 11269336"/>
              <a:gd name="connsiteY24" fmla="*/ 838358 h 2323145"/>
              <a:gd name="connsiteX25" fmla="*/ 8897564 w 11269336"/>
              <a:gd name="connsiteY25" fmla="*/ 834287 h 2323145"/>
              <a:gd name="connsiteX26" fmla="*/ 8878040 w 11269336"/>
              <a:gd name="connsiteY26" fmla="*/ 844150 h 2323145"/>
              <a:gd name="connsiteX27" fmla="*/ 8795998 w 11269336"/>
              <a:gd name="connsiteY27" fmla="*/ 863337 h 2323145"/>
              <a:gd name="connsiteX28" fmla="*/ 8776970 w 11269336"/>
              <a:gd name="connsiteY28" fmla="*/ 885177 h 2323145"/>
              <a:gd name="connsiteX29" fmla="*/ 8755719 w 11269336"/>
              <a:gd name="connsiteY29" fmla="*/ 889754 h 2323145"/>
              <a:gd name="connsiteX30" fmla="*/ 8743257 w 11269336"/>
              <a:gd name="connsiteY30" fmla="*/ 904723 h 2323145"/>
              <a:gd name="connsiteX31" fmla="*/ 8721366 w 11269336"/>
              <a:gd name="connsiteY31" fmla="*/ 904711 h 2323145"/>
              <a:gd name="connsiteX32" fmla="*/ 8678353 w 11269336"/>
              <a:gd name="connsiteY32" fmla="*/ 926318 h 2323145"/>
              <a:gd name="connsiteX33" fmla="*/ 8636849 w 11269336"/>
              <a:gd name="connsiteY33" fmla="*/ 937900 h 2323145"/>
              <a:gd name="connsiteX34" fmla="*/ 8620213 w 11269336"/>
              <a:gd name="connsiteY34" fmla="*/ 943068 h 2323145"/>
              <a:gd name="connsiteX35" fmla="*/ 8612581 w 11269336"/>
              <a:gd name="connsiteY35" fmla="*/ 952695 h 2323145"/>
              <a:gd name="connsiteX36" fmla="*/ 8589038 w 11269336"/>
              <a:gd name="connsiteY36" fmla="*/ 963892 h 2323145"/>
              <a:gd name="connsiteX37" fmla="*/ 8579950 w 11269336"/>
              <a:gd name="connsiteY37" fmla="*/ 960899 h 2323145"/>
              <a:gd name="connsiteX38" fmla="*/ 8579319 w 11269336"/>
              <a:gd name="connsiteY38" fmla="*/ 965630 h 2323145"/>
              <a:gd name="connsiteX39" fmla="*/ 8547429 w 11269336"/>
              <a:gd name="connsiteY39" fmla="*/ 984506 h 2323145"/>
              <a:gd name="connsiteX40" fmla="*/ 8478704 w 11269336"/>
              <a:gd name="connsiteY40" fmla="*/ 1025490 h 2323145"/>
              <a:gd name="connsiteX41" fmla="*/ 8461421 w 11269336"/>
              <a:gd name="connsiteY41" fmla="*/ 1035512 h 2323145"/>
              <a:gd name="connsiteX42" fmla="*/ 8445003 w 11269336"/>
              <a:gd name="connsiteY42" fmla="*/ 1036851 h 2323145"/>
              <a:gd name="connsiteX43" fmla="*/ 8357350 w 11269336"/>
              <a:gd name="connsiteY43" fmla="*/ 1060213 h 2323145"/>
              <a:gd name="connsiteX44" fmla="*/ 8335565 w 11269336"/>
              <a:gd name="connsiteY44" fmla="*/ 1061151 h 2323145"/>
              <a:gd name="connsiteX45" fmla="*/ 8325267 w 11269336"/>
              <a:gd name="connsiteY45" fmla="*/ 1055919 h 2323145"/>
              <a:gd name="connsiteX46" fmla="*/ 8293586 w 11269336"/>
              <a:gd name="connsiteY46" fmla="*/ 1076144 h 2323145"/>
              <a:gd name="connsiteX47" fmla="*/ 8242405 w 11269336"/>
              <a:gd name="connsiteY47" fmla="*/ 1095960 h 2323145"/>
              <a:gd name="connsiteX48" fmla="*/ 8197391 w 11269336"/>
              <a:gd name="connsiteY48" fmla="*/ 1107746 h 2323145"/>
              <a:gd name="connsiteX49" fmla="*/ 8081474 w 11269336"/>
              <a:gd name="connsiteY49" fmla="*/ 1130125 h 2323145"/>
              <a:gd name="connsiteX50" fmla="*/ 8053585 w 11269336"/>
              <a:gd name="connsiteY50" fmla="*/ 1129169 h 2323145"/>
              <a:gd name="connsiteX51" fmla="*/ 8038422 w 11269336"/>
              <a:gd name="connsiteY51" fmla="*/ 1119092 h 2323145"/>
              <a:gd name="connsiteX52" fmla="*/ 8029450 w 11269336"/>
              <a:gd name="connsiteY52" fmla="*/ 1125592 h 2323145"/>
              <a:gd name="connsiteX53" fmla="*/ 7959552 w 11269336"/>
              <a:gd name="connsiteY53" fmla="*/ 1140188 h 2323145"/>
              <a:gd name="connsiteX54" fmla="*/ 7914188 w 11269336"/>
              <a:gd name="connsiteY54" fmla="*/ 1150862 h 2323145"/>
              <a:gd name="connsiteX55" fmla="*/ 7914918 w 11269336"/>
              <a:gd name="connsiteY55" fmla="*/ 1168758 h 2323145"/>
              <a:gd name="connsiteX56" fmla="*/ 7875510 w 11269336"/>
              <a:gd name="connsiteY56" fmla="*/ 1183153 h 2323145"/>
              <a:gd name="connsiteX57" fmla="*/ 7829932 w 11269336"/>
              <a:gd name="connsiteY57" fmla="*/ 1180782 h 2323145"/>
              <a:gd name="connsiteX58" fmla="*/ 7779182 w 11269336"/>
              <a:gd name="connsiteY58" fmla="*/ 1192665 h 2323145"/>
              <a:gd name="connsiteX59" fmla="*/ 7748774 w 11269336"/>
              <a:gd name="connsiteY59" fmla="*/ 1199586 h 2323145"/>
              <a:gd name="connsiteX60" fmla="*/ 7671846 w 11269336"/>
              <a:gd name="connsiteY60" fmla="*/ 1231966 h 2323145"/>
              <a:gd name="connsiteX61" fmla="*/ 7554146 w 11269336"/>
              <a:gd name="connsiteY61" fmla="*/ 1319748 h 2323145"/>
              <a:gd name="connsiteX62" fmla="*/ 7515052 w 11269336"/>
              <a:gd name="connsiteY62" fmla="*/ 1336718 h 2323145"/>
              <a:gd name="connsiteX63" fmla="*/ 7507193 w 11269336"/>
              <a:gd name="connsiteY63" fmla="*/ 1334617 h 2323145"/>
              <a:gd name="connsiteX64" fmla="*/ 7461694 w 11269336"/>
              <a:gd name="connsiteY64" fmla="*/ 1375866 h 2323145"/>
              <a:gd name="connsiteX65" fmla="*/ 7377571 w 11269336"/>
              <a:gd name="connsiteY65" fmla="*/ 1400128 h 2323145"/>
              <a:gd name="connsiteX66" fmla="*/ 7311261 w 11269336"/>
              <a:gd name="connsiteY66" fmla="*/ 1412652 h 2323145"/>
              <a:gd name="connsiteX67" fmla="*/ 7275307 w 11269336"/>
              <a:gd name="connsiteY67" fmla="*/ 1422171 h 2323145"/>
              <a:gd name="connsiteX68" fmla="*/ 7247783 w 11269336"/>
              <a:gd name="connsiteY68" fmla="*/ 1426330 h 2323145"/>
              <a:gd name="connsiteX69" fmla="*/ 7185047 w 11269336"/>
              <a:gd name="connsiteY69" fmla="*/ 1451812 h 2323145"/>
              <a:gd name="connsiteX70" fmla="*/ 7084117 w 11269336"/>
              <a:gd name="connsiteY70" fmla="*/ 1500281 h 2323145"/>
              <a:gd name="connsiteX71" fmla="*/ 7062011 w 11269336"/>
              <a:gd name="connsiteY71" fmla="*/ 1509183 h 2323145"/>
              <a:gd name="connsiteX72" fmla="*/ 7040555 w 11269336"/>
              <a:gd name="connsiteY72" fmla="*/ 1511207 h 2323145"/>
              <a:gd name="connsiteX73" fmla="*/ 7033438 w 11269336"/>
              <a:gd name="connsiteY73" fmla="*/ 1506772 h 2323145"/>
              <a:gd name="connsiteX74" fmla="*/ 7020886 w 11269336"/>
              <a:gd name="connsiteY74" fmla="*/ 1510764 h 2323145"/>
              <a:gd name="connsiteX75" fmla="*/ 7017033 w 11269336"/>
              <a:gd name="connsiteY75" fmla="*/ 1510650 h 2323145"/>
              <a:gd name="connsiteX76" fmla="*/ 6995460 w 11269336"/>
              <a:gd name="connsiteY76" fmla="*/ 1511173 h 2323145"/>
              <a:gd name="connsiteX77" fmla="*/ 6962144 w 11269336"/>
              <a:gd name="connsiteY77" fmla="*/ 1541508 h 2323145"/>
              <a:gd name="connsiteX78" fmla="*/ 6910674 w 11269336"/>
              <a:gd name="connsiteY78" fmla="*/ 1554793 h 2323145"/>
              <a:gd name="connsiteX79" fmla="*/ 6732152 w 11269336"/>
              <a:gd name="connsiteY79" fmla="*/ 1642538 h 2323145"/>
              <a:gd name="connsiteX80" fmla="*/ 6694106 w 11269336"/>
              <a:gd name="connsiteY80" fmla="*/ 1632377 h 2323145"/>
              <a:gd name="connsiteX81" fmla="*/ 6617223 w 11269336"/>
              <a:gd name="connsiteY81" fmla="*/ 1659889 h 2323145"/>
              <a:gd name="connsiteX82" fmla="*/ 6521138 w 11269336"/>
              <a:gd name="connsiteY82" fmla="*/ 1744340 h 2323145"/>
              <a:gd name="connsiteX83" fmla="*/ 6380677 w 11269336"/>
              <a:gd name="connsiteY83" fmla="*/ 1796883 h 2323145"/>
              <a:gd name="connsiteX84" fmla="*/ 6374897 w 11269336"/>
              <a:gd name="connsiteY84" fmla="*/ 1809910 h 2323145"/>
              <a:gd name="connsiteX85" fmla="*/ 6364545 w 11269336"/>
              <a:gd name="connsiteY85" fmla="*/ 1820090 h 2323145"/>
              <a:gd name="connsiteX86" fmla="*/ 6362126 w 11269336"/>
              <a:gd name="connsiteY86" fmla="*/ 1819991 h 2323145"/>
              <a:gd name="connsiteX87" fmla="*/ 6346673 w 11269336"/>
              <a:gd name="connsiteY87" fmla="*/ 1827824 h 2323145"/>
              <a:gd name="connsiteX88" fmla="*/ 6345588 w 11269336"/>
              <a:gd name="connsiteY88" fmla="*/ 1832232 h 2323145"/>
              <a:gd name="connsiteX89" fmla="*/ 6335708 w 11269336"/>
              <a:gd name="connsiteY89" fmla="*/ 1838451 h 2323145"/>
              <a:gd name="connsiteX90" fmla="*/ 6318182 w 11269336"/>
              <a:gd name="connsiteY90" fmla="*/ 1852975 h 2323145"/>
              <a:gd name="connsiteX91" fmla="*/ 6313084 w 11269336"/>
              <a:gd name="connsiteY91" fmla="*/ 1853561 h 2323145"/>
              <a:gd name="connsiteX92" fmla="*/ 6283816 w 11269336"/>
              <a:gd name="connsiteY92" fmla="*/ 1872148 h 2323145"/>
              <a:gd name="connsiteX93" fmla="*/ 6282550 w 11269336"/>
              <a:gd name="connsiteY93" fmla="*/ 1871392 h 2323145"/>
              <a:gd name="connsiteX94" fmla="*/ 6270527 w 11269336"/>
              <a:gd name="connsiteY94" fmla="*/ 1872208 h 2323145"/>
              <a:gd name="connsiteX95" fmla="*/ 6249518 w 11269336"/>
              <a:gd name="connsiteY95" fmla="*/ 1876079 h 2323145"/>
              <a:gd name="connsiteX96" fmla="*/ 6190386 w 11269336"/>
              <a:gd name="connsiteY96" fmla="*/ 1872478 h 2323145"/>
              <a:gd name="connsiteX97" fmla="*/ 6159777 w 11269336"/>
              <a:gd name="connsiteY97" fmla="*/ 1891745 h 2323145"/>
              <a:gd name="connsiteX98" fmla="*/ 6153131 w 11269336"/>
              <a:gd name="connsiteY98" fmla="*/ 1895079 h 2323145"/>
              <a:gd name="connsiteX99" fmla="*/ 6152798 w 11269336"/>
              <a:gd name="connsiteY99" fmla="*/ 1894920 h 2323145"/>
              <a:gd name="connsiteX100" fmla="*/ 6145388 w 11269336"/>
              <a:gd name="connsiteY100" fmla="*/ 1897990 h 2323145"/>
              <a:gd name="connsiteX101" fmla="*/ 6141014 w 11269336"/>
              <a:gd name="connsiteY101" fmla="*/ 1901155 h 2323145"/>
              <a:gd name="connsiteX102" fmla="*/ 6128122 w 11269336"/>
              <a:gd name="connsiteY102" fmla="*/ 1907623 h 2323145"/>
              <a:gd name="connsiteX103" fmla="*/ 6122351 w 11269336"/>
              <a:gd name="connsiteY103" fmla="*/ 1908359 h 2323145"/>
              <a:gd name="connsiteX104" fmla="*/ 6064750 w 11269336"/>
              <a:gd name="connsiteY104" fmla="*/ 1896394 h 2323145"/>
              <a:gd name="connsiteX105" fmla="*/ 5964230 w 11269336"/>
              <a:gd name="connsiteY105" fmla="*/ 1910038 h 2323145"/>
              <a:gd name="connsiteX106" fmla="*/ 5865399 w 11269336"/>
              <a:gd name="connsiteY106" fmla="*/ 1926966 h 2323145"/>
              <a:gd name="connsiteX107" fmla="*/ 5829951 w 11269336"/>
              <a:gd name="connsiteY107" fmla="*/ 1934755 h 2323145"/>
              <a:gd name="connsiteX108" fmla="*/ 5765285 w 11269336"/>
              <a:gd name="connsiteY108" fmla="*/ 1941322 h 2323145"/>
              <a:gd name="connsiteX109" fmla="*/ 5734750 w 11269336"/>
              <a:gd name="connsiteY109" fmla="*/ 1939793 h 2323145"/>
              <a:gd name="connsiteX110" fmla="*/ 5733569 w 11269336"/>
              <a:gd name="connsiteY110" fmla="*/ 1940505 h 2323145"/>
              <a:gd name="connsiteX111" fmla="*/ 5730329 w 11269336"/>
              <a:gd name="connsiteY111" fmla="*/ 1937845 h 2323145"/>
              <a:gd name="connsiteX112" fmla="*/ 5724661 w 11269336"/>
              <a:gd name="connsiteY112" fmla="*/ 1937455 h 2323145"/>
              <a:gd name="connsiteX113" fmla="*/ 5710186 w 11269336"/>
              <a:gd name="connsiteY113" fmla="*/ 1941370 h 2323145"/>
              <a:gd name="connsiteX114" fmla="*/ 5704910 w 11269336"/>
              <a:gd name="connsiteY114" fmla="*/ 1943663 h 2323145"/>
              <a:gd name="connsiteX115" fmla="*/ 5696836 w 11269336"/>
              <a:gd name="connsiteY115" fmla="*/ 1945271 h 2323145"/>
              <a:gd name="connsiteX116" fmla="*/ 5696583 w 11269336"/>
              <a:gd name="connsiteY116" fmla="*/ 1945050 h 2323145"/>
              <a:gd name="connsiteX117" fmla="*/ 5689123 w 11269336"/>
              <a:gd name="connsiteY117" fmla="*/ 1947067 h 2323145"/>
              <a:gd name="connsiteX118" fmla="*/ 5653291 w 11269336"/>
              <a:gd name="connsiteY118" fmla="*/ 1960245 h 2323145"/>
              <a:gd name="connsiteX119" fmla="*/ 5599385 w 11269336"/>
              <a:gd name="connsiteY119" fmla="*/ 1945198 h 2323145"/>
              <a:gd name="connsiteX120" fmla="*/ 5578300 w 11269336"/>
              <a:gd name="connsiteY120" fmla="*/ 1944963 h 2323145"/>
              <a:gd name="connsiteX121" fmla="*/ 5566758 w 11269336"/>
              <a:gd name="connsiteY121" fmla="*/ 1943441 h 2323145"/>
              <a:gd name="connsiteX122" fmla="*/ 5565857 w 11269336"/>
              <a:gd name="connsiteY122" fmla="*/ 1942445 h 2323145"/>
              <a:gd name="connsiteX123" fmla="*/ 5531534 w 11269336"/>
              <a:gd name="connsiteY123" fmla="*/ 1955208 h 2323145"/>
              <a:gd name="connsiteX124" fmla="*/ 5526552 w 11269336"/>
              <a:gd name="connsiteY124" fmla="*/ 1954799 h 2323145"/>
              <a:gd name="connsiteX125" fmla="*/ 5504723 w 11269336"/>
              <a:gd name="connsiteY125" fmla="*/ 1965811 h 2323145"/>
              <a:gd name="connsiteX126" fmla="*/ 5493156 w 11269336"/>
              <a:gd name="connsiteY126" fmla="*/ 1970063 h 2323145"/>
              <a:gd name="connsiteX127" fmla="*/ 5490486 w 11269336"/>
              <a:gd name="connsiteY127" fmla="*/ 1974227 h 2323145"/>
              <a:gd name="connsiteX128" fmla="*/ 5473107 w 11269336"/>
              <a:gd name="connsiteY128" fmla="*/ 1979001 h 2323145"/>
              <a:gd name="connsiteX129" fmla="*/ 5470885 w 11269336"/>
              <a:gd name="connsiteY129" fmla="*/ 1978432 h 2323145"/>
              <a:gd name="connsiteX130" fmla="*/ 5457393 w 11269336"/>
              <a:gd name="connsiteY130" fmla="*/ 1986525 h 2323145"/>
              <a:gd name="connsiteX131" fmla="*/ 5447102 w 11269336"/>
              <a:gd name="connsiteY131" fmla="*/ 1998329 h 2323145"/>
              <a:gd name="connsiteX132" fmla="*/ 5159151 w 11269336"/>
              <a:gd name="connsiteY132" fmla="*/ 2029640 h 2323145"/>
              <a:gd name="connsiteX133" fmla="*/ 5041688 w 11269336"/>
              <a:gd name="connsiteY133" fmla="*/ 2022334 h 2323145"/>
              <a:gd name="connsiteX134" fmla="*/ 4860988 w 11269336"/>
              <a:gd name="connsiteY134" fmla="*/ 2135698 h 2323145"/>
              <a:gd name="connsiteX135" fmla="*/ 4807902 w 11269336"/>
              <a:gd name="connsiteY135" fmla="*/ 2138894 h 2323145"/>
              <a:gd name="connsiteX136" fmla="*/ 4765388 w 11269336"/>
              <a:gd name="connsiteY136" fmla="*/ 2162525 h 2323145"/>
              <a:gd name="connsiteX137" fmla="*/ 4745033 w 11269336"/>
              <a:gd name="connsiteY137" fmla="*/ 2158859 h 2323145"/>
              <a:gd name="connsiteX138" fmla="*/ 4741475 w 11269336"/>
              <a:gd name="connsiteY138" fmla="*/ 2157998 h 2323145"/>
              <a:gd name="connsiteX139" fmla="*/ 4728247 w 11269336"/>
              <a:gd name="connsiteY139" fmla="*/ 2159526 h 2323145"/>
              <a:gd name="connsiteX140" fmla="*/ 4723263 w 11269336"/>
              <a:gd name="connsiteY140" fmla="*/ 2153742 h 2323145"/>
              <a:gd name="connsiteX141" fmla="*/ 4702453 w 11269336"/>
              <a:gd name="connsiteY141" fmla="*/ 2151586 h 2323145"/>
              <a:gd name="connsiteX142" fmla="*/ 4678455 w 11269336"/>
              <a:gd name="connsiteY142" fmla="*/ 2156131 h 2323145"/>
              <a:gd name="connsiteX143" fmla="*/ 4593061 w 11269336"/>
              <a:gd name="connsiteY143" fmla="*/ 2171597 h 2323145"/>
              <a:gd name="connsiteX144" fmla="*/ 4579902 w 11269336"/>
              <a:gd name="connsiteY144" fmla="*/ 2177927 h 2323145"/>
              <a:gd name="connsiteX145" fmla="*/ 4533444 w 11269336"/>
              <a:gd name="connsiteY145" fmla="*/ 2181200 h 2323145"/>
              <a:gd name="connsiteX146" fmla="*/ 4492832 w 11269336"/>
              <a:gd name="connsiteY146" fmla="*/ 2188033 h 2323145"/>
              <a:gd name="connsiteX147" fmla="*/ 4467257 w 11269336"/>
              <a:gd name="connsiteY147" fmla="*/ 2196121 h 2323145"/>
              <a:gd name="connsiteX148" fmla="*/ 4459937 w 11269336"/>
              <a:gd name="connsiteY148" fmla="*/ 2195182 h 2323145"/>
              <a:gd name="connsiteX149" fmla="*/ 4433312 w 11269336"/>
              <a:gd name="connsiteY149" fmla="*/ 2199004 h 2323145"/>
              <a:gd name="connsiteX150" fmla="*/ 4420601 w 11269336"/>
              <a:gd name="connsiteY150" fmla="*/ 2205158 h 2323145"/>
              <a:gd name="connsiteX151" fmla="*/ 4405765 w 11269336"/>
              <a:gd name="connsiteY151" fmla="*/ 2199902 h 2323145"/>
              <a:gd name="connsiteX152" fmla="*/ 4401354 w 11269336"/>
              <a:gd name="connsiteY152" fmla="*/ 2194745 h 2323145"/>
              <a:gd name="connsiteX153" fmla="*/ 4383151 w 11269336"/>
              <a:gd name="connsiteY153" fmla="*/ 2201140 h 2323145"/>
              <a:gd name="connsiteX154" fmla="*/ 4366646 w 11269336"/>
              <a:gd name="connsiteY154" fmla="*/ 2198564 h 2323145"/>
              <a:gd name="connsiteX155" fmla="*/ 4354009 w 11269336"/>
              <a:gd name="connsiteY155" fmla="*/ 2204984 h 2323145"/>
              <a:gd name="connsiteX156" fmla="*/ 4348284 w 11269336"/>
              <a:gd name="connsiteY156" fmla="*/ 2205270 h 2323145"/>
              <a:gd name="connsiteX157" fmla="*/ 4333906 w 11269336"/>
              <a:gd name="connsiteY157" fmla="*/ 2205251 h 2323145"/>
              <a:gd name="connsiteX158" fmla="*/ 4308819 w 11269336"/>
              <a:gd name="connsiteY158" fmla="*/ 2203822 h 2323145"/>
              <a:gd name="connsiteX159" fmla="*/ 4301210 w 11269336"/>
              <a:gd name="connsiteY159" fmla="*/ 2204456 h 2323145"/>
              <a:gd name="connsiteX160" fmla="*/ 4283095 w 11269336"/>
              <a:gd name="connsiteY160" fmla="*/ 2198177 h 2323145"/>
              <a:gd name="connsiteX161" fmla="*/ 4250119 w 11269336"/>
              <a:gd name="connsiteY161" fmla="*/ 2196342 h 2323145"/>
              <a:gd name="connsiteX162" fmla="*/ 4189203 w 11269336"/>
              <a:gd name="connsiteY162" fmla="*/ 2178994 h 2323145"/>
              <a:gd name="connsiteX163" fmla="*/ 4154035 w 11269336"/>
              <a:gd name="connsiteY163" fmla="*/ 2171950 h 2323145"/>
              <a:gd name="connsiteX164" fmla="*/ 4129569 w 11269336"/>
              <a:gd name="connsiteY164" fmla="*/ 2163850 h 2323145"/>
              <a:gd name="connsiteX165" fmla="*/ 4061250 w 11269336"/>
              <a:gd name="connsiteY165" fmla="*/ 2159236 h 2323145"/>
              <a:gd name="connsiteX166" fmla="*/ 3945480 w 11269336"/>
              <a:gd name="connsiteY166" fmla="*/ 2158279 h 2323145"/>
              <a:gd name="connsiteX167" fmla="*/ 3921468 w 11269336"/>
              <a:gd name="connsiteY167" fmla="*/ 2156588 h 2323145"/>
              <a:gd name="connsiteX168" fmla="*/ 3903348 w 11269336"/>
              <a:gd name="connsiteY168" fmla="*/ 2149220 h 2323145"/>
              <a:gd name="connsiteX169" fmla="*/ 3901342 w 11269336"/>
              <a:gd name="connsiteY169" fmla="*/ 2142355 h 2323145"/>
              <a:gd name="connsiteX170" fmla="*/ 3888539 w 11269336"/>
              <a:gd name="connsiteY170" fmla="*/ 2140476 h 2323145"/>
              <a:gd name="connsiteX171" fmla="*/ 3885662 w 11269336"/>
              <a:gd name="connsiteY171" fmla="*/ 2138740 h 2323145"/>
              <a:gd name="connsiteX172" fmla="*/ 3868627 w 11269336"/>
              <a:gd name="connsiteY172" fmla="*/ 2130023 h 2323145"/>
              <a:gd name="connsiteX173" fmla="*/ 3819177 w 11269336"/>
              <a:gd name="connsiteY173" fmla="*/ 2142111 h 2323145"/>
              <a:gd name="connsiteX174" fmla="*/ 3769100 w 11269336"/>
              <a:gd name="connsiteY174" fmla="*/ 2131731 h 2323145"/>
              <a:gd name="connsiteX175" fmla="*/ 3562752 w 11269336"/>
              <a:gd name="connsiteY175" fmla="*/ 2131785 h 2323145"/>
              <a:gd name="connsiteX176" fmla="*/ 3541402 w 11269336"/>
              <a:gd name="connsiteY176" fmla="*/ 2106821 h 2323145"/>
              <a:gd name="connsiteX177" fmla="*/ 3365341 w 11269336"/>
              <a:gd name="connsiteY177" fmla="*/ 2077638 h 2323145"/>
              <a:gd name="connsiteX178" fmla="*/ 3170922 w 11269336"/>
              <a:gd name="connsiteY178" fmla="*/ 2115957 h 2323145"/>
              <a:gd name="connsiteX179" fmla="*/ 3156256 w 11269336"/>
              <a:gd name="connsiteY179" fmla="*/ 2124773 h 2323145"/>
              <a:gd name="connsiteX180" fmla="*/ 3140298 w 11269336"/>
              <a:gd name="connsiteY180" fmla="*/ 2129182 h 2323145"/>
              <a:gd name="connsiteX181" fmla="*/ 3138514 w 11269336"/>
              <a:gd name="connsiteY181" fmla="*/ 2128069 h 2323145"/>
              <a:gd name="connsiteX182" fmla="*/ 3120467 w 11269336"/>
              <a:gd name="connsiteY182" fmla="*/ 2128281 h 2323145"/>
              <a:gd name="connsiteX183" fmla="*/ 3116175 w 11269336"/>
              <a:gd name="connsiteY183" fmla="*/ 2131633 h 2323145"/>
              <a:gd name="connsiteX184" fmla="*/ 3103685 w 11269336"/>
              <a:gd name="connsiteY184" fmla="*/ 2132814 h 2323145"/>
              <a:gd name="connsiteX185" fmla="*/ 3078794 w 11269336"/>
              <a:gd name="connsiteY185" fmla="*/ 2137935 h 2323145"/>
              <a:gd name="connsiteX186" fmla="*/ 3074407 w 11269336"/>
              <a:gd name="connsiteY186" fmla="*/ 2136274 h 2323145"/>
              <a:gd name="connsiteX187" fmla="*/ 3037285 w 11269336"/>
              <a:gd name="connsiteY187" fmla="*/ 2139919 h 2323145"/>
              <a:gd name="connsiteX188" fmla="*/ 3036901 w 11269336"/>
              <a:gd name="connsiteY188" fmla="*/ 2138726 h 2323145"/>
              <a:gd name="connsiteX189" fmla="*/ 3026996 w 11269336"/>
              <a:gd name="connsiteY189" fmla="*/ 2134322 h 2323145"/>
              <a:gd name="connsiteX190" fmla="*/ 3007772 w 11269336"/>
              <a:gd name="connsiteY190" fmla="*/ 2128742 h 2323145"/>
              <a:gd name="connsiteX191" fmla="*/ 2965030 w 11269336"/>
              <a:gd name="connsiteY191" fmla="*/ 2100494 h 2323145"/>
              <a:gd name="connsiteX192" fmla="*/ 2926342 w 11269336"/>
              <a:gd name="connsiteY192" fmla="*/ 2104155 h 2323145"/>
              <a:gd name="connsiteX193" fmla="*/ 2918608 w 11269336"/>
              <a:gd name="connsiteY193" fmla="*/ 2104215 h 2323145"/>
              <a:gd name="connsiteX194" fmla="*/ 2918475 w 11269336"/>
              <a:gd name="connsiteY194" fmla="*/ 2103937 h 2323145"/>
              <a:gd name="connsiteX195" fmla="*/ 2910360 w 11269336"/>
              <a:gd name="connsiteY195" fmla="*/ 2103444 h 2323145"/>
              <a:gd name="connsiteX196" fmla="*/ 2904507 w 11269336"/>
              <a:gd name="connsiteY196" fmla="*/ 2104326 h 2323145"/>
              <a:gd name="connsiteX197" fmla="*/ 2889503 w 11269336"/>
              <a:gd name="connsiteY197" fmla="*/ 2104443 h 2323145"/>
              <a:gd name="connsiteX198" fmla="*/ 2884480 w 11269336"/>
              <a:gd name="connsiteY198" fmla="*/ 2102626 h 2323145"/>
              <a:gd name="connsiteX199" fmla="*/ 2882689 w 11269336"/>
              <a:gd name="connsiteY199" fmla="*/ 2099228 h 2323145"/>
              <a:gd name="connsiteX200" fmla="*/ 2881291 w 11269336"/>
              <a:gd name="connsiteY200" fmla="*/ 2099618 h 2323145"/>
              <a:gd name="connsiteX201" fmla="*/ 2853979 w 11269336"/>
              <a:gd name="connsiteY201" fmla="*/ 2090388 h 2323145"/>
              <a:gd name="connsiteX202" fmla="*/ 2791790 w 11269336"/>
              <a:gd name="connsiteY202" fmla="*/ 2080332 h 2323145"/>
              <a:gd name="connsiteX203" fmla="*/ 2755844 w 11269336"/>
              <a:gd name="connsiteY203" fmla="*/ 2078874 h 2323145"/>
              <a:gd name="connsiteX204" fmla="*/ 2657742 w 11269336"/>
              <a:gd name="connsiteY204" fmla="*/ 2070179 h 2323145"/>
              <a:gd name="connsiteX205" fmla="*/ 2559549 w 11269336"/>
              <a:gd name="connsiteY205" fmla="*/ 2057873 h 2323145"/>
              <a:gd name="connsiteX206" fmla="*/ 2512054 w 11269336"/>
              <a:gd name="connsiteY206" fmla="*/ 2031671 h 2323145"/>
              <a:gd name="connsiteX207" fmla="*/ 2506437 w 11269336"/>
              <a:gd name="connsiteY207" fmla="*/ 2030918 h 2323145"/>
              <a:gd name="connsiteX208" fmla="*/ 2491752 w 11269336"/>
              <a:gd name="connsiteY208" fmla="*/ 2033906 h 2323145"/>
              <a:gd name="connsiteX209" fmla="*/ 2486338 w 11269336"/>
              <a:gd name="connsiteY209" fmla="*/ 2035862 h 2323145"/>
              <a:gd name="connsiteX210" fmla="*/ 2478186 w 11269336"/>
              <a:gd name="connsiteY210" fmla="*/ 2036953 h 2323145"/>
              <a:gd name="connsiteX211" fmla="*/ 2477950 w 11269336"/>
              <a:gd name="connsiteY211" fmla="*/ 2036715 h 2323145"/>
              <a:gd name="connsiteX212" fmla="*/ 2470381 w 11269336"/>
              <a:gd name="connsiteY212" fmla="*/ 2038256 h 2323145"/>
              <a:gd name="connsiteX213" fmla="*/ 2433781 w 11269336"/>
              <a:gd name="connsiteY213" fmla="*/ 2049140 h 2323145"/>
              <a:gd name="connsiteX214" fmla="*/ 2381172 w 11269336"/>
              <a:gd name="connsiteY214" fmla="*/ 2030645 h 2323145"/>
              <a:gd name="connsiteX215" fmla="*/ 2360198 w 11269336"/>
              <a:gd name="connsiteY215" fmla="*/ 2029059 h 2323145"/>
              <a:gd name="connsiteX216" fmla="*/ 2348815 w 11269336"/>
              <a:gd name="connsiteY216" fmla="*/ 2026798 h 2323145"/>
              <a:gd name="connsiteX217" fmla="*/ 2347988 w 11269336"/>
              <a:gd name="connsiteY217" fmla="*/ 2025745 h 2323145"/>
              <a:gd name="connsiteX218" fmla="*/ 2312920 w 11269336"/>
              <a:gd name="connsiteY218" fmla="*/ 2036311 h 2323145"/>
              <a:gd name="connsiteX219" fmla="*/ 2307986 w 11269336"/>
              <a:gd name="connsiteY219" fmla="*/ 2035583 h 2323145"/>
              <a:gd name="connsiteX220" fmla="*/ 2285481 w 11269336"/>
              <a:gd name="connsiteY220" fmla="*/ 2045197 h 2323145"/>
              <a:gd name="connsiteX221" fmla="*/ 2273666 w 11269336"/>
              <a:gd name="connsiteY221" fmla="*/ 2048710 h 2323145"/>
              <a:gd name="connsiteX222" fmla="*/ 2270719 w 11269336"/>
              <a:gd name="connsiteY222" fmla="*/ 2052702 h 2323145"/>
              <a:gd name="connsiteX223" fmla="*/ 2253080 w 11269336"/>
              <a:gd name="connsiteY223" fmla="*/ 2056363 h 2323145"/>
              <a:gd name="connsiteX224" fmla="*/ 2250906 w 11269336"/>
              <a:gd name="connsiteY224" fmla="*/ 2055654 h 2323145"/>
              <a:gd name="connsiteX225" fmla="*/ 2236905 w 11269336"/>
              <a:gd name="connsiteY225" fmla="*/ 2062882 h 2323145"/>
              <a:gd name="connsiteX226" fmla="*/ 2225830 w 11269336"/>
              <a:gd name="connsiteY226" fmla="*/ 2074027 h 2323145"/>
              <a:gd name="connsiteX227" fmla="*/ 2073776 w 11269336"/>
              <a:gd name="connsiteY227" fmla="*/ 2089244 h 2323145"/>
              <a:gd name="connsiteX228" fmla="*/ 1948256 w 11269336"/>
              <a:gd name="connsiteY228" fmla="*/ 2146616 h 2323145"/>
              <a:gd name="connsiteX229" fmla="*/ 1865582 w 11269336"/>
              <a:gd name="connsiteY229" fmla="*/ 2153738 h 2323145"/>
              <a:gd name="connsiteX230" fmla="*/ 1835210 w 11269336"/>
              <a:gd name="connsiteY230" fmla="*/ 2134244 h 2323145"/>
              <a:gd name="connsiteX231" fmla="*/ 1632661 w 11269336"/>
              <a:gd name="connsiteY231" fmla="*/ 2173882 h 2323145"/>
              <a:gd name="connsiteX232" fmla="*/ 1579590 w 11269336"/>
              <a:gd name="connsiteY232" fmla="*/ 2173680 h 2323145"/>
              <a:gd name="connsiteX233" fmla="*/ 1535601 w 11269336"/>
              <a:gd name="connsiteY233" fmla="*/ 2194590 h 2323145"/>
              <a:gd name="connsiteX234" fmla="*/ 1515594 w 11269336"/>
              <a:gd name="connsiteY234" fmla="*/ 2189622 h 2323145"/>
              <a:gd name="connsiteX235" fmla="*/ 1512113 w 11269336"/>
              <a:gd name="connsiteY235" fmla="*/ 2188534 h 2323145"/>
              <a:gd name="connsiteX236" fmla="*/ 1498838 w 11269336"/>
              <a:gd name="connsiteY236" fmla="*/ 2189213 h 2323145"/>
              <a:gd name="connsiteX237" fmla="*/ 1494279 w 11269336"/>
              <a:gd name="connsiteY237" fmla="*/ 2183112 h 2323145"/>
              <a:gd name="connsiteX238" fmla="*/ 1473714 w 11269336"/>
              <a:gd name="connsiteY238" fmla="*/ 2179625 h 2323145"/>
              <a:gd name="connsiteX239" fmla="*/ 1449503 w 11269336"/>
              <a:gd name="connsiteY239" fmla="*/ 2182633 h 2323145"/>
              <a:gd name="connsiteX240" fmla="*/ 1266687 w 11269336"/>
              <a:gd name="connsiteY240" fmla="*/ 2212688 h 2323145"/>
              <a:gd name="connsiteX241" fmla="*/ 1239614 w 11269336"/>
              <a:gd name="connsiteY241" fmla="*/ 2209727 h 2323145"/>
              <a:gd name="connsiteX242" fmla="*/ 1202436 w 11269336"/>
              <a:gd name="connsiteY242" fmla="*/ 2209817 h 2323145"/>
              <a:gd name="connsiteX243" fmla="*/ 1136097 w 11269336"/>
              <a:gd name="connsiteY243" fmla="*/ 2205112 h 2323145"/>
              <a:gd name="connsiteX244" fmla="*/ 988232 w 11269336"/>
              <a:gd name="connsiteY244" fmla="*/ 2235635 h 2323145"/>
              <a:gd name="connsiteX245" fmla="*/ 981959 w 11269336"/>
              <a:gd name="connsiteY245" fmla="*/ 2231607 h 2323145"/>
              <a:gd name="connsiteX246" fmla="*/ 938600 w 11269336"/>
              <a:gd name="connsiteY246" fmla="*/ 2238113 h 2323145"/>
              <a:gd name="connsiteX247" fmla="*/ 791788 w 11269336"/>
              <a:gd name="connsiteY247" fmla="*/ 2293224 h 2323145"/>
              <a:gd name="connsiteX248" fmla="*/ 706914 w 11269336"/>
              <a:gd name="connsiteY248" fmla="*/ 2305046 h 2323145"/>
              <a:gd name="connsiteX249" fmla="*/ 675971 w 11269336"/>
              <a:gd name="connsiteY249" fmla="*/ 2304030 h 2323145"/>
              <a:gd name="connsiteX250" fmla="*/ 624180 w 11269336"/>
              <a:gd name="connsiteY250" fmla="*/ 2302650 h 2323145"/>
              <a:gd name="connsiteX251" fmla="*/ 583453 w 11269336"/>
              <a:gd name="connsiteY251" fmla="*/ 2288788 h 2323145"/>
              <a:gd name="connsiteX252" fmla="*/ 540946 w 11269336"/>
              <a:gd name="connsiteY252" fmla="*/ 2292721 h 2323145"/>
              <a:gd name="connsiteX253" fmla="*/ 533680 w 11269336"/>
              <a:gd name="connsiteY253" fmla="*/ 2310233 h 2323145"/>
              <a:gd name="connsiteX254" fmla="*/ 487366 w 11269336"/>
              <a:gd name="connsiteY254" fmla="*/ 2309053 h 2323145"/>
              <a:gd name="connsiteX255" fmla="*/ 416820 w 11269336"/>
              <a:gd name="connsiteY255" fmla="*/ 2305443 h 2323145"/>
              <a:gd name="connsiteX256" fmla="*/ 376805 w 11269336"/>
              <a:gd name="connsiteY256" fmla="*/ 2307647 h 2323145"/>
              <a:gd name="connsiteX257" fmla="*/ 266777 w 11269336"/>
              <a:gd name="connsiteY257" fmla="*/ 2309012 h 2323145"/>
              <a:gd name="connsiteX258" fmla="*/ 156013 w 11269336"/>
              <a:gd name="connsiteY258" fmla="*/ 2306832 h 2323145"/>
              <a:gd name="connsiteX259" fmla="*/ 87258 w 11269336"/>
              <a:gd name="connsiteY259" fmla="*/ 2285511 h 2323145"/>
              <a:gd name="connsiteX260" fmla="*/ 23798 w 11269336"/>
              <a:gd name="connsiteY260" fmla="*/ 2281822 h 2323145"/>
              <a:gd name="connsiteX261" fmla="*/ 0 w 11269336"/>
              <a:gd name="connsiteY261" fmla="*/ 2285369 h 2323145"/>
              <a:gd name="connsiteX262" fmla="*/ 0 w 11269336"/>
              <a:gd name="connsiteY262" fmla="*/ 0 h 2323145"/>
              <a:gd name="connsiteX0" fmla="*/ 0 w 11269336"/>
              <a:gd name="connsiteY0" fmla="*/ 0 h 2323145"/>
              <a:gd name="connsiteX1" fmla="*/ 11269336 w 11269336"/>
              <a:gd name="connsiteY1" fmla="*/ 0 h 2323145"/>
              <a:gd name="connsiteX2" fmla="*/ 11268645 w 11269336"/>
              <a:gd name="connsiteY2" fmla="*/ 511 h 2323145"/>
              <a:gd name="connsiteX3" fmla="*/ 11230739 w 11269336"/>
              <a:gd name="connsiteY3" fmla="*/ 37096 h 2323145"/>
              <a:gd name="connsiteX4" fmla="*/ 11082485 w 11269336"/>
              <a:gd name="connsiteY4" fmla="*/ 78590 h 2323145"/>
              <a:gd name="connsiteX5" fmla="*/ 11031776 w 11269336"/>
              <a:gd name="connsiteY5" fmla="*/ 79197 h 2323145"/>
              <a:gd name="connsiteX6" fmla="*/ 10995894 w 11269336"/>
              <a:gd name="connsiteY6" fmla="*/ 83459 h 2323145"/>
              <a:gd name="connsiteX7" fmla="*/ 10861177 w 11269336"/>
              <a:gd name="connsiteY7" fmla="*/ 147419 h 2323145"/>
              <a:gd name="connsiteX8" fmla="*/ 10782732 w 11269336"/>
              <a:gd name="connsiteY8" fmla="*/ 135645 h 2323145"/>
              <a:gd name="connsiteX9" fmla="*/ 10660773 w 11269336"/>
              <a:gd name="connsiteY9" fmla="*/ 179312 h 2323145"/>
              <a:gd name="connsiteX10" fmla="*/ 10564442 w 11269336"/>
              <a:gd name="connsiteY10" fmla="*/ 160738 h 2323145"/>
              <a:gd name="connsiteX11" fmla="*/ 10490200 w 11269336"/>
              <a:gd name="connsiteY11" fmla="*/ 183533 h 2323145"/>
              <a:gd name="connsiteX12" fmla="*/ 10271351 w 11269336"/>
              <a:gd name="connsiteY12" fmla="*/ 243104 h 2323145"/>
              <a:gd name="connsiteX13" fmla="*/ 10061033 w 11269336"/>
              <a:gd name="connsiteY13" fmla="*/ 364937 h 2323145"/>
              <a:gd name="connsiteX14" fmla="*/ 9921770 w 11269336"/>
              <a:gd name="connsiteY14" fmla="*/ 406154 h 2323145"/>
              <a:gd name="connsiteX15" fmla="*/ 9858388 w 11269336"/>
              <a:gd name="connsiteY15" fmla="*/ 439489 h 2323145"/>
              <a:gd name="connsiteX16" fmla="*/ 9811914 w 11269336"/>
              <a:gd name="connsiteY16" fmla="*/ 449865 h 2323145"/>
              <a:gd name="connsiteX17" fmla="*/ 9784394 w 11269336"/>
              <a:gd name="connsiteY17" fmla="*/ 457816 h 2323145"/>
              <a:gd name="connsiteX18" fmla="*/ 9656836 w 11269336"/>
              <a:gd name="connsiteY18" fmla="*/ 469967 h 2323145"/>
              <a:gd name="connsiteX19" fmla="*/ 9561575 w 11269336"/>
              <a:gd name="connsiteY19" fmla="*/ 559978 h 2323145"/>
              <a:gd name="connsiteX20" fmla="*/ 9162278 w 11269336"/>
              <a:gd name="connsiteY20" fmla="*/ 704724 h 2323145"/>
              <a:gd name="connsiteX21" fmla="*/ 9062863 w 11269336"/>
              <a:gd name="connsiteY21" fmla="*/ 754656 h 2323145"/>
              <a:gd name="connsiteX22" fmla="*/ 8914746 w 11269336"/>
              <a:gd name="connsiteY22" fmla="*/ 826428 h 2323145"/>
              <a:gd name="connsiteX23" fmla="*/ 8917778 w 11269336"/>
              <a:gd name="connsiteY23" fmla="*/ 835198 h 2323145"/>
              <a:gd name="connsiteX24" fmla="*/ 8905560 w 11269336"/>
              <a:gd name="connsiteY24" fmla="*/ 838358 h 2323145"/>
              <a:gd name="connsiteX25" fmla="*/ 8897564 w 11269336"/>
              <a:gd name="connsiteY25" fmla="*/ 834287 h 2323145"/>
              <a:gd name="connsiteX26" fmla="*/ 8878040 w 11269336"/>
              <a:gd name="connsiteY26" fmla="*/ 844150 h 2323145"/>
              <a:gd name="connsiteX27" fmla="*/ 8795998 w 11269336"/>
              <a:gd name="connsiteY27" fmla="*/ 863337 h 2323145"/>
              <a:gd name="connsiteX28" fmla="*/ 8776970 w 11269336"/>
              <a:gd name="connsiteY28" fmla="*/ 885177 h 2323145"/>
              <a:gd name="connsiteX29" fmla="*/ 8755719 w 11269336"/>
              <a:gd name="connsiteY29" fmla="*/ 889754 h 2323145"/>
              <a:gd name="connsiteX30" fmla="*/ 8743257 w 11269336"/>
              <a:gd name="connsiteY30" fmla="*/ 904723 h 2323145"/>
              <a:gd name="connsiteX31" fmla="*/ 8721366 w 11269336"/>
              <a:gd name="connsiteY31" fmla="*/ 904711 h 2323145"/>
              <a:gd name="connsiteX32" fmla="*/ 8678353 w 11269336"/>
              <a:gd name="connsiteY32" fmla="*/ 926318 h 2323145"/>
              <a:gd name="connsiteX33" fmla="*/ 8636849 w 11269336"/>
              <a:gd name="connsiteY33" fmla="*/ 937900 h 2323145"/>
              <a:gd name="connsiteX34" fmla="*/ 8620213 w 11269336"/>
              <a:gd name="connsiteY34" fmla="*/ 943068 h 2323145"/>
              <a:gd name="connsiteX35" fmla="*/ 8612581 w 11269336"/>
              <a:gd name="connsiteY35" fmla="*/ 952695 h 2323145"/>
              <a:gd name="connsiteX36" fmla="*/ 8589038 w 11269336"/>
              <a:gd name="connsiteY36" fmla="*/ 963892 h 2323145"/>
              <a:gd name="connsiteX37" fmla="*/ 8579950 w 11269336"/>
              <a:gd name="connsiteY37" fmla="*/ 960899 h 2323145"/>
              <a:gd name="connsiteX38" fmla="*/ 8579319 w 11269336"/>
              <a:gd name="connsiteY38" fmla="*/ 965630 h 2323145"/>
              <a:gd name="connsiteX39" fmla="*/ 8547429 w 11269336"/>
              <a:gd name="connsiteY39" fmla="*/ 984506 h 2323145"/>
              <a:gd name="connsiteX40" fmla="*/ 8478704 w 11269336"/>
              <a:gd name="connsiteY40" fmla="*/ 1025490 h 2323145"/>
              <a:gd name="connsiteX41" fmla="*/ 8461421 w 11269336"/>
              <a:gd name="connsiteY41" fmla="*/ 1035512 h 2323145"/>
              <a:gd name="connsiteX42" fmla="*/ 8445003 w 11269336"/>
              <a:gd name="connsiteY42" fmla="*/ 1036851 h 2323145"/>
              <a:gd name="connsiteX43" fmla="*/ 8357350 w 11269336"/>
              <a:gd name="connsiteY43" fmla="*/ 1060213 h 2323145"/>
              <a:gd name="connsiteX44" fmla="*/ 8335565 w 11269336"/>
              <a:gd name="connsiteY44" fmla="*/ 1061151 h 2323145"/>
              <a:gd name="connsiteX45" fmla="*/ 8325267 w 11269336"/>
              <a:gd name="connsiteY45" fmla="*/ 1055919 h 2323145"/>
              <a:gd name="connsiteX46" fmla="*/ 8293586 w 11269336"/>
              <a:gd name="connsiteY46" fmla="*/ 1076144 h 2323145"/>
              <a:gd name="connsiteX47" fmla="*/ 8242405 w 11269336"/>
              <a:gd name="connsiteY47" fmla="*/ 1095960 h 2323145"/>
              <a:gd name="connsiteX48" fmla="*/ 8197391 w 11269336"/>
              <a:gd name="connsiteY48" fmla="*/ 1107746 h 2323145"/>
              <a:gd name="connsiteX49" fmla="*/ 8081474 w 11269336"/>
              <a:gd name="connsiteY49" fmla="*/ 1130125 h 2323145"/>
              <a:gd name="connsiteX50" fmla="*/ 8053585 w 11269336"/>
              <a:gd name="connsiteY50" fmla="*/ 1129169 h 2323145"/>
              <a:gd name="connsiteX51" fmla="*/ 8038422 w 11269336"/>
              <a:gd name="connsiteY51" fmla="*/ 1119092 h 2323145"/>
              <a:gd name="connsiteX52" fmla="*/ 8029450 w 11269336"/>
              <a:gd name="connsiteY52" fmla="*/ 1125592 h 2323145"/>
              <a:gd name="connsiteX53" fmla="*/ 7959552 w 11269336"/>
              <a:gd name="connsiteY53" fmla="*/ 1140188 h 2323145"/>
              <a:gd name="connsiteX54" fmla="*/ 7914188 w 11269336"/>
              <a:gd name="connsiteY54" fmla="*/ 1150862 h 2323145"/>
              <a:gd name="connsiteX55" fmla="*/ 7914918 w 11269336"/>
              <a:gd name="connsiteY55" fmla="*/ 1168758 h 2323145"/>
              <a:gd name="connsiteX56" fmla="*/ 7875510 w 11269336"/>
              <a:gd name="connsiteY56" fmla="*/ 1183153 h 2323145"/>
              <a:gd name="connsiteX57" fmla="*/ 7829932 w 11269336"/>
              <a:gd name="connsiteY57" fmla="*/ 1180782 h 2323145"/>
              <a:gd name="connsiteX58" fmla="*/ 7779182 w 11269336"/>
              <a:gd name="connsiteY58" fmla="*/ 1192665 h 2323145"/>
              <a:gd name="connsiteX59" fmla="*/ 7748774 w 11269336"/>
              <a:gd name="connsiteY59" fmla="*/ 1199586 h 2323145"/>
              <a:gd name="connsiteX60" fmla="*/ 7671846 w 11269336"/>
              <a:gd name="connsiteY60" fmla="*/ 1231966 h 2323145"/>
              <a:gd name="connsiteX61" fmla="*/ 7554146 w 11269336"/>
              <a:gd name="connsiteY61" fmla="*/ 1319748 h 2323145"/>
              <a:gd name="connsiteX62" fmla="*/ 7515052 w 11269336"/>
              <a:gd name="connsiteY62" fmla="*/ 1336718 h 2323145"/>
              <a:gd name="connsiteX63" fmla="*/ 7507193 w 11269336"/>
              <a:gd name="connsiteY63" fmla="*/ 1334617 h 2323145"/>
              <a:gd name="connsiteX64" fmla="*/ 7461694 w 11269336"/>
              <a:gd name="connsiteY64" fmla="*/ 1375866 h 2323145"/>
              <a:gd name="connsiteX65" fmla="*/ 7377571 w 11269336"/>
              <a:gd name="connsiteY65" fmla="*/ 1400128 h 2323145"/>
              <a:gd name="connsiteX66" fmla="*/ 7311261 w 11269336"/>
              <a:gd name="connsiteY66" fmla="*/ 1412652 h 2323145"/>
              <a:gd name="connsiteX67" fmla="*/ 7275307 w 11269336"/>
              <a:gd name="connsiteY67" fmla="*/ 1422171 h 2323145"/>
              <a:gd name="connsiteX68" fmla="*/ 7247783 w 11269336"/>
              <a:gd name="connsiteY68" fmla="*/ 1426330 h 2323145"/>
              <a:gd name="connsiteX69" fmla="*/ 7185047 w 11269336"/>
              <a:gd name="connsiteY69" fmla="*/ 1451812 h 2323145"/>
              <a:gd name="connsiteX70" fmla="*/ 7084117 w 11269336"/>
              <a:gd name="connsiteY70" fmla="*/ 1500281 h 2323145"/>
              <a:gd name="connsiteX71" fmla="*/ 7062011 w 11269336"/>
              <a:gd name="connsiteY71" fmla="*/ 1509183 h 2323145"/>
              <a:gd name="connsiteX72" fmla="*/ 7040555 w 11269336"/>
              <a:gd name="connsiteY72" fmla="*/ 1511207 h 2323145"/>
              <a:gd name="connsiteX73" fmla="*/ 7033438 w 11269336"/>
              <a:gd name="connsiteY73" fmla="*/ 1506772 h 2323145"/>
              <a:gd name="connsiteX74" fmla="*/ 7020886 w 11269336"/>
              <a:gd name="connsiteY74" fmla="*/ 1510764 h 2323145"/>
              <a:gd name="connsiteX75" fmla="*/ 7017033 w 11269336"/>
              <a:gd name="connsiteY75" fmla="*/ 1510650 h 2323145"/>
              <a:gd name="connsiteX76" fmla="*/ 6995460 w 11269336"/>
              <a:gd name="connsiteY76" fmla="*/ 1511173 h 2323145"/>
              <a:gd name="connsiteX77" fmla="*/ 6962144 w 11269336"/>
              <a:gd name="connsiteY77" fmla="*/ 1541508 h 2323145"/>
              <a:gd name="connsiteX78" fmla="*/ 6910674 w 11269336"/>
              <a:gd name="connsiteY78" fmla="*/ 1554793 h 2323145"/>
              <a:gd name="connsiteX79" fmla="*/ 6732152 w 11269336"/>
              <a:gd name="connsiteY79" fmla="*/ 1642538 h 2323145"/>
              <a:gd name="connsiteX80" fmla="*/ 6694106 w 11269336"/>
              <a:gd name="connsiteY80" fmla="*/ 1632377 h 2323145"/>
              <a:gd name="connsiteX81" fmla="*/ 6617223 w 11269336"/>
              <a:gd name="connsiteY81" fmla="*/ 1659889 h 2323145"/>
              <a:gd name="connsiteX82" fmla="*/ 6521138 w 11269336"/>
              <a:gd name="connsiteY82" fmla="*/ 1744340 h 2323145"/>
              <a:gd name="connsiteX83" fmla="*/ 6380677 w 11269336"/>
              <a:gd name="connsiteY83" fmla="*/ 1796883 h 2323145"/>
              <a:gd name="connsiteX84" fmla="*/ 6374897 w 11269336"/>
              <a:gd name="connsiteY84" fmla="*/ 1809910 h 2323145"/>
              <a:gd name="connsiteX85" fmla="*/ 6364545 w 11269336"/>
              <a:gd name="connsiteY85" fmla="*/ 1820090 h 2323145"/>
              <a:gd name="connsiteX86" fmla="*/ 6362126 w 11269336"/>
              <a:gd name="connsiteY86" fmla="*/ 1819991 h 2323145"/>
              <a:gd name="connsiteX87" fmla="*/ 6346673 w 11269336"/>
              <a:gd name="connsiteY87" fmla="*/ 1827824 h 2323145"/>
              <a:gd name="connsiteX88" fmla="*/ 6345588 w 11269336"/>
              <a:gd name="connsiteY88" fmla="*/ 1832232 h 2323145"/>
              <a:gd name="connsiteX89" fmla="*/ 6335708 w 11269336"/>
              <a:gd name="connsiteY89" fmla="*/ 1838451 h 2323145"/>
              <a:gd name="connsiteX90" fmla="*/ 6318182 w 11269336"/>
              <a:gd name="connsiteY90" fmla="*/ 1852975 h 2323145"/>
              <a:gd name="connsiteX91" fmla="*/ 6313084 w 11269336"/>
              <a:gd name="connsiteY91" fmla="*/ 1853561 h 2323145"/>
              <a:gd name="connsiteX92" fmla="*/ 6283816 w 11269336"/>
              <a:gd name="connsiteY92" fmla="*/ 1872148 h 2323145"/>
              <a:gd name="connsiteX93" fmla="*/ 6282550 w 11269336"/>
              <a:gd name="connsiteY93" fmla="*/ 1871392 h 2323145"/>
              <a:gd name="connsiteX94" fmla="*/ 6270527 w 11269336"/>
              <a:gd name="connsiteY94" fmla="*/ 1872208 h 2323145"/>
              <a:gd name="connsiteX95" fmla="*/ 6249518 w 11269336"/>
              <a:gd name="connsiteY95" fmla="*/ 1876079 h 2323145"/>
              <a:gd name="connsiteX96" fmla="*/ 6190386 w 11269336"/>
              <a:gd name="connsiteY96" fmla="*/ 1872478 h 2323145"/>
              <a:gd name="connsiteX97" fmla="*/ 6159777 w 11269336"/>
              <a:gd name="connsiteY97" fmla="*/ 1891745 h 2323145"/>
              <a:gd name="connsiteX98" fmla="*/ 6153131 w 11269336"/>
              <a:gd name="connsiteY98" fmla="*/ 1895079 h 2323145"/>
              <a:gd name="connsiteX99" fmla="*/ 6152798 w 11269336"/>
              <a:gd name="connsiteY99" fmla="*/ 1894920 h 2323145"/>
              <a:gd name="connsiteX100" fmla="*/ 6145388 w 11269336"/>
              <a:gd name="connsiteY100" fmla="*/ 1897990 h 2323145"/>
              <a:gd name="connsiteX101" fmla="*/ 6141014 w 11269336"/>
              <a:gd name="connsiteY101" fmla="*/ 1901155 h 2323145"/>
              <a:gd name="connsiteX102" fmla="*/ 6128122 w 11269336"/>
              <a:gd name="connsiteY102" fmla="*/ 1907623 h 2323145"/>
              <a:gd name="connsiteX103" fmla="*/ 6122351 w 11269336"/>
              <a:gd name="connsiteY103" fmla="*/ 1908359 h 2323145"/>
              <a:gd name="connsiteX104" fmla="*/ 6064750 w 11269336"/>
              <a:gd name="connsiteY104" fmla="*/ 1896394 h 2323145"/>
              <a:gd name="connsiteX105" fmla="*/ 5964230 w 11269336"/>
              <a:gd name="connsiteY105" fmla="*/ 1910038 h 2323145"/>
              <a:gd name="connsiteX106" fmla="*/ 5865399 w 11269336"/>
              <a:gd name="connsiteY106" fmla="*/ 1926966 h 2323145"/>
              <a:gd name="connsiteX107" fmla="*/ 5829951 w 11269336"/>
              <a:gd name="connsiteY107" fmla="*/ 1934755 h 2323145"/>
              <a:gd name="connsiteX108" fmla="*/ 5765285 w 11269336"/>
              <a:gd name="connsiteY108" fmla="*/ 1941322 h 2323145"/>
              <a:gd name="connsiteX109" fmla="*/ 5734750 w 11269336"/>
              <a:gd name="connsiteY109" fmla="*/ 1939793 h 2323145"/>
              <a:gd name="connsiteX110" fmla="*/ 5733569 w 11269336"/>
              <a:gd name="connsiteY110" fmla="*/ 1940505 h 2323145"/>
              <a:gd name="connsiteX111" fmla="*/ 5730329 w 11269336"/>
              <a:gd name="connsiteY111" fmla="*/ 1937845 h 2323145"/>
              <a:gd name="connsiteX112" fmla="*/ 5724661 w 11269336"/>
              <a:gd name="connsiteY112" fmla="*/ 1937455 h 2323145"/>
              <a:gd name="connsiteX113" fmla="*/ 5710186 w 11269336"/>
              <a:gd name="connsiteY113" fmla="*/ 1941370 h 2323145"/>
              <a:gd name="connsiteX114" fmla="*/ 5704910 w 11269336"/>
              <a:gd name="connsiteY114" fmla="*/ 1943663 h 2323145"/>
              <a:gd name="connsiteX115" fmla="*/ 5696836 w 11269336"/>
              <a:gd name="connsiteY115" fmla="*/ 1945271 h 2323145"/>
              <a:gd name="connsiteX116" fmla="*/ 5696583 w 11269336"/>
              <a:gd name="connsiteY116" fmla="*/ 1945050 h 2323145"/>
              <a:gd name="connsiteX117" fmla="*/ 5689123 w 11269336"/>
              <a:gd name="connsiteY117" fmla="*/ 1947067 h 2323145"/>
              <a:gd name="connsiteX118" fmla="*/ 5653291 w 11269336"/>
              <a:gd name="connsiteY118" fmla="*/ 1960245 h 2323145"/>
              <a:gd name="connsiteX119" fmla="*/ 5599385 w 11269336"/>
              <a:gd name="connsiteY119" fmla="*/ 1945198 h 2323145"/>
              <a:gd name="connsiteX120" fmla="*/ 5578300 w 11269336"/>
              <a:gd name="connsiteY120" fmla="*/ 1944963 h 2323145"/>
              <a:gd name="connsiteX121" fmla="*/ 5566758 w 11269336"/>
              <a:gd name="connsiteY121" fmla="*/ 1943441 h 2323145"/>
              <a:gd name="connsiteX122" fmla="*/ 5565857 w 11269336"/>
              <a:gd name="connsiteY122" fmla="*/ 1942445 h 2323145"/>
              <a:gd name="connsiteX123" fmla="*/ 5531534 w 11269336"/>
              <a:gd name="connsiteY123" fmla="*/ 1955208 h 2323145"/>
              <a:gd name="connsiteX124" fmla="*/ 5526552 w 11269336"/>
              <a:gd name="connsiteY124" fmla="*/ 1954799 h 2323145"/>
              <a:gd name="connsiteX125" fmla="*/ 5504723 w 11269336"/>
              <a:gd name="connsiteY125" fmla="*/ 1965811 h 2323145"/>
              <a:gd name="connsiteX126" fmla="*/ 5493156 w 11269336"/>
              <a:gd name="connsiteY126" fmla="*/ 1970063 h 2323145"/>
              <a:gd name="connsiteX127" fmla="*/ 5490486 w 11269336"/>
              <a:gd name="connsiteY127" fmla="*/ 1974227 h 2323145"/>
              <a:gd name="connsiteX128" fmla="*/ 5473107 w 11269336"/>
              <a:gd name="connsiteY128" fmla="*/ 1979001 h 2323145"/>
              <a:gd name="connsiteX129" fmla="*/ 5470885 w 11269336"/>
              <a:gd name="connsiteY129" fmla="*/ 1978432 h 2323145"/>
              <a:gd name="connsiteX130" fmla="*/ 5457393 w 11269336"/>
              <a:gd name="connsiteY130" fmla="*/ 1986525 h 2323145"/>
              <a:gd name="connsiteX131" fmla="*/ 5447102 w 11269336"/>
              <a:gd name="connsiteY131" fmla="*/ 1998329 h 2323145"/>
              <a:gd name="connsiteX132" fmla="*/ 5159151 w 11269336"/>
              <a:gd name="connsiteY132" fmla="*/ 2029640 h 2323145"/>
              <a:gd name="connsiteX133" fmla="*/ 5041688 w 11269336"/>
              <a:gd name="connsiteY133" fmla="*/ 2022334 h 2323145"/>
              <a:gd name="connsiteX134" fmla="*/ 4860988 w 11269336"/>
              <a:gd name="connsiteY134" fmla="*/ 2135698 h 2323145"/>
              <a:gd name="connsiteX135" fmla="*/ 4807902 w 11269336"/>
              <a:gd name="connsiteY135" fmla="*/ 2138894 h 2323145"/>
              <a:gd name="connsiteX136" fmla="*/ 4765388 w 11269336"/>
              <a:gd name="connsiteY136" fmla="*/ 2162525 h 2323145"/>
              <a:gd name="connsiteX137" fmla="*/ 4745033 w 11269336"/>
              <a:gd name="connsiteY137" fmla="*/ 2158859 h 2323145"/>
              <a:gd name="connsiteX138" fmla="*/ 4741475 w 11269336"/>
              <a:gd name="connsiteY138" fmla="*/ 2157998 h 2323145"/>
              <a:gd name="connsiteX139" fmla="*/ 4728247 w 11269336"/>
              <a:gd name="connsiteY139" fmla="*/ 2159526 h 2323145"/>
              <a:gd name="connsiteX140" fmla="*/ 4723263 w 11269336"/>
              <a:gd name="connsiteY140" fmla="*/ 2153742 h 2323145"/>
              <a:gd name="connsiteX141" fmla="*/ 4702453 w 11269336"/>
              <a:gd name="connsiteY141" fmla="*/ 2151586 h 2323145"/>
              <a:gd name="connsiteX142" fmla="*/ 4678455 w 11269336"/>
              <a:gd name="connsiteY142" fmla="*/ 2156131 h 2323145"/>
              <a:gd name="connsiteX143" fmla="*/ 4593061 w 11269336"/>
              <a:gd name="connsiteY143" fmla="*/ 2171597 h 2323145"/>
              <a:gd name="connsiteX144" fmla="*/ 4579902 w 11269336"/>
              <a:gd name="connsiteY144" fmla="*/ 2177927 h 2323145"/>
              <a:gd name="connsiteX145" fmla="*/ 4533444 w 11269336"/>
              <a:gd name="connsiteY145" fmla="*/ 2181200 h 2323145"/>
              <a:gd name="connsiteX146" fmla="*/ 4492832 w 11269336"/>
              <a:gd name="connsiteY146" fmla="*/ 2188033 h 2323145"/>
              <a:gd name="connsiteX147" fmla="*/ 4467257 w 11269336"/>
              <a:gd name="connsiteY147" fmla="*/ 2196121 h 2323145"/>
              <a:gd name="connsiteX148" fmla="*/ 4459937 w 11269336"/>
              <a:gd name="connsiteY148" fmla="*/ 2195182 h 2323145"/>
              <a:gd name="connsiteX149" fmla="*/ 4433312 w 11269336"/>
              <a:gd name="connsiteY149" fmla="*/ 2199004 h 2323145"/>
              <a:gd name="connsiteX150" fmla="*/ 4420601 w 11269336"/>
              <a:gd name="connsiteY150" fmla="*/ 2205158 h 2323145"/>
              <a:gd name="connsiteX151" fmla="*/ 4405765 w 11269336"/>
              <a:gd name="connsiteY151" fmla="*/ 2199902 h 2323145"/>
              <a:gd name="connsiteX152" fmla="*/ 4401354 w 11269336"/>
              <a:gd name="connsiteY152" fmla="*/ 2194745 h 2323145"/>
              <a:gd name="connsiteX153" fmla="*/ 4383151 w 11269336"/>
              <a:gd name="connsiteY153" fmla="*/ 2201140 h 2323145"/>
              <a:gd name="connsiteX154" fmla="*/ 4366646 w 11269336"/>
              <a:gd name="connsiteY154" fmla="*/ 2198564 h 2323145"/>
              <a:gd name="connsiteX155" fmla="*/ 4354009 w 11269336"/>
              <a:gd name="connsiteY155" fmla="*/ 2204984 h 2323145"/>
              <a:gd name="connsiteX156" fmla="*/ 4348284 w 11269336"/>
              <a:gd name="connsiteY156" fmla="*/ 2205270 h 2323145"/>
              <a:gd name="connsiteX157" fmla="*/ 4333906 w 11269336"/>
              <a:gd name="connsiteY157" fmla="*/ 2205251 h 2323145"/>
              <a:gd name="connsiteX158" fmla="*/ 4308819 w 11269336"/>
              <a:gd name="connsiteY158" fmla="*/ 2203822 h 2323145"/>
              <a:gd name="connsiteX159" fmla="*/ 4301210 w 11269336"/>
              <a:gd name="connsiteY159" fmla="*/ 2204456 h 2323145"/>
              <a:gd name="connsiteX160" fmla="*/ 4283095 w 11269336"/>
              <a:gd name="connsiteY160" fmla="*/ 2198177 h 2323145"/>
              <a:gd name="connsiteX161" fmla="*/ 4250119 w 11269336"/>
              <a:gd name="connsiteY161" fmla="*/ 2196342 h 2323145"/>
              <a:gd name="connsiteX162" fmla="*/ 4189203 w 11269336"/>
              <a:gd name="connsiteY162" fmla="*/ 2178994 h 2323145"/>
              <a:gd name="connsiteX163" fmla="*/ 4154035 w 11269336"/>
              <a:gd name="connsiteY163" fmla="*/ 2171950 h 2323145"/>
              <a:gd name="connsiteX164" fmla="*/ 4129569 w 11269336"/>
              <a:gd name="connsiteY164" fmla="*/ 2163850 h 2323145"/>
              <a:gd name="connsiteX165" fmla="*/ 4061250 w 11269336"/>
              <a:gd name="connsiteY165" fmla="*/ 2159236 h 2323145"/>
              <a:gd name="connsiteX166" fmla="*/ 3945480 w 11269336"/>
              <a:gd name="connsiteY166" fmla="*/ 2158279 h 2323145"/>
              <a:gd name="connsiteX167" fmla="*/ 3921468 w 11269336"/>
              <a:gd name="connsiteY167" fmla="*/ 2156588 h 2323145"/>
              <a:gd name="connsiteX168" fmla="*/ 3903348 w 11269336"/>
              <a:gd name="connsiteY168" fmla="*/ 2149220 h 2323145"/>
              <a:gd name="connsiteX169" fmla="*/ 3901342 w 11269336"/>
              <a:gd name="connsiteY169" fmla="*/ 2142355 h 2323145"/>
              <a:gd name="connsiteX170" fmla="*/ 3888539 w 11269336"/>
              <a:gd name="connsiteY170" fmla="*/ 2140476 h 2323145"/>
              <a:gd name="connsiteX171" fmla="*/ 3885662 w 11269336"/>
              <a:gd name="connsiteY171" fmla="*/ 2138740 h 2323145"/>
              <a:gd name="connsiteX172" fmla="*/ 3868627 w 11269336"/>
              <a:gd name="connsiteY172" fmla="*/ 2130023 h 2323145"/>
              <a:gd name="connsiteX173" fmla="*/ 3819177 w 11269336"/>
              <a:gd name="connsiteY173" fmla="*/ 2142111 h 2323145"/>
              <a:gd name="connsiteX174" fmla="*/ 3769100 w 11269336"/>
              <a:gd name="connsiteY174" fmla="*/ 2131731 h 2323145"/>
              <a:gd name="connsiteX175" fmla="*/ 3562752 w 11269336"/>
              <a:gd name="connsiteY175" fmla="*/ 2131785 h 2323145"/>
              <a:gd name="connsiteX176" fmla="*/ 3541402 w 11269336"/>
              <a:gd name="connsiteY176" fmla="*/ 2106821 h 2323145"/>
              <a:gd name="connsiteX177" fmla="*/ 3365341 w 11269336"/>
              <a:gd name="connsiteY177" fmla="*/ 2077638 h 2323145"/>
              <a:gd name="connsiteX178" fmla="*/ 3170922 w 11269336"/>
              <a:gd name="connsiteY178" fmla="*/ 2115957 h 2323145"/>
              <a:gd name="connsiteX179" fmla="*/ 3156256 w 11269336"/>
              <a:gd name="connsiteY179" fmla="*/ 2124773 h 2323145"/>
              <a:gd name="connsiteX180" fmla="*/ 3140298 w 11269336"/>
              <a:gd name="connsiteY180" fmla="*/ 2129182 h 2323145"/>
              <a:gd name="connsiteX181" fmla="*/ 3138514 w 11269336"/>
              <a:gd name="connsiteY181" fmla="*/ 2128069 h 2323145"/>
              <a:gd name="connsiteX182" fmla="*/ 3120467 w 11269336"/>
              <a:gd name="connsiteY182" fmla="*/ 2128281 h 2323145"/>
              <a:gd name="connsiteX183" fmla="*/ 3116175 w 11269336"/>
              <a:gd name="connsiteY183" fmla="*/ 2131633 h 2323145"/>
              <a:gd name="connsiteX184" fmla="*/ 3103685 w 11269336"/>
              <a:gd name="connsiteY184" fmla="*/ 2132814 h 2323145"/>
              <a:gd name="connsiteX185" fmla="*/ 3078794 w 11269336"/>
              <a:gd name="connsiteY185" fmla="*/ 2137935 h 2323145"/>
              <a:gd name="connsiteX186" fmla="*/ 3074407 w 11269336"/>
              <a:gd name="connsiteY186" fmla="*/ 2136274 h 2323145"/>
              <a:gd name="connsiteX187" fmla="*/ 3037285 w 11269336"/>
              <a:gd name="connsiteY187" fmla="*/ 2139919 h 2323145"/>
              <a:gd name="connsiteX188" fmla="*/ 3036901 w 11269336"/>
              <a:gd name="connsiteY188" fmla="*/ 2138726 h 2323145"/>
              <a:gd name="connsiteX189" fmla="*/ 3026996 w 11269336"/>
              <a:gd name="connsiteY189" fmla="*/ 2134322 h 2323145"/>
              <a:gd name="connsiteX190" fmla="*/ 3007772 w 11269336"/>
              <a:gd name="connsiteY190" fmla="*/ 2128742 h 2323145"/>
              <a:gd name="connsiteX191" fmla="*/ 2965030 w 11269336"/>
              <a:gd name="connsiteY191" fmla="*/ 2100494 h 2323145"/>
              <a:gd name="connsiteX192" fmla="*/ 2926342 w 11269336"/>
              <a:gd name="connsiteY192" fmla="*/ 2104155 h 2323145"/>
              <a:gd name="connsiteX193" fmla="*/ 2918608 w 11269336"/>
              <a:gd name="connsiteY193" fmla="*/ 2104215 h 2323145"/>
              <a:gd name="connsiteX194" fmla="*/ 2918475 w 11269336"/>
              <a:gd name="connsiteY194" fmla="*/ 2103937 h 2323145"/>
              <a:gd name="connsiteX195" fmla="*/ 2910360 w 11269336"/>
              <a:gd name="connsiteY195" fmla="*/ 2103444 h 2323145"/>
              <a:gd name="connsiteX196" fmla="*/ 2904507 w 11269336"/>
              <a:gd name="connsiteY196" fmla="*/ 2104326 h 2323145"/>
              <a:gd name="connsiteX197" fmla="*/ 2889503 w 11269336"/>
              <a:gd name="connsiteY197" fmla="*/ 2104443 h 2323145"/>
              <a:gd name="connsiteX198" fmla="*/ 2884480 w 11269336"/>
              <a:gd name="connsiteY198" fmla="*/ 2102626 h 2323145"/>
              <a:gd name="connsiteX199" fmla="*/ 2882689 w 11269336"/>
              <a:gd name="connsiteY199" fmla="*/ 2099228 h 2323145"/>
              <a:gd name="connsiteX200" fmla="*/ 2881291 w 11269336"/>
              <a:gd name="connsiteY200" fmla="*/ 2099618 h 2323145"/>
              <a:gd name="connsiteX201" fmla="*/ 2853979 w 11269336"/>
              <a:gd name="connsiteY201" fmla="*/ 2090388 h 2323145"/>
              <a:gd name="connsiteX202" fmla="*/ 2791790 w 11269336"/>
              <a:gd name="connsiteY202" fmla="*/ 2080332 h 2323145"/>
              <a:gd name="connsiteX203" fmla="*/ 2755844 w 11269336"/>
              <a:gd name="connsiteY203" fmla="*/ 2078874 h 2323145"/>
              <a:gd name="connsiteX204" fmla="*/ 2657742 w 11269336"/>
              <a:gd name="connsiteY204" fmla="*/ 2070179 h 2323145"/>
              <a:gd name="connsiteX205" fmla="*/ 2559549 w 11269336"/>
              <a:gd name="connsiteY205" fmla="*/ 2057873 h 2323145"/>
              <a:gd name="connsiteX206" fmla="*/ 2512054 w 11269336"/>
              <a:gd name="connsiteY206" fmla="*/ 2031671 h 2323145"/>
              <a:gd name="connsiteX207" fmla="*/ 2506437 w 11269336"/>
              <a:gd name="connsiteY207" fmla="*/ 2030918 h 2323145"/>
              <a:gd name="connsiteX208" fmla="*/ 2491752 w 11269336"/>
              <a:gd name="connsiteY208" fmla="*/ 2033906 h 2323145"/>
              <a:gd name="connsiteX209" fmla="*/ 2486338 w 11269336"/>
              <a:gd name="connsiteY209" fmla="*/ 2035862 h 2323145"/>
              <a:gd name="connsiteX210" fmla="*/ 2478186 w 11269336"/>
              <a:gd name="connsiteY210" fmla="*/ 2036953 h 2323145"/>
              <a:gd name="connsiteX211" fmla="*/ 2477950 w 11269336"/>
              <a:gd name="connsiteY211" fmla="*/ 2036715 h 2323145"/>
              <a:gd name="connsiteX212" fmla="*/ 2470381 w 11269336"/>
              <a:gd name="connsiteY212" fmla="*/ 2038256 h 2323145"/>
              <a:gd name="connsiteX213" fmla="*/ 2433781 w 11269336"/>
              <a:gd name="connsiteY213" fmla="*/ 2049140 h 2323145"/>
              <a:gd name="connsiteX214" fmla="*/ 2381172 w 11269336"/>
              <a:gd name="connsiteY214" fmla="*/ 2030645 h 2323145"/>
              <a:gd name="connsiteX215" fmla="*/ 2360198 w 11269336"/>
              <a:gd name="connsiteY215" fmla="*/ 2029059 h 2323145"/>
              <a:gd name="connsiteX216" fmla="*/ 2348815 w 11269336"/>
              <a:gd name="connsiteY216" fmla="*/ 2026798 h 2323145"/>
              <a:gd name="connsiteX217" fmla="*/ 2347988 w 11269336"/>
              <a:gd name="connsiteY217" fmla="*/ 2025745 h 2323145"/>
              <a:gd name="connsiteX218" fmla="*/ 2312920 w 11269336"/>
              <a:gd name="connsiteY218" fmla="*/ 2036311 h 2323145"/>
              <a:gd name="connsiteX219" fmla="*/ 2307986 w 11269336"/>
              <a:gd name="connsiteY219" fmla="*/ 2035583 h 2323145"/>
              <a:gd name="connsiteX220" fmla="*/ 2285481 w 11269336"/>
              <a:gd name="connsiteY220" fmla="*/ 2045197 h 2323145"/>
              <a:gd name="connsiteX221" fmla="*/ 2273666 w 11269336"/>
              <a:gd name="connsiteY221" fmla="*/ 2048710 h 2323145"/>
              <a:gd name="connsiteX222" fmla="*/ 2270719 w 11269336"/>
              <a:gd name="connsiteY222" fmla="*/ 2052702 h 2323145"/>
              <a:gd name="connsiteX223" fmla="*/ 2253080 w 11269336"/>
              <a:gd name="connsiteY223" fmla="*/ 2056363 h 2323145"/>
              <a:gd name="connsiteX224" fmla="*/ 2250906 w 11269336"/>
              <a:gd name="connsiteY224" fmla="*/ 2055654 h 2323145"/>
              <a:gd name="connsiteX225" fmla="*/ 2236905 w 11269336"/>
              <a:gd name="connsiteY225" fmla="*/ 2062882 h 2323145"/>
              <a:gd name="connsiteX226" fmla="*/ 2225830 w 11269336"/>
              <a:gd name="connsiteY226" fmla="*/ 2074027 h 2323145"/>
              <a:gd name="connsiteX227" fmla="*/ 2073776 w 11269336"/>
              <a:gd name="connsiteY227" fmla="*/ 2089244 h 2323145"/>
              <a:gd name="connsiteX228" fmla="*/ 1948256 w 11269336"/>
              <a:gd name="connsiteY228" fmla="*/ 2146616 h 2323145"/>
              <a:gd name="connsiteX229" fmla="*/ 1865582 w 11269336"/>
              <a:gd name="connsiteY229" fmla="*/ 2153738 h 2323145"/>
              <a:gd name="connsiteX230" fmla="*/ 1835210 w 11269336"/>
              <a:gd name="connsiteY230" fmla="*/ 2134244 h 2323145"/>
              <a:gd name="connsiteX231" fmla="*/ 1632661 w 11269336"/>
              <a:gd name="connsiteY231" fmla="*/ 2173882 h 2323145"/>
              <a:gd name="connsiteX232" fmla="*/ 1579590 w 11269336"/>
              <a:gd name="connsiteY232" fmla="*/ 2173680 h 2323145"/>
              <a:gd name="connsiteX233" fmla="*/ 1535601 w 11269336"/>
              <a:gd name="connsiteY233" fmla="*/ 2194590 h 2323145"/>
              <a:gd name="connsiteX234" fmla="*/ 1515594 w 11269336"/>
              <a:gd name="connsiteY234" fmla="*/ 2189622 h 2323145"/>
              <a:gd name="connsiteX235" fmla="*/ 1512113 w 11269336"/>
              <a:gd name="connsiteY235" fmla="*/ 2188534 h 2323145"/>
              <a:gd name="connsiteX236" fmla="*/ 1498838 w 11269336"/>
              <a:gd name="connsiteY236" fmla="*/ 2189213 h 2323145"/>
              <a:gd name="connsiteX237" fmla="*/ 1494279 w 11269336"/>
              <a:gd name="connsiteY237" fmla="*/ 2183112 h 2323145"/>
              <a:gd name="connsiteX238" fmla="*/ 1473714 w 11269336"/>
              <a:gd name="connsiteY238" fmla="*/ 2179625 h 2323145"/>
              <a:gd name="connsiteX239" fmla="*/ 1449503 w 11269336"/>
              <a:gd name="connsiteY239" fmla="*/ 2182633 h 2323145"/>
              <a:gd name="connsiteX240" fmla="*/ 1266687 w 11269336"/>
              <a:gd name="connsiteY240" fmla="*/ 2212688 h 2323145"/>
              <a:gd name="connsiteX241" fmla="*/ 1239614 w 11269336"/>
              <a:gd name="connsiteY241" fmla="*/ 2209727 h 2323145"/>
              <a:gd name="connsiteX242" fmla="*/ 1202436 w 11269336"/>
              <a:gd name="connsiteY242" fmla="*/ 2209817 h 2323145"/>
              <a:gd name="connsiteX243" fmla="*/ 1136097 w 11269336"/>
              <a:gd name="connsiteY243" fmla="*/ 2205112 h 2323145"/>
              <a:gd name="connsiteX244" fmla="*/ 988232 w 11269336"/>
              <a:gd name="connsiteY244" fmla="*/ 2235635 h 2323145"/>
              <a:gd name="connsiteX245" fmla="*/ 981959 w 11269336"/>
              <a:gd name="connsiteY245" fmla="*/ 2231607 h 2323145"/>
              <a:gd name="connsiteX246" fmla="*/ 938600 w 11269336"/>
              <a:gd name="connsiteY246" fmla="*/ 2238113 h 2323145"/>
              <a:gd name="connsiteX247" fmla="*/ 791788 w 11269336"/>
              <a:gd name="connsiteY247" fmla="*/ 2293224 h 2323145"/>
              <a:gd name="connsiteX248" fmla="*/ 706914 w 11269336"/>
              <a:gd name="connsiteY248" fmla="*/ 2305046 h 2323145"/>
              <a:gd name="connsiteX249" fmla="*/ 675971 w 11269336"/>
              <a:gd name="connsiteY249" fmla="*/ 2304030 h 2323145"/>
              <a:gd name="connsiteX250" fmla="*/ 624180 w 11269336"/>
              <a:gd name="connsiteY250" fmla="*/ 2302650 h 2323145"/>
              <a:gd name="connsiteX251" fmla="*/ 583453 w 11269336"/>
              <a:gd name="connsiteY251" fmla="*/ 2288788 h 2323145"/>
              <a:gd name="connsiteX252" fmla="*/ 540946 w 11269336"/>
              <a:gd name="connsiteY252" fmla="*/ 2292721 h 2323145"/>
              <a:gd name="connsiteX253" fmla="*/ 533680 w 11269336"/>
              <a:gd name="connsiteY253" fmla="*/ 2310233 h 2323145"/>
              <a:gd name="connsiteX254" fmla="*/ 487366 w 11269336"/>
              <a:gd name="connsiteY254" fmla="*/ 2309053 h 2323145"/>
              <a:gd name="connsiteX255" fmla="*/ 416820 w 11269336"/>
              <a:gd name="connsiteY255" fmla="*/ 2305443 h 2323145"/>
              <a:gd name="connsiteX256" fmla="*/ 376805 w 11269336"/>
              <a:gd name="connsiteY256" fmla="*/ 2307647 h 2323145"/>
              <a:gd name="connsiteX257" fmla="*/ 266777 w 11269336"/>
              <a:gd name="connsiteY257" fmla="*/ 2309012 h 2323145"/>
              <a:gd name="connsiteX258" fmla="*/ 156013 w 11269336"/>
              <a:gd name="connsiteY258" fmla="*/ 2306832 h 2323145"/>
              <a:gd name="connsiteX259" fmla="*/ 87258 w 11269336"/>
              <a:gd name="connsiteY259" fmla="*/ 2285511 h 2323145"/>
              <a:gd name="connsiteX260" fmla="*/ 23798 w 11269336"/>
              <a:gd name="connsiteY260" fmla="*/ 2281822 h 2323145"/>
              <a:gd name="connsiteX261" fmla="*/ 0 w 11269336"/>
              <a:gd name="connsiteY261" fmla="*/ 2285369 h 2323145"/>
              <a:gd name="connsiteX262" fmla="*/ 0 w 11269336"/>
              <a:gd name="connsiteY262" fmla="*/ 0 h 2323145"/>
              <a:gd name="connsiteX0" fmla="*/ 0 w 11269336"/>
              <a:gd name="connsiteY0" fmla="*/ 0 h 2323145"/>
              <a:gd name="connsiteX1" fmla="*/ 11269336 w 11269336"/>
              <a:gd name="connsiteY1" fmla="*/ 0 h 2323145"/>
              <a:gd name="connsiteX2" fmla="*/ 11268645 w 11269336"/>
              <a:gd name="connsiteY2" fmla="*/ 511 h 2323145"/>
              <a:gd name="connsiteX3" fmla="*/ 11230739 w 11269336"/>
              <a:gd name="connsiteY3" fmla="*/ 37096 h 2323145"/>
              <a:gd name="connsiteX4" fmla="*/ 11082485 w 11269336"/>
              <a:gd name="connsiteY4" fmla="*/ 78590 h 2323145"/>
              <a:gd name="connsiteX5" fmla="*/ 11031776 w 11269336"/>
              <a:gd name="connsiteY5" fmla="*/ 79197 h 2323145"/>
              <a:gd name="connsiteX6" fmla="*/ 10995894 w 11269336"/>
              <a:gd name="connsiteY6" fmla="*/ 83459 h 2323145"/>
              <a:gd name="connsiteX7" fmla="*/ 10861177 w 11269336"/>
              <a:gd name="connsiteY7" fmla="*/ 147419 h 2323145"/>
              <a:gd name="connsiteX8" fmla="*/ 10782732 w 11269336"/>
              <a:gd name="connsiteY8" fmla="*/ 135645 h 2323145"/>
              <a:gd name="connsiteX9" fmla="*/ 10660773 w 11269336"/>
              <a:gd name="connsiteY9" fmla="*/ 179312 h 2323145"/>
              <a:gd name="connsiteX10" fmla="*/ 10564442 w 11269336"/>
              <a:gd name="connsiteY10" fmla="*/ 160738 h 2323145"/>
              <a:gd name="connsiteX11" fmla="*/ 10490200 w 11269336"/>
              <a:gd name="connsiteY11" fmla="*/ 183533 h 2323145"/>
              <a:gd name="connsiteX12" fmla="*/ 10271351 w 11269336"/>
              <a:gd name="connsiteY12" fmla="*/ 243104 h 2323145"/>
              <a:gd name="connsiteX13" fmla="*/ 10061033 w 11269336"/>
              <a:gd name="connsiteY13" fmla="*/ 364937 h 2323145"/>
              <a:gd name="connsiteX14" fmla="*/ 9921770 w 11269336"/>
              <a:gd name="connsiteY14" fmla="*/ 406154 h 2323145"/>
              <a:gd name="connsiteX15" fmla="*/ 9858388 w 11269336"/>
              <a:gd name="connsiteY15" fmla="*/ 439489 h 2323145"/>
              <a:gd name="connsiteX16" fmla="*/ 9811914 w 11269336"/>
              <a:gd name="connsiteY16" fmla="*/ 449865 h 2323145"/>
              <a:gd name="connsiteX17" fmla="*/ 9784394 w 11269336"/>
              <a:gd name="connsiteY17" fmla="*/ 457816 h 2323145"/>
              <a:gd name="connsiteX18" fmla="*/ 9656836 w 11269336"/>
              <a:gd name="connsiteY18" fmla="*/ 469967 h 2323145"/>
              <a:gd name="connsiteX19" fmla="*/ 9561575 w 11269336"/>
              <a:gd name="connsiteY19" fmla="*/ 559978 h 2323145"/>
              <a:gd name="connsiteX20" fmla="*/ 9162278 w 11269336"/>
              <a:gd name="connsiteY20" fmla="*/ 704724 h 2323145"/>
              <a:gd name="connsiteX21" fmla="*/ 9062863 w 11269336"/>
              <a:gd name="connsiteY21" fmla="*/ 754656 h 2323145"/>
              <a:gd name="connsiteX22" fmla="*/ 8914746 w 11269336"/>
              <a:gd name="connsiteY22" fmla="*/ 826428 h 2323145"/>
              <a:gd name="connsiteX23" fmla="*/ 8917778 w 11269336"/>
              <a:gd name="connsiteY23" fmla="*/ 835198 h 2323145"/>
              <a:gd name="connsiteX24" fmla="*/ 8905560 w 11269336"/>
              <a:gd name="connsiteY24" fmla="*/ 838358 h 2323145"/>
              <a:gd name="connsiteX25" fmla="*/ 8897564 w 11269336"/>
              <a:gd name="connsiteY25" fmla="*/ 834287 h 2323145"/>
              <a:gd name="connsiteX26" fmla="*/ 8878040 w 11269336"/>
              <a:gd name="connsiteY26" fmla="*/ 844150 h 2323145"/>
              <a:gd name="connsiteX27" fmla="*/ 8795998 w 11269336"/>
              <a:gd name="connsiteY27" fmla="*/ 863337 h 2323145"/>
              <a:gd name="connsiteX28" fmla="*/ 8776970 w 11269336"/>
              <a:gd name="connsiteY28" fmla="*/ 885177 h 2323145"/>
              <a:gd name="connsiteX29" fmla="*/ 8755719 w 11269336"/>
              <a:gd name="connsiteY29" fmla="*/ 889754 h 2323145"/>
              <a:gd name="connsiteX30" fmla="*/ 8743257 w 11269336"/>
              <a:gd name="connsiteY30" fmla="*/ 904723 h 2323145"/>
              <a:gd name="connsiteX31" fmla="*/ 8721366 w 11269336"/>
              <a:gd name="connsiteY31" fmla="*/ 904711 h 2323145"/>
              <a:gd name="connsiteX32" fmla="*/ 8678353 w 11269336"/>
              <a:gd name="connsiteY32" fmla="*/ 926318 h 2323145"/>
              <a:gd name="connsiteX33" fmla="*/ 8636849 w 11269336"/>
              <a:gd name="connsiteY33" fmla="*/ 937900 h 2323145"/>
              <a:gd name="connsiteX34" fmla="*/ 8620213 w 11269336"/>
              <a:gd name="connsiteY34" fmla="*/ 943068 h 2323145"/>
              <a:gd name="connsiteX35" fmla="*/ 8612581 w 11269336"/>
              <a:gd name="connsiteY35" fmla="*/ 952695 h 2323145"/>
              <a:gd name="connsiteX36" fmla="*/ 8589038 w 11269336"/>
              <a:gd name="connsiteY36" fmla="*/ 963892 h 2323145"/>
              <a:gd name="connsiteX37" fmla="*/ 8579950 w 11269336"/>
              <a:gd name="connsiteY37" fmla="*/ 960899 h 2323145"/>
              <a:gd name="connsiteX38" fmla="*/ 8579319 w 11269336"/>
              <a:gd name="connsiteY38" fmla="*/ 965630 h 2323145"/>
              <a:gd name="connsiteX39" fmla="*/ 8547429 w 11269336"/>
              <a:gd name="connsiteY39" fmla="*/ 984506 h 2323145"/>
              <a:gd name="connsiteX40" fmla="*/ 8478704 w 11269336"/>
              <a:gd name="connsiteY40" fmla="*/ 1025490 h 2323145"/>
              <a:gd name="connsiteX41" fmla="*/ 8461421 w 11269336"/>
              <a:gd name="connsiteY41" fmla="*/ 1035512 h 2323145"/>
              <a:gd name="connsiteX42" fmla="*/ 8445003 w 11269336"/>
              <a:gd name="connsiteY42" fmla="*/ 1036851 h 2323145"/>
              <a:gd name="connsiteX43" fmla="*/ 8357350 w 11269336"/>
              <a:gd name="connsiteY43" fmla="*/ 1060213 h 2323145"/>
              <a:gd name="connsiteX44" fmla="*/ 8335565 w 11269336"/>
              <a:gd name="connsiteY44" fmla="*/ 1061151 h 2323145"/>
              <a:gd name="connsiteX45" fmla="*/ 8325267 w 11269336"/>
              <a:gd name="connsiteY45" fmla="*/ 1055919 h 2323145"/>
              <a:gd name="connsiteX46" fmla="*/ 8293586 w 11269336"/>
              <a:gd name="connsiteY46" fmla="*/ 1076144 h 2323145"/>
              <a:gd name="connsiteX47" fmla="*/ 8242405 w 11269336"/>
              <a:gd name="connsiteY47" fmla="*/ 1095960 h 2323145"/>
              <a:gd name="connsiteX48" fmla="*/ 8197391 w 11269336"/>
              <a:gd name="connsiteY48" fmla="*/ 1107746 h 2323145"/>
              <a:gd name="connsiteX49" fmla="*/ 8081474 w 11269336"/>
              <a:gd name="connsiteY49" fmla="*/ 1130125 h 2323145"/>
              <a:gd name="connsiteX50" fmla="*/ 8053585 w 11269336"/>
              <a:gd name="connsiteY50" fmla="*/ 1129169 h 2323145"/>
              <a:gd name="connsiteX51" fmla="*/ 8038422 w 11269336"/>
              <a:gd name="connsiteY51" fmla="*/ 1119092 h 2323145"/>
              <a:gd name="connsiteX52" fmla="*/ 8029450 w 11269336"/>
              <a:gd name="connsiteY52" fmla="*/ 1125592 h 2323145"/>
              <a:gd name="connsiteX53" fmla="*/ 7959552 w 11269336"/>
              <a:gd name="connsiteY53" fmla="*/ 1140188 h 2323145"/>
              <a:gd name="connsiteX54" fmla="*/ 7914188 w 11269336"/>
              <a:gd name="connsiteY54" fmla="*/ 1150862 h 2323145"/>
              <a:gd name="connsiteX55" fmla="*/ 7914918 w 11269336"/>
              <a:gd name="connsiteY55" fmla="*/ 1168758 h 2323145"/>
              <a:gd name="connsiteX56" fmla="*/ 7875510 w 11269336"/>
              <a:gd name="connsiteY56" fmla="*/ 1183153 h 2323145"/>
              <a:gd name="connsiteX57" fmla="*/ 7829932 w 11269336"/>
              <a:gd name="connsiteY57" fmla="*/ 1180782 h 2323145"/>
              <a:gd name="connsiteX58" fmla="*/ 7779182 w 11269336"/>
              <a:gd name="connsiteY58" fmla="*/ 1192665 h 2323145"/>
              <a:gd name="connsiteX59" fmla="*/ 7748774 w 11269336"/>
              <a:gd name="connsiteY59" fmla="*/ 1199586 h 2323145"/>
              <a:gd name="connsiteX60" fmla="*/ 7671846 w 11269336"/>
              <a:gd name="connsiteY60" fmla="*/ 1231966 h 2323145"/>
              <a:gd name="connsiteX61" fmla="*/ 7554146 w 11269336"/>
              <a:gd name="connsiteY61" fmla="*/ 1319748 h 2323145"/>
              <a:gd name="connsiteX62" fmla="*/ 7515052 w 11269336"/>
              <a:gd name="connsiteY62" fmla="*/ 1336718 h 2323145"/>
              <a:gd name="connsiteX63" fmla="*/ 7507193 w 11269336"/>
              <a:gd name="connsiteY63" fmla="*/ 1334617 h 2323145"/>
              <a:gd name="connsiteX64" fmla="*/ 7461694 w 11269336"/>
              <a:gd name="connsiteY64" fmla="*/ 1375866 h 2323145"/>
              <a:gd name="connsiteX65" fmla="*/ 7377571 w 11269336"/>
              <a:gd name="connsiteY65" fmla="*/ 1400128 h 2323145"/>
              <a:gd name="connsiteX66" fmla="*/ 7311261 w 11269336"/>
              <a:gd name="connsiteY66" fmla="*/ 1412652 h 2323145"/>
              <a:gd name="connsiteX67" fmla="*/ 7275307 w 11269336"/>
              <a:gd name="connsiteY67" fmla="*/ 1422171 h 2323145"/>
              <a:gd name="connsiteX68" fmla="*/ 7247783 w 11269336"/>
              <a:gd name="connsiteY68" fmla="*/ 1426330 h 2323145"/>
              <a:gd name="connsiteX69" fmla="*/ 7185047 w 11269336"/>
              <a:gd name="connsiteY69" fmla="*/ 1451812 h 2323145"/>
              <a:gd name="connsiteX70" fmla="*/ 7084117 w 11269336"/>
              <a:gd name="connsiteY70" fmla="*/ 1500281 h 2323145"/>
              <a:gd name="connsiteX71" fmla="*/ 7062011 w 11269336"/>
              <a:gd name="connsiteY71" fmla="*/ 1509183 h 2323145"/>
              <a:gd name="connsiteX72" fmla="*/ 7040555 w 11269336"/>
              <a:gd name="connsiteY72" fmla="*/ 1511207 h 2323145"/>
              <a:gd name="connsiteX73" fmla="*/ 7033438 w 11269336"/>
              <a:gd name="connsiteY73" fmla="*/ 1506772 h 2323145"/>
              <a:gd name="connsiteX74" fmla="*/ 7020886 w 11269336"/>
              <a:gd name="connsiteY74" fmla="*/ 1510764 h 2323145"/>
              <a:gd name="connsiteX75" fmla="*/ 7017033 w 11269336"/>
              <a:gd name="connsiteY75" fmla="*/ 1510650 h 2323145"/>
              <a:gd name="connsiteX76" fmla="*/ 6995460 w 11269336"/>
              <a:gd name="connsiteY76" fmla="*/ 1511173 h 2323145"/>
              <a:gd name="connsiteX77" fmla="*/ 6962144 w 11269336"/>
              <a:gd name="connsiteY77" fmla="*/ 1541508 h 2323145"/>
              <a:gd name="connsiteX78" fmla="*/ 6910674 w 11269336"/>
              <a:gd name="connsiteY78" fmla="*/ 1554793 h 2323145"/>
              <a:gd name="connsiteX79" fmla="*/ 6732152 w 11269336"/>
              <a:gd name="connsiteY79" fmla="*/ 1642538 h 2323145"/>
              <a:gd name="connsiteX80" fmla="*/ 6694106 w 11269336"/>
              <a:gd name="connsiteY80" fmla="*/ 1632377 h 2323145"/>
              <a:gd name="connsiteX81" fmla="*/ 6617223 w 11269336"/>
              <a:gd name="connsiteY81" fmla="*/ 1659889 h 2323145"/>
              <a:gd name="connsiteX82" fmla="*/ 6521138 w 11269336"/>
              <a:gd name="connsiteY82" fmla="*/ 1744340 h 2323145"/>
              <a:gd name="connsiteX83" fmla="*/ 6380677 w 11269336"/>
              <a:gd name="connsiteY83" fmla="*/ 1796883 h 2323145"/>
              <a:gd name="connsiteX84" fmla="*/ 6374897 w 11269336"/>
              <a:gd name="connsiteY84" fmla="*/ 1809910 h 2323145"/>
              <a:gd name="connsiteX85" fmla="*/ 6364545 w 11269336"/>
              <a:gd name="connsiteY85" fmla="*/ 1820090 h 2323145"/>
              <a:gd name="connsiteX86" fmla="*/ 6362126 w 11269336"/>
              <a:gd name="connsiteY86" fmla="*/ 1819991 h 2323145"/>
              <a:gd name="connsiteX87" fmla="*/ 6346673 w 11269336"/>
              <a:gd name="connsiteY87" fmla="*/ 1827824 h 2323145"/>
              <a:gd name="connsiteX88" fmla="*/ 6345588 w 11269336"/>
              <a:gd name="connsiteY88" fmla="*/ 1832232 h 2323145"/>
              <a:gd name="connsiteX89" fmla="*/ 6335708 w 11269336"/>
              <a:gd name="connsiteY89" fmla="*/ 1838451 h 2323145"/>
              <a:gd name="connsiteX90" fmla="*/ 6318182 w 11269336"/>
              <a:gd name="connsiteY90" fmla="*/ 1852975 h 2323145"/>
              <a:gd name="connsiteX91" fmla="*/ 6313084 w 11269336"/>
              <a:gd name="connsiteY91" fmla="*/ 1853561 h 2323145"/>
              <a:gd name="connsiteX92" fmla="*/ 6283816 w 11269336"/>
              <a:gd name="connsiteY92" fmla="*/ 1872148 h 2323145"/>
              <a:gd name="connsiteX93" fmla="*/ 6282550 w 11269336"/>
              <a:gd name="connsiteY93" fmla="*/ 1871392 h 2323145"/>
              <a:gd name="connsiteX94" fmla="*/ 6270527 w 11269336"/>
              <a:gd name="connsiteY94" fmla="*/ 1872208 h 2323145"/>
              <a:gd name="connsiteX95" fmla="*/ 6249518 w 11269336"/>
              <a:gd name="connsiteY95" fmla="*/ 1876079 h 2323145"/>
              <a:gd name="connsiteX96" fmla="*/ 6190386 w 11269336"/>
              <a:gd name="connsiteY96" fmla="*/ 1872478 h 2323145"/>
              <a:gd name="connsiteX97" fmla="*/ 6159777 w 11269336"/>
              <a:gd name="connsiteY97" fmla="*/ 1891745 h 2323145"/>
              <a:gd name="connsiteX98" fmla="*/ 6153131 w 11269336"/>
              <a:gd name="connsiteY98" fmla="*/ 1895079 h 2323145"/>
              <a:gd name="connsiteX99" fmla="*/ 6152798 w 11269336"/>
              <a:gd name="connsiteY99" fmla="*/ 1894920 h 2323145"/>
              <a:gd name="connsiteX100" fmla="*/ 6145388 w 11269336"/>
              <a:gd name="connsiteY100" fmla="*/ 1897990 h 2323145"/>
              <a:gd name="connsiteX101" fmla="*/ 6141014 w 11269336"/>
              <a:gd name="connsiteY101" fmla="*/ 1901155 h 2323145"/>
              <a:gd name="connsiteX102" fmla="*/ 6128122 w 11269336"/>
              <a:gd name="connsiteY102" fmla="*/ 1907623 h 2323145"/>
              <a:gd name="connsiteX103" fmla="*/ 6122351 w 11269336"/>
              <a:gd name="connsiteY103" fmla="*/ 1908359 h 2323145"/>
              <a:gd name="connsiteX104" fmla="*/ 6064750 w 11269336"/>
              <a:gd name="connsiteY104" fmla="*/ 1896394 h 2323145"/>
              <a:gd name="connsiteX105" fmla="*/ 5964230 w 11269336"/>
              <a:gd name="connsiteY105" fmla="*/ 1910038 h 2323145"/>
              <a:gd name="connsiteX106" fmla="*/ 5865399 w 11269336"/>
              <a:gd name="connsiteY106" fmla="*/ 1926966 h 2323145"/>
              <a:gd name="connsiteX107" fmla="*/ 5829951 w 11269336"/>
              <a:gd name="connsiteY107" fmla="*/ 1934755 h 2323145"/>
              <a:gd name="connsiteX108" fmla="*/ 5765285 w 11269336"/>
              <a:gd name="connsiteY108" fmla="*/ 1941322 h 2323145"/>
              <a:gd name="connsiteX109" fmla="*/ 5734750 w 11269336"/>
              <a:gd name="connsiteY109" fmla="*/ 1939793 h 2323145"/>
              <a:gd name="connsiteX110" fmla="*/ 5733569 w 11269336"/>
              <a:gd name="connsiteY110" fmla="*/ 1940505 h 2323145"/>
              <a:gd name="connsiteX111" fmla="*/ 5730329 w 11269336"/>
              <a:gd name="connsiteY111" fmla="*/ 1937845 h 2323145"/>
              <a:gd name="connsiteX112" fmla="*/ 5724661 w 11269336"/>
              <a:gd name="connsiteY112" fmla="*/ 1937455 h 2323145"/>
              <a:gd name="connsiteX113" fmla="*/ 5710186 w 11269336"/>
              <a:gd name="connsiteY113" fmla="*/ 1941370 h 2323145"/>
              <a:gd name="connsiteX114" fmla="*/ 5704910 w 11269336"/>
              <a:gd name="connsiteY114" fmla="*/ 1943663 h 2323145"/>
              <a:gd name="connsiteX115" fmla="*/ 5696836 w 11269336"/>
              <a:gd name="connsiteY115" fmla="*/ 1945271 h 2323145"/>
              <a:gd name="connsiteX116" fmla="*/ 5696583 w 11269336"/>
              <a:gd name="connsiteY116" fmla="*/ 1945050 h 2323145"/>
              <a:gd name="connsiteX117" fmla="*/ 5689123 w 11269336"/>
              <a:gd name="connsiteY117" fmla="*/ 1947067 h 2323145"/>
              <a:gd name="connsiteX118" fmla="*/ 5653291 w 11269336"/>
              <a:gd name="connsiteY118" fmla="*/ 1960245 h 2323145"/>
              <a:gd name="connsiteX119" fmla="*/ 5599385 w 11269336"/>
              <a:gd name="connsiteY119" fmla="*/ 1945198 h 2323145"/>
              <a:gd name="connsiteX120" fmla="*/ 5578300 w 11269336"/>
              <a:gd name="connsiteY120" fmla="*/ 1944963 h 2323145"/>
              <a:gd name="connsiteX121" fmla="*/ 5566758 w 11269336"/>
              <a:gd name="connsiteY121" fmla="*/ 1943441 h 2323145"/>
              <a:gd name="connsiteX122" fmla="*/ 5565857 w 11269336"/>
              <a:gd name="connsiteY122" fmla="*/ 1942445 h 2323145"/>
              <a:gd name="connsiteX123" fmla="*/ 5531534 w 11269336"/>
              <a:gd name="connsiteY123" fmla="*/ 1955208 h 2323145"/>
              <a:gd name="connsiteX124" fmla="*/ 5526552 w 11269336"/>
              <a:gd name="connsiteY124" fmla="*/ 1954799 h 2323145"/>
              <a:gd name="connsiteX125" fmla="*/ 5504723 w 11269336"/>
              <a:gd name="connsiteY125" fmla="*/ 1965811 h 2323145"/>
              <a:gd name="connsiteX126" fmla="*/ 5493156 w 11269336"/>
              <a:gd name="connsiteY126" fmla="*/ 1970063 h 2323145"/>
              <a:gd name="connsiteX127" fmla="*/ 5490486 w 11269336"/>
              <a:gd name="connsiteY127" fmla="*/ 1974227 h 2323145"/>
              <a:gd name="connsiteX128" fmla="*/ 5473107 w 11269336"/>
              <a:gd name="connsiteY128" fmla="*/ 1979001 h 2323145"/>
              <a:gd name="connsiteX129" fmla="*/ 5470885 w 11269336"/>
              <a:gd name="connsiteY129" fmla="*/ 1978432 h 2323145"/>
              <a:gd name="connsiteX130" fmla="*/ 5457393 w 11269336"/>
              <a:gd name="connsiteY130" fmla="*/ 1986525 h 2323145"/>
              <a:gd name="connsiteX131" fmla="*/ 5447102 w 11269336"/>
              <a:gd name="connsiteY131" fmla="*/ 1998329 h 2323145"/>
              <a:gd name="connsiteX132" fmla="*/ 5159151 w 11269336"/>
              <a:gd name="connsiteY132" fmla="*/ 2029640 h 2323145"/>
              <a:gd name="connsiteX133" fmla="*/ 5098838 w 11269336"/>
              <a:gd name="connsiteY133" fmla="*/ 2062961 h 2323145"/>
              <a:gd name="connsiteX134" fmla="*/ 4860988 w 11269336"/>
              <a:gd name="connsiteY134" fmla="*/ 2135698 h 2323145"/>
              <a:gd name="connsiteX135" fmla="*/ 4807902 w 11269336"/>
              <a:gd name="connsiteY135" fmla="*/ 2138894 h 2323145"/>
              <a:gd name="connsiteX136" fmla="*/ 4765388 w 11269336"/>
              <a:gd name="connsiteY136" fmla="*/ 2162525 h 2323145"/>
              <a:gd name="connsiteX137" fmla="*/ 4745033 w 11269336"/>
              <a:gd name="connsiteY137" fmla="*/ 2158859 h 2323145"/>
              <a:gd name="connsiteX138" fmla="*/ 4741475 w 11269336"/>
              <a:gd name="connsiteY138" fmla="*/ 2157998 h 2323145"/>
              <a:gd name="connsiteX139" fmla="*/ 4728247 w 11269336"/>
              <a:gd name="connsiteY139" fmla="*/ 2159526 h 2323145"/>
              <a:gd name="connsiteX140" fmla="*/ 4723263 w 11269336"/>
              <a:gd name="connsiteY140" fmla="*/ 2153742 h 2323145"/>
              <a:gd name="connsiteX141" fmla="*/ 4702453 w 11269336"/>
              <a:gd name="connsiteY141" fmla="*/ 2151586 h 2323145"/>
              <a:gd name="connsiteX142" fmla="*/ 4678455 w 11269336"/>
              <a:gd name="connsiteY142" fmla="*/ 2156131 h 2323145"/>
              <a:gd name="connsiteX143" fmla="*/ 4593061 w 11269336"/>
              <a:gd name="connsiteY143" fmla="*/ 2171597 h 2323145"/>
              <a:gd name="connsiteX144" fmla="*/ 4579902 w 11269336"/>
              <a:gd name="connsiteY144" fmla="*/ 2177927 h 2323145"/>
              <a:gd name="connsiteX145" fmla="*/ 4533444 w 11269336"/>
              <a:gd name="connsiteY145" fmla="*/ 2181200 h 2323145"/>
              <a:gd name="connsiteX146" fmla="*/ 4492832 w 11269336"/>
              <a:gd name="connsiteY146" fmla="*/ 2188033 h 2323145"/>
              <a:gd name="connsiteX147" fmla="*/ 4467257 w 11269336"/>
              <a:gd name="connsiteY147" fmla="*/ 2196121 h 2323145"/>
              <a:gd name="connsiteX148" fmla="*/ 4459937 w 11269336"/>
              <a:gd name="connsiteY148" fmla="*/ 2195182 h 2323145"/>
              <a:gd name="connsiteX149" fmla="*/ 4433312 w 11269336"/>
              <a:gd name="connsiteY149" fmla="*/ 2199004 h 2323145"/>
              <a:gd name="connsiteX150" fmla="*/ 4420601 w 11269336"/>
              <a:gd name="connsiteY150" fmla="*/ 2205158 h 2323145"/>
              <a:gd name="connsiteX151" fmla="*/ 4405765 w 11269336"/>
              <a:gd name="connsiteY151" fmla="*/ 2199902 h 2323145"/>
              <a:gd name="connsiteX152" fmla="*/ 4401354 w 11269336"/>
              <a:gd name="connsiteY152" fmla="*/ 2194745 h 2323145"/>
              <a:gd name="connsiteX153" fmla="*/ 4383151 w 11269336"/>
              <a:gd name="connsiteY153" fmla="*/ 2201140 h 2323145"/>
              <a:gd name="connsiteX154" fmla="*/ 4366646 w 11269336"/>
              <a:gd name="connsiteY154" fmla="*/ 2198564 h 2323145"/>
              <a:gd name="connsiteX155" fmla="*/ 4354009 w 11269336"/>
              <a:gd name="connsiteY155" fmla="*/ 2204984 h 2323145"/>
              <a:gd name="connsiteX156" fmla="*/ 4348284 w 11269336"/>
              <a:gd name="connsiteY156" fmla="*/ 2205270 h 2323145"/>
              <a:gd name="connsiteX157" fmla="*/ 4333906 w 11269336"/>
              <a:gd name="connsiteY157" fmla="*/ 2205251 h 2323145"/>
              <a:gd name="connsiteX158" fmla="*/ 4308819 w 11269336"/>
              <a:gd name="connsiteY158" fmla="*/ 2203822 h 2323145"/>
              <a:gd name="connsiteX159" fmla="*/ 4301210 w 11269336"/>
              <a:gd name="connsiteY159" fmla="*/ 2204456 h 2323145"/>
              <a:gd name="connsiteX160" fmla="*/ 4283095 w 11269336"/>
              <a:gd name="connsiteY160" fmla="*/ 2198177 h 2323145"/>
              <a:gd name="connsiteX161" fmla="*/ 4250119 w 11269336"/>
              <a:gd name="connsiteY161" fmla="*/ 2196342 h 2323145"/>
              <a:gd name="connsiteX162" fmla="*/ 4189203 w 11269336"/>
              <a:gd name="connsiteY162" fmla="*/ 2178994 h 2323145"/>
              <a:gd name="connsiteX163" fmla="*/ 4154035 w 11269336"/>
              <a:gd name="connsiteY163" fmla="*/ 2171950 h 2323145"/>
              <a:gd name="connsiteX164" fmla="*/ 4129569 w 11269336"/>
              <a:gd name="connsiteY164" fmla="*/ 2163850 h 2323145"/>
              <a:gd name="connsiteX165" fmla="*/ 4061250 w 11269336"/>
              <a:gd name="connsiteY165" fmla="*/ 2159236 h 2323145"/>
              <a:gd name="connsiteX166" fmla="*/ 3945480 w 11269336"/>
              <a:gd name="connsiteY166" fmla="*/ 2158279 h 2323145"/>
              <a:gd name="connsiteX167" fmla="*/ 3921468 w 11269336"/>
              <a:gd name="connsiteY167" fmla="*/ 2156588 h 2323145"/>
              <a:gd name="connsiteX168" fmla="*/ 3903348 w 11269336"/>
              <a:gd name="connsiteY168" fmla="*/ 2149220 h 2323145"/>
              <a:gd name="connsiteX169" fmla="*/ 3901342 w 11269336"/>
              <a:gd name="connsiteY169" fmla="*/ 2142355 h 2323145"/>
              <a:gd name="connsiteX170" fmla="*/ 3888539 w 11269336"/>
              <a:gd name="connsiteY170" fmla="*/ 2140476 h 2323145"/>
              <a:gd name="connsiteX171" fmla="*/ 3885662 w 11269336"/>
              <a:gd name="connsiteY171" fmla="*/ 2138740 h 2323145"/>
              <a:gd name="connsiteX172" fmla="*/ 3868627 w 11269336"/>
              <a:gd name="connsiteY172" fmla="*/ 2130023 h 2323145"/>
              <a:gd name="connsiteX173" fmla="*/ 3819177 w 11269336"/>
              <a:gd name="connsiteY173" fmla="*/ 2142111 h 2323145"/>
              <a:gd name="connsiteX174" fmla="*/ 3769100 w 11269336"/>
              <a:gd name="connsiteY174" fmla="*/ 2131731 h 2323145"/>
              <a:gd name="connsiteX175" fmla="*/ 3562752 w 11269336"/>
              <a:gd name="connsiteY175" fmla="*/ 2131785 h 2323145"/>
              <a:gd name="connsiteX176" fmla="*/ 3541402 w 11269336"/>
              <a:gd name="connsiteY176" fmla="*/ 2106821 h 2323145"/>
              <a:gd name="connsiteX177" fmla="*/ 3365341 w 11269336"/>
              <a:gd name="connsiteY177" fmla="*/ 2077638 h 2323145"/>
              <a:gd name="connsiteX178" fmla="*/ 3170922 w 11269336"/>
              <a:gd name="connsiteY178" fmla="*/ 2115957 h 2323145"/>
              <a:gd name="connsiteX179" fmla="*/ 3156256 w 11269336"/>
              <a:gd name="connsiteY179" fmla="*/ 2124773 h 2323145"/>
              <a:gd name="connsiteX180" fmla="*/ 3140298 w 11269336"/>
              <a:gd name="connsiteY180" fmla="*/ 2129182 h 2323145"/>
              <a:gd name="connsiteX181" fmla="*/ 3138514 w 11269336"/>
              <a:gd name="connsiteY181" fmla="*/ 2128069 h 2323145"/>
              <a:gd name="connsiteX182" fmla="*/ 3120467 w 11269336"/>
              <a:gd name="connsiteY182" fmla="*/ 2128281 h 2323145"/>
              <a:gd name="connsiteX183" fmla="*/ 3116175 w 11269336"/>
              <a:gd name="connsiteY183" fmla="*/ 2131633 h 2323145"/>
              <a:gd name="connsiteX184" fmla="*/ 3103685 w 11269336"/>
              <a:gd name="connsiteY184" fmla="*/ 2132814 h 2323145"/>
              <a:gd name="connsiteX185" fmla="*/ 3078794 w 11269336"/>
              <a:gd name="connsiteY185" fmla="*/ 2137935 h 2323145"/>
              <a:gd name="connsiteX186" fmla="*/ 3074407 w 11269336"/>
              <a:gd name="connsiteY186" fmla="*/ 2136274 h 2323145"/>
              <a:gd name="connsiteX187" fmla="*/ 3037285 w 11269336"/>
              <a:gd name="connsiteY187" fmla="*/ 2139919 h 2323145"/>
              <a:gd name="connsiteX188" fmla="*/ 3036901 w 11269336"/>
              <a:gd name="connsiteY188" fmla="*/ 2138726 h 2323145"/>
              <a:gd name="connsiteX189" fmla="*/ 3026996 w 11269336"/>
              <a:gd name="connsiteY189" fmla="*/ 2134322 h 2323145"/>
              <a:gd name="connsiteX190" fmla="*/ 3007772 w 11269336"/>
              <a:gd name="connsiteY190" fmla="*/ 2128742 h 2323145"/>
              <a:gd name="connsiteX191" fmla="*/ 2965030 w 11269336"/>
              <a:gd name="connsiteY191" fmla="*/ 2100494 h 2323145"/>
              <a:gd name="connsiteX192" fmla="*/ 2926342 w 11269336"/>
              <a:gd name="connsiteY192" fmla="*/ 2104155 h 2323145"/>
              <a:gd name="connsiteX193" fmla="*/ 2918608 w 11269336"/>
              <a:gd name="connsiteY193" fmla="*/ 2104215 h 2323145"/>
              <a:gd name="connsiteX194" fmla="*/ 2918475 w 11269336"/>
              <a:gd name="connsiteY194" fmla="*/ 2103937 h 2323145"/>
              <a:gd name="connsiteX195" fmla="*/ 2910360 w 11269336"/>
              <a:gd name="connsiteY195" fmla="*/ 2103444 h 2323145"/>
              <a:gd name="connsiteX196" fmla="*/ 2904507 w 11269336"/>
              <a:gd name="connsiteY196" fmla="*/ 2104326 h 2323145"/>
              <a:gd name="connsiteX197" fmla="*/ 2889503 w 11269336"/>
              <a:gd name="connsiteY197" fmla="*/ 2104443 h 2323145"/>
              <a:gd name="connsiteX198" fmla="*/ 2884480 w 11269336"/>
              <a:gd name="connsiteY198" fmla="*/ 2102626 h 2323145"/>
              <a:gd name="connsiteX199" fmla="*/ 2882689 w 11269336"/>
              <a:gd name="connsiteY199" fmla="*/ 2099228 h 2323145"/>
              <a:gd name="connsiteX200" fmla="*/ 2881291 w 11269336"/>
              <a:gd name="connsiteY200" fmla="*/ 2099618 h 2323145"/>
              <a:gd name="connsiteX201" fmla="*/ 2853979 w 11269336"/>
              <a:gd name="connsiteY201" fmla="*/ 2090388 h 2323145"/>
              <a:gd name="connsiteX202" fmla="*/ 2791790 w 11269336"/>
              <a:gd name="connsiteY202" fmla="*/ 2080332 h 2323145"/>
              <a:gd name="connsiteX203" fmla="*/ 2755844 w 11269336"/>
              <a:gd name="connsiteY203" fmla="*/ 2078874 h 2323145"/>
              <a:gd name="connsiteX204" fmla="*/ 2657742 w 11269336"/>
              <a:gd name="connsiteY204" fmla="*/ 2070179 h 2323145"/>
              <a:gd name="connsiteX205" fmla="*/ 2559549 w 11269336"/>
              <a:gd name="connsiteY205" fmla="*/ 2057873 h 2323145"/>
              <a:gd name="connsiteX206" fmla="*/ 2512054 w 11269336"/>
              <a:gd name="connsiteY206" fmla="*/ 2031671 h 2323145"/>
              <a:gd name="connsiteX207" fmla="*/ 2506437 w 11269336"/>
              <a:gd name="connsiteY207" fmla="*/ 2030918 h 2323145"/>
              <a:gd name="connsiteX208" fmla="*/ 2491752 w 11269336"/>
              <a:gd name="connsiteY208" fmla="*/ 2033906 h 2323145"/>
              <a:gd name="connsiteX209" fmla="*/ 2486338 w 11269336"/>
              <a:gd name="connsiteY209" fmla="*/ 2035862 h 2323145"/>
              <a:gd name="connsiteX210" fmla="*/ 2478186 w 11269336"/>
              <a:gd name="connsiteY210" fmla="*/ 2036953 h 2323145"/>
              <a:gd name="connsiteX211" fmla="*/ 2477950 w 11269336"/>
              <a:gd name="connsiteY211" fmla="*/ 2036715 h 2323145"/>
              <a:gd name="connsiteX212" fmla="*/ 2470381 w 11269336"/>
              <a:gd name="connsiteY212" fmla="*/ 2038256 h 2323145"/>
              <a:gd name="connsiteX213" fmla="*/ 2433781 w 11269336"/>
              <a:gd name="connsiteY213" fmla="*/ 2049140 h 2323145"/>
              <a:gd name="connsiteX214" fmla="*/ 2381172 w 11269336"/>
              <a:gd name="connsiteY214" fmla="*/ 2030645 h 2323145"/>
              <a:gd name="connsiteX215" fmla="*/ 2360198 w 11269336"/>
              <a:gd name="connsiteY215" fmla="*/ 2029059 h 2323145"/>
              <a:gd name="connsiteX216" fmla="*/ 2348815 w 11269336"/>
              <a:gd name="connsiteY216" fmla="*/ 2026798 h 2323145"/>
              <a:gd name="connsiteX217" fmla="*/ 2347988 w 11269336"/>
              <a:gd name="connsiteY217" fmla="*/ 2025745 h 2323145"/>
              <a:gd name="connsiteX218" fmla="*/ 2312920 w 11269336"/>
              <a:gd name="connsiteY218" fmla="*/ 2036311 h 2323145"/>
              <a:gd name="connsiteX219" fmla="*/ 2307986 w 11269336"/>
              <a:gd name="connsiteY219" fmla="*/ 2035583 h 2323145"/>
              <a:gd name="connsiteX220" fmla="*/ 2285481 w 11269336"/>
              <a:gd name="connsiteY220" fmla="*/ 2045197 h 2323145"/>
              <a:gd name="connsiteX221" fmla="*/ 2273666 w 11269336"/>
              <a:gd name="connsiteY221" fmla="*/ 2048710 h 2323145"/>
              <a:gd name="connsiteX222" fmla="*/ 2270719 w 11269336"/>
              <a:gd name="connsiteY222" fmla="*/ 2052702 h 2323145"/>
              <a:gd name="connsiteX223" fmla="*/ 2253080 w 11269336"/>
              <a:gd name="connsiteY223" fmla="*/ 2056363 h 2323145"/>
              <a:gd name="connsiteX224" fmla="*/ 2250906 w 11269336"/>
              <a:gd name="connsiteY224" fmla="*/ 2055654 h 2323145"/>
              <a:gd name="connsiteX225" fmla="*/ 2236905 w 11269336"/>
              <a:gd name="connsiteY225" fmla="*/ 2062882 h 2323145"/>
              <a:gd name="connsiteX226" fmla="*/ 2225830 w 11269336"/>
              <a:gd name="connsiteY226" fmla="*/ 2074027 h 2323145"/>
              <a:gd name="connsiteX227" fmla="*/ 2073776 w 11269336"/>
              <a:gd name="connsiteY227" fmla="*/ 2089244 h 2323145"/>
              <a:gd name="connsiteX228" fmla="*/ 1948256 w 11269336"/>
              <a:gd name="connsiteY228" fmla="*/ 2146616 h 2323145"/>
              <a:gd name="connsiteX229" fmla="*/ 1865582 w 11269336"/>
              <a:gd name="connsiteY229" fmla="*/ 2153738 h 2323145"/>
              <a:gd name="connsiteX230" fmla="*/ 1835210 w 11269336"/>
              <a:gd name="connsiteY230" fmla="*/ 2134244 h 2323145"/>
              <a:gd name="connsiteX231" fmla="*/ 1632661 w 11269336"/>
              <a:gd name="connsiteY231" fmla="*/ 2173882 h 2323145"/>
              <a:gd name="connsiteX232" fmla="*/ 1579590 w 11269336"/>
              <a:gd name="connsiteY232" fmla="*/ 2173680 h 2323145"/>
              <a:gd name="connsiteX233" fmla="*/ 1535601 w 11269336"/>
              <a:gd name="connsiteY233" fmla="*/ 2194590 h 2323145"/>
              <a:gd name="connsiteX234" fmla="*/ 1515594 w 11269336"/>
              <a:gd name="connsiteY234" fmla="*/ 2189622 h 2323145"/>
              <a:gd name="connsiteX235" fmla="*/ 1512113 w 11269336"/>
              <a:gd name="connsiteY235" fmla="*/ 2188534 h 2323145"/>
              <a:gd name="connsiteX236" fmla="*/ 1498838 w 11269336"/>
              <a:gd name="connsiteY236" fmla="*/ 2189213 h 2323145"/>
              <a:gd name="connsiteX237" fmla="*/ 1494279 w 11269336"/>
              <a:gd name="connsiteY237" fmla="*/ 2183112 h 2323145"/>
              <a:gd name="connsiteX238" fmla="*/ 1473714 w 11269336"/>
              <a:gd name="connsiteY238" fmla="*/ 2179625 h 2323145"/>
              <a:gd name="connsiteX239" fmla="*/ 1449503 w 11269336"/>
              <a:gd name="connsiteY239" fmla="*/ 2182633 h 2323145"/>
              <a:gd name="connsiteX240" fmla="*/ 1266687 w 11269336"/>
              <a:gd name="connsiteY240" fmla="*/ 2212688 h 2323145"/>
              <a:gd name="connsiteX241" fmla="*/ 1239614 w 11269336"/>
              <a:gd name="connsiteY241" fmla="*/ 2209727 h 2323145"/>
              <a:gd name="connsiteX242" fmla="*/ 1202436 w 11269336"/>
              <a:gd name="connsiteY242" fmla="*/ 2209817 h 2323145"/>
              <a:gd name="connsiteX243" fmla="*/ 1136097 w 11269336"/>
              <a:gd name="connsiteY243" fmla="*/ 2205112 h 2323145"/>
              <a:gd name="connsiteX244" fmla="*/ 988232 w 11269336"/>
              <a:gd name="connsiteY244" fmla="*/ 2235635 h 2323145"/>
              <a:gd name="connsiteX245" fmla="*/ 981959 w 11269336"/>
              <a:gd name="connsiteY245" fmla="*/ 2231607 h 2323145"/>
              <a:gd name="connsiteX246" fmla="*/ 938600 w 11269336"/>
              <a:gd name="connsiteY246" fmla="*/ 2238113 h 2323145"/>
              <a:gd name="connsiteX247" fmla="*/ 791788 w 11269336"/>
              <a:gd name="connsiteY247" fmla="*/ 2293224 h 2323145"/>
              <a:gd name="connsiteX248" fmla="*/ 706914 w 11269336"/>
              <a:gd name="connsiteY248" fmla="*/ 2305046 h 2323145"/>
              <a:gd name="connsiteX249" fmla="*/ 675971 w 11269336"/>
              <a:gd name="connsiteY249" fmla="*/ 2304030 h 2323145"/>
              <a:gd name="connsiteX250" fmla="*/ 624180 w 11269336"/>
              <a:gd name="connsiteY250" fmla="*/ 2302650 h 2323145"/>
              <a:gd name="connsiteX251" fmla="*/ 583453 w 11269336"/>
              <a:gd name="connsiteY251" fmla="*/ 2288788 h 2323145"/>
              <a:gd name="connsiteX252" fmla="*/ 540946 w 11269336"/>
              <a:gd name="connsiteY252" fmla="*/ 2292721 h 2323145"/>
              <a:gd name="connsiteX253" fmla="*/ 533680 w 11269336"/>
              <a:gd name="connsiteY253" fmla="*/ 2310233 h 2323145"/>
              <a:gd name="connsiteX254" fmla="*/ 487366 w 11269336"/>
              <a:gd name="connsiteY254" fmla="*/ 2309053 h 2323145"/>
              <a:gd name="connsiteX255" fmla="*/ 416820 w 11269336"/>
              <a:gd name="connsiteY255" fmla="*/ 2305443 h 2323145"/>
              <a:gd name="connsiteX256" fmla="*/ 376805 w 11269336"/>
              <a:gd name="connsiteY256" fmla="*/ 2307647 h 2323145"/>
              <a:gd name="connsiteX257" fmla="*/ 266777 w 11269336"/>
              <a:gd name="connsiteY257" fmla="*/ 2309012 h 2323145"/>
              <a:gd name="connsiteX258" fmla="*/ 156013 w 11269336"/>
              <a:gd name="connsiteY258" fmla="*/ 2306832 h 2323145"/>
              <a:gd name="connsiteX259" fmla="*/ 87258 w 11269336"/>
              <a:gd name="connsiteY259" fmla="*/ 2285511 h 2323145"/>
              <a:gd name="connsiteX260" fmla="*/ 23798 w 11269336"/>
              <a:gd name="connsiteY260" fmla="*/ 2281822 h 2323145"/>
              <a:gd name="connsiteX261" fmla="*/ 0 w 11269336"/>
              <a:gd name="connsiteY261" fmla="*/ 2285369 h 2323145"/>
              <a:gd name="connsiteX262" fmla="*/ 0 w 11269336"/>
              <a:gd name="connsiteY262" fmla="*/ 0 h 2323145"/>
              <a:gd name="connsiteX0" fmla="*/ 0 w 11269336"/>
              <a:gd name="connsiteY0" fmla="*/ 0 h 2323145"/>
              <a:gd name="connsiteX1" fmla="*/ 11269336 w 11269336"/>
              <a:gd name="connsiteY1" fmla="*/ 0 h 2323145"/>
              <a:gd name="connsiteX2" fmla="*/ 11268645 w 11269336"/>
              <a:gd name="connsiteY2" fmla="*/ 511 h 2323145"/>
              <a:gd name="connsiteX3" fmla="*/ 11230739 w 11269336"/>
              <a:gd name="connsiteY3" fmla="*/ 37096 h 2323145"/>
              <a:gd name="connsiteX4" fmla="*/ 11082485 w 11269336"/>
              <a:gd name="connsiteY4" fmla="*/ 78590 h 2323145"/>
              <a:gd name="connsiteX5" fmla="*/ 11031776 w 11269336"/>
              <a:gd name="connsiteY5" fmla="*/ 79197 h 2323145"/>
              <a:gd name="connsiteX6" fmla="*/ 10995894 w 11269336"/>
              <a:gd name="connsiteY6" fmla="*/ 83459 h 2323145"/>
              <a:gd name="connsiteX7" fmla="*/ 10861177 w 11269336"/>
              <a:gd name="connsiteY7" fmla="*/ 147419 h 2323145"/>
              <a:gd name="connsiteX8" fmla="*/ 10782732 w 11269336"/>
              <a:gd name="connsiteY8" fmla="*/ 135645 h 2323145"/>
              <a:gd name="connsiteX9" fmla="*/ 10660773 w 11269336"/>
              <a:gd name="connsiteY9" fmla="*/ 179312 h 2323145"/>
              <a:gd name="connsiteX10" fmla="*/ 10564442 w 11269336"/>
              <a:gd name="connsiteY10" fmla="*/ 160738 h 2323145"/>
              <a:gd name="connsiteX11" fmla="*/ 10490200 w 11269336"/>
              <a:gd name="connsiteY11" fmla="*/ 183533 h 2323145"/>
              <a:gd name="connsiteX12" fmla="*/ 10271351 w 11269336"/>
              <a:gd name="connsiteY12" fmla="*/ 243104 h 2323145"/>
              <a:gd name="connsiteX13" fmla="*/ 10061033 w 11269336"/>
              <a:gd name="connsiteY13" fmla="*/ 364937 h 2323145"/>
              <a:gd name="connsiteX14" fmla="*/ 9921770 w 11269336"/>
              <a:gd name="connsiteY14" fmla="*/ 406154 h 2323145"/>
              <a:gd name="connsiteX15" fmla="*/ 9858388 w 11269336"/>
              <a:gd name="connsiteY15" fmla="*/ 439489 h 2323145"/>
              <a:gd name="connsiteX16" fmla="*/ 9811914 w 11269336"/>
              <a:gd name="connsiteY16" fmla="*/ 449865 h 2323145"/>
              <a:gd name="connsiteX17" fmla="*/ 9784394 w 11269336"/>
              <a:gd name="connsiteY17" fmla="*/ 457816 h 2323145"/>
              <a:gd name="connsiteX18" fmla="*/ 9656836 w 11269336"/>
              <a:gd name="connsiteY18" fmla="*/ 469967 h 2323145"/>
              <a:gd name="connsiteX19" fmla="*/ 9561575 w 11269336"/>
              <a:gd name="connsiteY19" fmla="*/ 559978 h 2323145"/>
              <a:gd name="connsiteX20" fmla="*/ 9162278 w 11269336"/>
              <a:gd name="connsiteY20" fmla="*/ 704724 h 2323145"/>
              <a:gd name="connsiteX21" fmla="*/ 9062863 w 11269336"/>
              <a:gd name="connsiteY21" fmla="*/ 754656 h 2323145"/>
              <a:gd name="connsiteX22" fmla="*/ 8914746 w 11269336"/>
              <a:gd name="connsiteY22" fmla="*/ 826428 h 2323145"/>
              <a:gd name="connsiteX23" fmla="*/ 8917778 w 11269336"/>
              <a:gd name="connsiteY23" fmla="*/ 835198 h 2323145"/>
              <a:gd name="connsiteX24" fmla="*/ 8905560 w 11269336"/>
              <a:gd name="connsiteY24" fmla="*/ 838358 h 2323145"/>
              <a:gd name="connsiteX25" fmla="*/ 8897564 w 11269336"/>
              <a:gd name="connsiteY25" fmla="*/ 834287 h 2323145"/>
              <a:gd name="connsiteX26" fmla="*/ 8878040 w 11269336"/>
              <a:gd name="connsiteY26" fmla="*/ 844150 h 2323145"/>
              <a:gd name="connsiteX27" fmla="*/ 8795998 w 11269336"/>
              <a:gd name="connsiteY27" fmla="*/ 863337 h 2323145"/>
              <a:gd name="connsiteX28" fmla="*/ 8776970 w 11269336"/>
              <a:gd name="connsiteY28" fmla="*/ 885177 h 2323145"/>
              <a:gd name="connsiteX29" fmla="*/ 8755719 w 11269336"/>
              <a:gd name="connsiteY29" fmla="*/ 889754 h 2323145"/>
              <a:gd name="connsiteX30" fmla="*/ 8743257 w 11269336"/>
              <a:gd name="connsiteY30" fmla="*/ 904723 h 2323145"/>
              <a:gd name="connsiteX31" fmla="*/ 8721366 w 11269336"/>
              <a:gd name="connsiteY31" fmla="*/ 904711 h 2323145"/>
              <a:gd name="connsiteX32" fmla="*/ 8678353 w 11269336"/>
              <a:gd name="connsiteY32" fmla="*/ 926318 h 2323145"/>
              <a:gd name="connsiteX33" fmla="*/ 8636849 w 11269336"/>
              <a:gd name="connsiteY33" fmla="*/ 937900 h 2323145"/>
              <a:gd name="connsiteX34" fmla="*/ 8620213 w 11269336"/>
              <a:gd name="connsiteY34" fmla="*/ 943068 h 2323145"/>
              <a:gd name="connsiteX35" fmla="*/ 8612581 w 11269336"/>
              <a:gd name="connsiteY35" fmla="*/ 952695 h 2323145"/>
              <a:gd name="connsiteX36" fmla="*/ 8589038 w 11269336"/>
              <a:gd name="connsiteY36" fmla="*/ 963892 h 2323145"/>
              <a:gd name="connsiteX37" fmla="*/ 8579950 w 11269336"/>
              <a:gd name="connsiteY37" fmla="*/ 960899 h 2323145"/>
              <a:gd name="connsiteX38" fmla="*/ 8579319 w 11269336"/>
              <a:gd name="connsiteY38" fmla="*/ 965630 h 2323145"/>
              <a:gd name="connsiteX39" fmla="*/ 8547429 w 11269336"/>
              <a:gd name="connsiteY39" fmla="*/ 984506 h 2323145"/>
              <a:gd name="connsiteX40" fmla="*/ 8478704 w 11269336"/>
              <a:gd name="connsiteY40" fmla="*/ 1025490 h 2323145"/>
              <a:gd name="connsiteX41" fmla="*/ 8461421 w 11269336"/>
              <a:gd name="connsiteY41" fmla="*/ 1035512 h 2323145"/>
              <a:gd name="connsiteX42" fmla="*/ 8445003 w 11269336"/>
              <a:gd name="connsiteY42" fmla="*/ 1036851 h 2323145"/>
              <a:gd name="connsiteX43" fmla="*/ 8357350 w 11269336"/>
              <a:gd name="connsiteY43" fmla="*/ 1060213 h 2323145"/>
              <a:gd name="connsiteX44" fmla="*/ 8335565 w 11269336"/>
              <a:gd name="connsiteY44" fmla="*/ 1061151 h 2323145"/>
              <a:gd name="connsiteX45" fmla="*/ 8325267 w 11269336"/>
              <a:gd name="connsiteY45" fmla="*/ 1055919 h 2323145"/>
              <a:gd name="connsiteX46" fmla="*/ 8293586 w 11269336"/>
              <a:gd name="connsiteY46" fmla="*/ 1076144 h 2323145"/>
              <a:gd name="connsiteX47" fmla="*/ 8242405 w 11269336"/>
              <a:gd name="connsiteY47" fmla="*/ 1095960 h 2323145"/>
              <a:gd name="connsiteX48" fmla="*/ 8197391 w 11269336"/>
              <a:gd name="connsiteY48" fmla="*/ 1107746 h 2323145"/>
              <a:gd name="connsiteX49" fmla="*/ 8081474 w 11269336"/>
              <a:gd name="connsiteY49" fmla="*/ 1130125 h 2323145"/>
              <a:gd name="connsiteX50" fmla="*/ 8053585 w 11269336"/>
              <a:gd name="connsiteY50" fmla="*/ 1129169 h 2323145"/>
              <a:gd name="connsiteX51" fmla="*/ 8038422 w 11269336"/>
              <a:gd name="connsiteY51" fmla="*/ 1119092 h 2323145"/>
              <a:gd name="connsiteX52" fmla="*/ 8029450 w 11269336"/>
              <a:gd name="connsiteY52" fmla="*/ 1125592 h 2323145"/>
              <a:gd name="connsiteX53" fmla="*/ 7959552 w 11269336"/>
              <a:gd name="connsiteY53" fmla="*/ 1140188 h 2323145"/>
              <a:gd name="connsiteX54" fmla="*/ 7914188 w 11269336"/>
              <a:gd name="connsiteY54" fmla="*/ 1150862 h 2323145"/>
              <a:gd name="connsiteX55" fmla="*/ 7914918 w 11269336"/>
              <a:gd name="connsiteY55" fmla="*/ 1168758 h 2323145"/>
              <a:gd name="connsiteX56" fmla="*/ 7875510 w 11269336"/>
              <a:gd name="connsiteY56" fmla="*/ 1183153 h 2323145"/>
              <a:gd name="connsiteX57" fmla="*/ 7829932 w 11269336"/>
              <a:gd name="connsiteY57" fmla="*/ 1180782 h 2323145"/>
              <a:gd name="connsiteX58" fmla="*/ 7779182 w 11269336"/>
              <a:gd name="connsiteY58" fmla="*/ 1192665 h 2323145"/>
              <a:gd name="connsiteX59" fmla="*/ 7748774 w 11269336"/>
              <a:gd name="connsiteY59" fmla="*/ 1199586 h 2323145"/>
              <a:gd name="connsiteX60" fmla="*/ 7671846 w 11269336"/>
              <a:gd name="connsiteY60" fmla="*/ 1231966 h 2323145"/>
              <a:gd name="connsiteX61" fmla="*/ 7554146 w 11269336"/>
              <a:gd name="connsiteY61" fmla="*/ 1319748 h 2323145"/>
              <a:gd name="connsiteX62" fmla="*/ 7515052 w 11269336"/>
              <a:gd name="connsiteY62" fmla="*/ 1336718 h 2323145"/>
              <a:gd name="connsiteX63" fmla="*/ 7507193 w 11269336"/>
              <a:gd name="connsiteY63" fmla="*/ 1334617 h 2323145"/>
              <a:gd name="connsiteX64" fmla="*/ 7461694 w 11269336"/>
              <a:gd name="connsiteY64" fmla="*/ 1375866 h 2323145"/>
              <a:gd name="connsiteX65" fmla="*/ 7377571 w 11269336"/>
              <a:gd name="connsiteY65" fmla="*/ 1400128 h 2323145"/>
              <a:gd name="connsiteX66" fmla="*/ 7311261 w 11269336"/>
              <a:gd name="connsiteY66" fmla="*/ 1412652 h 2323145"/>
              <a:gd name="connsiteX67" fmla="*/ 7275307 w 11269336"/>
              <a:gd name="connsiteY67" fmla="*/ 1422171 h 2323145"/>
              <a:gd name="connsiteX68" fmla="*/ 7247783 w 11269336"/>
              <a:gd name="connsiteY68" fmla="*/ 1426330 h 2323145"/>
              <a:gd name="connsiteX69" fmla="*/ 7185047 w 11269336"/>
              <a:gd name="connsiteY69" fmla="*/ 1451812 h 2323145"/>
              <a:gd name="connsiteX70" fmla="*/ 7084117 w 11269336"/>
              <a:gd name="connsiteY70" fmla="*/ 1500281 h 2323145"/>
              <a:gd name="connsiteX71" fmla="*/ 7062011 w 11269336"/>
              <a:gd name="connsiteY71" fmla="*/ 1509183 h 2323145"/>
              <a:gd name="connsiteX72" fmla="*/ 7040555 w 11269336"/>
              <a:gd name="connsiteY72" fmla="*/ 1511207 h 2323145"/>
              <a:gd name="connsiteX73" fmla="*/ 7033438 w 11269336"/>
              <a:gd name="connsiteY73" fmla="*/ 1506772 h 2323145"/>
              <a:gd name="connsiteX74" fmla="*/ 7020886 w 11269336"/>
              <a:gd name="connsiteY74" fmla="*/ 1510764 h 2323145"/>
              <a:gd name="connsiteX75" fmla="*/ 7017033 w 11269336"/>
              <a:gd name="connsiteY75" fmla="*/ 1510650 h 2323145"/>
              <a:gd name="connsiteX76" fmla="*/ 6995460 w 11269336"/>
              <a:gd name="connsiteY76" fmla="*/ 1511173 h 2323145"/>
              <a:gd name="connsiteX77" fmla="*/ 6962144 w 11269336"/>
              <a:gd name="connsiteY77" fmla="*/ 1541508 h 2323145"/>
              <a:gd name="connsiteX78" fmla="*/ 6910674 w 11269336"/>
              <a:gd name="connsiteY78" fmla="*/ 1554793 h 2323145"/>
              <a:gd name="connsiteX79" fmla="*/ 6732152 w 11269336"/>
              <a:gd name="connsiteY79" fmla="*/ 1642538 h 2323145"/>
              <a:gd name="connsiteX80" fmla="*/ 6694106 w 11269336"/>
              <a:gd name="connsiteY80" fmla="*/ 1632377 h 2323145"/>
              <a:gd name="connsiteX81" fmla="*/ 6617223 w 11269336"/>
              <a:gd name="connsiteY81" fmla="*/ 1659889 h 2323145"/>
              <a:gd name="connsiteX82" fmla="*/ 6521138 w 11269336"/>
              <a:gd name="connsiteY82" fmla="*/ 1744340 h 2323145"/>
              <a:gd name="connsiteX83" fmla="*/ 6380677 w 11269336"/>
              <a:gd name="connsiteY83" fmla="*/ 1796883 h 2323145"/>
              <a:gd name="connsiteX84" fmla="*/ 6374897 w 11269336"/>
              <a:gd name="connsiteY84" fmla="*/ 1809910 h 2323145"/>
              <a:gd name="connsiteX85" fmla="*/ 6364545 w 11269336"/>
              <a:gd name="connsiteY85" fmla="*/ 1820090 h 2323145"/>
              <a:gd name="connsiteX86" fmla="*/ 6362126 w 11269336"/>
              <a:gd name="connsiteY86" fmla="*/ 1819991 h 2323145"/>
              <a:gd name="connsiteX87" fmla="*/ 6346673 w 11269336"/>
              <a:gd name="connsiteY87" fmla="*/ 1827824 h 2323145"/>
              <a:gd name="connsiteX88" fmla="*/ 6345588 w 11269336"/>
              <a:gd name="connsiteY88" fmla="*/ 1832232 h 2323145"/>
              <a:gd name="connsiteX89" fmla="*/ 6335708 w 11269336"/>
              <a:gd name="connsiteY89" fmla="*/ 1838451 h 2323145"/>
              <a:gd name="connsiteX90" fmla="*/ 6318182 w 11269336"/>
              <a:gd name="connsiteY90" fmla="*/ 1852975 h 2323145"/>
              <a:gd name="connsiteX91" fmla="*/ 6313084 w 11269336"/>
              <a:gd name="connsiteY91" fmla="*/ 1853561 h 2323145"/>
              <a:gd name="connsiteX92" fmla="*/ 6283816 w 11269336"/>
              <a:gd name="connsiteY92" fmla="*/ 1872148 h 2323145"/>
              <a:gd name="connsiteX93" fmla="*/ 6282550 w 11269336"/>
              <a:gd name="connsiteY93" fmla="*/ 1871392 h 2323145"/>
              <a:gd name="connsiteX94" fmla="*/ 6270527 w 11269336"/>
              <a:gd name="connsiteY94" fmla="*/ 1872208 h 2323145"/>
              <a:gd name="connsiteX95" fmla="*/ 6249518 w 11269336"/>
              <a:gd name="connsiteY95" fmla="*/ 1876079 h 2323145"/>
              <a:gd name="connsiteX96" fmla="*/ 6190386 w 11269336"/>
              <a:gd name="connsiteY96" fmla="*/ 1872478 h 2323145"/>
              <a:gd name="connsiteX97" fmla="*/ 6159777 w 11269336"/>
              <a:gd name="connsiteY97" fmla="*/ 1891745 h 2323145"/>
              <a:gd name="connsiteX98" fmla="*/ 6153131 w 11269336"/>
              <a:gd name="connsiteY98" fmla="*/ 1895079 h 2323145"/>
              <a:gd name="connsiteX99" fmla="*/ 6152798 w 11269336"/>
              <a:gd name="connsiteY99" fmla="*/ 1894920 h 2323145"/>
              <a:gd name="connsiteX100" fmla="*/ 6145388 w 11269336"/>
              <a:gd name="connsiteY100" fmla="*/ 1897990 h 2323145"/>
              <a:gd name="connsiteX101" fmla="*/ 6141014 w 11269336"/>
              <a:gd name="connsiteY101" fmla="*/ 1901155 h 2323145"/>
              <a:gd name="connsiteX102" fmla="*/ 6128122 w 11269336"/>
              <a:gd name="connsiteY102" fmla="*/ 1907623 h 2323145"/>
              <a:gd name="connsiteX103" fmla="*/ 6122351 w 11269336"/>
              <a:gd name="connsiteY103" fmla="*/ 1908359 h 2323145"/>
              <a:gd name="connsiteX104" fmla="*/ 6064750 w 11269336"/>
              <a:gd name="connsiteY104" fmla="*/ 1896394 h 2323145"/>
              <a:gd name="connsiteX105" fmla="*/ 5964230 w 11269336"/>
              <a:gd name="connsiteY105" fmla="*/ 1910038 h 2323145"/>
              <a:gd name="connsiteX106" fmla="*/ 5865399 w 11269336"/>
              <a:gd name="connsiteY106" fmla="*/ 1926966 h 2323145"/>
              <a:gd name="connsiteX107" fmla="*/ 5829951 w 11269336"/>
              <a:gd name="connsiteY107" fmla="*/ 1934755 h 2323145"/>
              <a:gd name="connsiteX108" fmla="*/ 5765285 w 11269336"/>
              <a:gd name="connsiteY108" fmla="*/ 1941322 h 2323145"/>
              <a:gd name="connsiteX109" fmla="*/ 5734750 w 11269336"/>
              <a:gd name="connsiteY109" fmla="*/ 1939793 h 2323145"/>
              <a:gd name="connsiteX110" fmla="*/ 5733569 w 11269336"/>
              <a:gd name="connsiteY110" fmla="*/ 1940505 h 2323145"/>
              <a:gd name="connsiteX111" fmla="*/ 5730329 w 11269336"/>
              <a:gd name="connsiteY111" fmla="*/ 1937845 h 2323145"/>
              <a:gd name="connsiteX112" fmla="*/ 5724661 w 11269336"/>
              <a:gd name="connsiteY112" fmla="*/ 1937455 h 2323145"/>
              <a:gd name="connsiteX113" fmla="*/ 5710186 w 11269336"/>
              <a:gd name="connsiteY113" fmla="*/ 1941370 h 2323145"/>
              <a:gd name="connsiteX114" fmla="*/ 5704910 w 11269336"/>
              <a:gd name="connsiteY114" fmla="*/ 1943663 h 2323145"/>
              <a:gd name="connsiteX115" fmla="*/ 5696836 w 11269336"/>
              <a:gd name="connsiteY115" fmla="*/ 1945271 h 2323145"/>
              <a:gd name="connsiteX116" fmla="*/ 5696583 w 11269336"/>
              <a:gd name="connsiteY116" fmla="*/ 1945050 h 2323145"/>
              <a:gd name="connsiteX117" fmla="*/ 5689123 w 11269336"/>
              <a:gd name="connsiteY117" fmla="*/ 1947067 h 2323145"/>
              <a:gd name="connsiteX118" fmla="*/ 5653291 w 11269336"/>
              <a:gd name="connsiteY118" fmla="*/ 1960245 h 2323145"/>
              <a:gd name="connsiteX119" fmla="*/ 5599385 w 11269336"/>
              <a:gd name="connsiteY119" fmla="*/ 1945198 h 2323145"/>
              <a:gd name="connsiteX120" fmla="*/ 5578300 w 11269336"/>
              <a:gd name="connsiteY120" fmla="*/ 1944963 h 2323145"/>
              <a:gd name="connsiteX121" fmla="*/ 5566758 w 11269336"/>
              <a:gd name="connsiteY121" fmla="*/ 1943441 h 2323145"/>
              <a:gd name="connsiteX122" fmla="*/ 5565857 w 11269336"/>
              <a:gd name="connsiteY122" fmla="*/ 1942445 h 2323145"/>
              <a:gd name="connsiteX123" fmla="*/ 5531534 w 11269336"/>
              <a:gd name="connsiteY123" fmla="*/ 1955208 h 2323145"/>
              <a:gd name="connsiteX124" fmla="*/ 5526552 w 11269336"/>
              <a:gd name="connsiteY124" fmla="*/ 1954799 h 2323145"/>
              <a:gd name="connsiteX125" fmla="*/ 5504723 w 11269336"/>
              <a:gd name="connsiteY125" fmla="*/ 1965811 h 2323145"/>
              <a:gd name="connsiteX126" fmla="*/ 5493156 w 11269336"/>
              <a:gd name="connsiteY126" fmla="*/ 1970063 h 2323145"/>
              <a:gd name="connsiteX127" fmla="*/ 5490486 w 11269336"/>
              <a:gd name="connsiteY127" fmla="*/ 1974227 h 2323145"/>
              <a:gd name="connsiteX128" fmla="*/ 5473107 w 11269336"/>
              <a:gd name="connsiteY128" fmla="*/ 1979001 h 2323145"/>
              <a:gd name="connsiteX129" fmla="*/ 5470885 w 11269336"/>
              <a:gd name="connsiteY129" fmla="*/ 1978432 h 2323145"/>
              <a:gd name="connsiteX130" fmla="*/ 5457393 w 11269336"/>
              <a:gd name="connsiteY130" fmla="*/ 1986525 h 2323145"/>
              <a:gd name="connsiteX131" fmla="*/ 5447102 w 11269336"/>
              <a:gd name="connsiteY131" fmla="*/ 1998329 h 2323145"/>
              <a:gd name="connsiteX132" fmla="*/ 5159151 w 11269336"/>
              <a:gd name="connsiteY132" fmla="*/ 2029640 h 2323145"/>
              <a:gd name="connsiteX133" fmla="*/ 5098838 w 11269336"/>
              <a:gd name="connsiteY133" fmla="*/ 2062961 h 2323145"/>
              <a:gd name="connsiteX134" fmla="*/ 4860988 w 11269336"/>
              <a:gd name="connsiteY134" fmla="*/ 2135698 h 2323145"/>
              <a:gd name="connsiteX135" fmla="*/ 4807902 w 11269336"/>
              <a:gd name="connsiteY135" fmla="*/ 2138894 h 2323145"/>
              <a:gd name="connsiteX136" fmla="*/ 4765388 w 11269336"/>
              <a:gd name="connsiteY136" fmla="*/ 2162525 h 2323145"/>
              <a:gd name="connsiteX137" fmla="*/ 4745033 w 11269336"/>
              <a:gd name="connsiteY137" fmla="*/ 2158859 h 2323145"/>
              <a:gd name="connsiteX138" fmla="*/ 4741475 w 11269336"/>
              <a:gd name="connsiteY138" fmla="*/ 2157998 h 2323145"/>
              <a:gd name="connsiteX139" fmla="*/ 4728247 w 11269336"/>
              <a:gd name="connsiteY139" fmla="*/ 2159526 h 2323145"/>
              <a:gd name="connsiteX140" fmla="*/ 4723263 w 11269336"/>
              <a:gd name="connsiteY140" fmla="*/ 2153742 h 2323145"/>
              <a:gd name="connsiteX141" fmla="*/ 4702453 w 11269336"/>
              <a:gd name="connsiteY141" fmla="*/ 2151586 h 2323145"/>
              <a:gd name="connsiteX142" fmla="*/ 4678455 w 11269336"/>
              <a:gd name="connsiteY142" fmla="*/ 2156131 h 2323145"/>
              <a:gd name="connsiteX143" fmla="*/ 4593061 w 11269336"/>
              <a:gd name="connsiteY143" fmla="*/ 2171597 h 2323145"/>
              <a:gd name="connsiteX144" fmla="*/ 4533444 w 11269336"/>
              <a:gd name="connsiteY144" fmla="*/ 2181200 h 2323145"/>
              <a:gd name="connsiteX145" fmla="*/ 4492832 w 11269336"/>
              <a:gd name="connsiteY145" fmla="*/ 2188033 h 2323145"/>
              <a:gd name="connsiteX146" fmla="*/ 4467257 w 11269336"/>
              <a:gd name="connsiteY146" fmla="*/ 2196121 h 2323145"/>
              <a:gd name="connsiteX147" fmla="*/ 4459937 w 11269336"/>
              <a:gd name="connsiteY147" fmla="*/ 2195182 h 2323145"/>
              <a:gd name="connsiteX148" fmla="*/ 4433312 w 11269336"/>
              <a:gd name="connsiteY148" fmla="*/ 2199004 h 2323145"/>
              <a:gd name="connsiteX149" fmla="*/ 4420601 w 11269336"/>
              <a:gd name="connsiteY149" fmla="*/ 2205158 h 2323145"/>
              <a:gd name="connsiteX150" fmla="*/ 4405765 w 11269336"/>
              <a:gd name="connsiteY150" fmla="*/ 2199902 h 2323145"/>
              <a:gd name="connsiteX151" fmla="*/ 4401354 w 11269336"/>
              <a:gd name="connsiteY151" fmla="*/ 2194745 h 2323145"/>
              <a:gd name="connsiteX152" fmla="*/ 4383151 w 11269336"/>
              <a:gd name="connsiteY152" fmla="*/ 2201140 h 2323145"/>
              <a:gd name="connsiteX153" fmla="*/ 4366646 w 11269336"/>
              <a:gd name="connsiteY153" fmla="*/ 2198564 h 2323145"/>
              <a:gd name="connsiteX154" fmla="*/ 4354009 w 11269336"/>
              <a:gd name="connsiteY154" fmla="*/ 2204984 h 2323145"/>
              <a:gd name="connsiteX155" fmla="*/ 4348284 w 11269336"/>
              <a:gd name="connsiteY155" fmla="*/ 2205270 h 2323145"/>
              <a:gd name="connsiteX156" fmla="*/ 4333906 w 11269336"/>
              <a:gd name="connsiteY156" fmla="*/ 2205251 h 2323145"/>
              <a:gd name="connsiteX157" fmla="*/ 4308819 w 11269336"/>
              <a:gd name="connsiteY157" fmla="*/ 2203822 h 2323145"/>
              <a:gd name="connsiteX158" fmla="*/ 4301210 w 11269336"/>
              <a:gd name="connsiteY158" fmla="*/ 2204456 h 2323145"/>
              <a:gd name="connsiteX159" fmla="*/ 4283095 w 11269336"/>
              <a:gd name="connsiteY159" fmla="*/ 2198177 h 2323145"/>
              <a:gd name="connsiteX160" fmla="*/ 4250119 w 11269336"/>
              <a:gd name="connsiteY160" fmla="*/ 2196342 h 2323145"/>
              <a:gd name="connsiteX161" fmla="*/ 4189203 w 11269336"/>
              <a:gd name="connsiteY161" fmla="*/ 2178994 h 2323145"/>
              <a:gd name="connsiteX162" fmla="*/ 4154035 w 11269336"/>
              <a:gd name="connsiteY162" fmla="*/ 2171950 h 2323145"/>
              <a:gd name="connsiteX163" fmla="*/ 4129569 w 11269336"/>
              <a:gd name="connsiteY163" fmla="*/ 2163850 h 2323145"/>
              <a:gd name="connsiteX164" fmla="*/ 4061250 w 11269336"/>
              <a:gd name="connsiteY164" fmla="*/ 2159236 h 2323145"/>
              <a:gd name="connsiteX165" fmla="*/ 3945480 w 11269336"/>
              <a:gd name="connsiteY165" fmla="*/ 2158279 h 2323145"/>
              <a:gd name="connsiteX166" fmla="*/ 3921468 w 11269336"/>
              <a:gd name="connsiteY166" fmla="*/ 2156588 h 2323145"/>
              <a:gd name="connsiteX167" fmla="*/ 3903348 w 11269336"/>
              <a:gd name="connsiteY167" fmla="*/ 2149220 h 2323145"/>
              <a:gd name="connsiteX168" fmla="*/ 3901342 w 11269336"/>
              <a:gd name="connsiteY168" fmla="*/ 2142355 h 2323145"/>
              <a:gd name="connsiteX169" fmla="*/ 3888539 w 11269336"/>
              <a:gd name="connsiteY169" fmla="*/ 2140476 h 2323145"/>
              <a:gd name="connsiteX170" fmla="*/ 3885662 w 11269336"/>
              <a:gd name="connsiteY170" fmla="*/ 2138740 h 2323145"/>
              <a:gd name="connsiteX171" fmla="*/ 3868627 w 11269336"/>
              <a:gd name="connsiteY171" fmla="*/ 2130023 h 2323145"/>
              <a:gd name="connsiteX172" fmla="*/ 3819177 w 11269336"/>
              <a:gd name="connsiteY172" fmla="*/ 2142111 h 2323145"/>
              <a:gd name="connsiteX173" fmla="*/ 3769100 w 11269336"/>
              <a:gd name="connsiteY173" fmla="*/ 2131731 h 2323145"/>
              <a:gd name="connsiteX174" fmla="*/ 3562752 w 11269336"/>
              <a:gd name="connsiteY174" fmla="*/ 2131785 h 2323145"/>
              <a:gd name="connsiteX175" fmla="*/ 3541402 w 11269336"/>
              <a:gd name="connsiteY175" fmla="*/ 2106821 h 2323145"/>
              <a:gd name="connsiteX176" fmla="*/ 3365341 w 11269336"/>
              <a:gd name="connsiteY176" fmla="*/ 2077638 h 2323145"/>
              <a:gd name="connsiteX177" fmla="*/ 3170922 w 11269336"/>
              <a:gd name="connsiteY177" fmla="*/ 2115957 h 2323145"/>
              <a:gd name="connsiteX178" fmla="*/ 3156256 w 11269336"/>
              <a:gd name="connsiteY178" fmla="*/ 2124773 h 2323145"/>
              <a:gd name="connsiteX179" fmla="*/ 3140298 w 11269336"/>
              <a:gd name="connsiteY179" fmla="*/ 2129182 h 2323145"/>
              <a:gd name="connsiteX180" fmla="*/ 3138514 w 11269336"/>
              <a:gd name="connsiteY180" fmla="*/ 2128069 h 2323145"/>
              <a:gd name="connsiteX181" fmla="*/ 3120467 w 11269336"/>
              <a:gd name="connsiteY181" fmla="*/ 2128281 h 2323145"/>
              <a:gd name="connsiteX182" fmla="*/ 3116175 w 11269336"/>
              <a:gd name="connsiteY182" fmla="*/ 2131633 h 2323145"/>
              <a:gd name="connsiteX183" fmla="*/ 3103685 w 11269336"/>
              <a:gd name="connsiteY183" fmla="*/ 2132814 h 2323145"/>
              <a:gd name="connsiteX184" fmla="*/ 3078794 w 11269336"/>
              <a:gd name="connsiteY184" fmla="*/ 2137935 h 2323145"/>
              <a:gd name="connsiteX185" fmla="*/ 3074407 w 11269336"/>
              <a:gd name="connsiteY185" fmla="*/ 2136274 h 2323145"/>
              <a:gd name="connsiteX186" fmla="*/ 3037285 w 11269336"/>
              <a:gd name="connsiteY186" fmla="*/ 2139919 h 2323145"/>
              <a:gd name="connsiteX187" fmla="*/ 3036901 w 11269336"/>
              <a:gd name="connsiteY187" fmla="*/ 2138726 h 2323145"/>
              <a:gd name="connsiteX188" fmla="*/ 3026996 w 11269336"/>
              <a:gd name="connsiteY188" fmla="*/ 2134322 h 2323145"/>
              <a:gd name="connsiteX189" fmla="*/ 3007772 w 11269336"/>
              <a:gd name="connsiteY189" fmla="*/ 2128742 h 2323145"/>
              <a:gd name="connsiteX190" fmla="*/ 2965030 w 11269336"/>
              <a:gd name="connsiteY190" fmla="*/ 2100494 h 2323145"/>
              <a:gd name="connsiteX191" fmla="*/ 2926342 w 11269336"/>
              <a:gd name="connsiteY191" fmla="*/ 2104155 h 2323145"/>
              <a:gd name="connsiteX192" fmla="*/ 2918608 w 11269336"/>
              <a:gd name="connsiteY192" fmla="*/ 2104215 h 2323145"/>
              <a:gd name="connsiteX193" fmla="*/ 2918475 w 11269336"/>
              <a:gd name="connsiteY193" fmla="*/ 2103937 h 2323145"/>
              <a:gd name="connsiteX194" fmla="*/ 2910360 w 11269336"/>
              <a:gd name="connsiteY194" fmla="*/ 2103444 h 2323145"/>
              <a:gd name="connsiteX195" fmla="*/ 2904507 w 11269336"/>
              <a:gd name="connsiteY195" fmla="*/ 2104326 h 2323145"/>
              <a:gd name="connsiteX196" fmla="*/ 2889503 w 11269336"/>
              <a:gd name="connsiteY196" fmla="*/ 2104443 h 2323145"/>
              <a:gd name="connsiteX197" fmla="*/ 2884480 w 11269336"/>
              <a:gd name="connsiteY197" fmla="*/ 2102626 h 2323145"/>
              <a:gd name="connsiteX198" fmla="*/ 2882689 w 11269336"/>
              <a:gd name="connsiteY198" fmla="*/ 2099228 h 2323145"/>
              <a:gd name="connsiteX199" fmla="*/ 2881291 w 11269336"/>
              <a:gd name="connsiteY199" fmla="*/ 2099618 h 2323145"/>
              <a:gd name="connsiteX200" fmla="*/ 2853979 w 11269336"/>
              <a:gd name="connsiteY200" fmla="*/ 2090388 h 2323145"/>
              <a:gd name="connsiteX201" fmla="*/ 2791790 w 11269336"/>
              <a:gd name="connsiteY201" fmla="*/ 2080332 h 2323145"/>
              <a:gd name="connsiteX202" fmla="*/ 2755844 w 11269336"/>
              <a:gd name="connsiteY202" fmla="*/ 2078874 h 2323145"/>
              <a:gd name="connsiteX203" fmla="*/ 2657742 w 11269336"/>
              <a:gd name="connsiteY203" fmla="*/ 2070179 h 2323145"/>
              <a:gd name="connsiteX204" fmla="*/ 2559549 w 11269336"/>
              <a:gd name="connsiteY204" fmla="*/ 2057873 h 2323145"/>
              <a:gd name="connsiteX205" fmla="*/ 2512054 w 11269336"/>
              <a:gd name="connsiteY205" fmla="*/ 2031671 h 2323145"/>
              <a:gd name="connsiteX206" fmla="*/ 2506437 w 11269336"/>
              <a:gd name="connsiteY206" fmla="*/ 2030918 h 2323145"/>
              <a:gd name="connsiteX207" fmla="*/ 2491752 w 11269336"/>
              <a:gd name="connsiteY207" fmla="*/ 2033906 h 2323145"/>
              <a:gd name="connsiteX208" fmla="*/ 2486338 w 11269336"/>
              <a:gd name="connsiteY208" fmla="*/ 2035862 h 2323145"/>
              <a:gd name="connsiteX209" fmla="*/ 2478186 w 11269336"/>
              <a:gd name="connsiteY209" fmla="*/ 2036953 h 2323145"/>
              <a:gd name="connsiteX210" fmla="*/ 2477950 w 11269336"/>
              <a:gd name="connsiteY210" fmla="*/ 2036715 h 2323145"/>
              <a:gd name="connsiteX211" fmla="*/ 2470381 w 11269336"/>
              <a:gd name="connsiteY211" fmla="*/ 2038256 h 2323145"/>
              <a:gd name="connsiteX212" fmla="*/ 2433781 w 11269336"/>
              <a:gd name="connsiteY212" fmla="*/ 2049140 h 2323145"/>
              <a:gd name="connsiteX213" fmla="*/ 2381172 w 11269336"/>
              <a:gd name="connsiteY213" fmla="*/ 2030645 h 2323145"/>
              <a:gd name="connsiteX214" fmla="*/ 2360198 w 11269336"/>
              <a:gd name="connsiteY214" fmla="*/ 2029059 h 2323145"/>
              <a:gd name="connsiteX215" fmla="*/ 2348815 w 11269336"/>
              <a:gd name="connsiteY215" fmla="*/ 2026798 h 2323145"/>
              <a:gd name="connsiteX216" fmla="*/ 2347988 w 11269336"/>
              <a:gd name="connsiteY216" fmla="*/ 2025745 h 2323145"/>
              <a:gd name="connsiteX217" fmla="*/ 2312920 w 11269336"/>
              <a:gd name="connsiteY217" fmla="*/ 2036311 h 2323145"/>
              <a:gd name="connsiteX218" fmla="*/ 2307986 w 11269336"/>
              <a:gd name="connsiteY218" fmla="*/ 2035583 h 2323145"/>
              <a:gd name="connsiteX219" fmla="*/ 2285481 w 11269336"/>
              <a:gd name="connsiteY219" fmla="*/ 2045197 h 2323145"/>
              <a:gd name="connsiteX220" fmla="*/ 2273666 w 11269336"/>
              <a:gd name="connsiteY220" fmla="*/ 2048710 h 2323145"/>
              <a:gd name="connsiteX221" fmla="*/ 2270719 w 11269336"/>
              <a:gd name="connsiteY221" fmla="*/ 2052702 h 2323145"/>
              <a:gd name="connsiteX222" fmla="*/ 2253080 w 11269336"/>
              <a:gd name="connsiteY222" fmla="*/ 2056363 h 2323145"/>
              <a:gd name="connsiteX223" fmla="*/ 2250906 w 11269336"/>
              <a:gd name="connsiteY223" fmla="*/ 2055654 h 2323145"/>
              <a:gd name="connsiteX224" fmla="*/ 2236905 w 11269336"/>
              <a:gd name="connsiteY224" fmla="*/ 2062882 h 2323145"/>
              <a:gd name="connsiteX225" fmla="*/ 2225830 w 11269336"/>
              <a:gd name="connsiteY225" fmla="*/ 2074027 h 2323145"/>
              <a:gd name="connsiteX226" fmla="*/ 2073776 w 11269336"/>
              <a:gd name="connsiteY226" fmla="*/ 2089244 h 2323145"/>
              <a:gd name="connsiteX227" fmla="*/ 1948256 w 11269336"/>
              <a:gd name="connsiteY227" fmla="*/ 2146616 h 2323145"/>
              <a:gd name="connsiteX228" fmla="*/ 1865582 w 11269336"/>
              <a:gd name="connsiteY228" fmla="*/ 2153738 h 2323145"/>
              <a:gd name="connsiteX229" fmla="*/ 1835210 w 11269336"/>
              <a:gd name="connsiteY229" fmla="*/ 2134244 h 2323145"/>
              <a:gd name="connsiteX230" fmla="*/ 1632661 w 11269336"/>
              <a:gd name="connsiteY230" fmla="*/ 2173882 h 2323145"/>
              <a:gd name="connsiteX231" fmla="*/ 1579590 w 11269336"/>
              <a:gd name="connsiteY231" fmla="*/ 2173680 h 2323145"/>
              <a:gd name="connsiteX232" fmla="*/ 1535601 w 11269336"/>
              <a:gd name="connsiteY232" fmla="*/ 2194590 h 2323145"/>
              <a:gd name="connsiteX233" fmla="*/ 1515594 w 11269336"/>
              <a:gd name="connsiteY233" fmla="*/ 2189622 h 2323145"/>
              <a:gd name="connsiteX234" fmla="*/ 1512113 w 11269336"/>
              <a:gd name="connsiteY234" fmla="*/ 2188534 h 2323145"/>
              <a:gd name="connsiteX235" fmla="*/ 1498838 w 11269336"/>
              <a:gd name="connsiteY235" fmla="*/ 2189213 h 2323145"/>
              <a:gd name="connsiteX236" fmla="*/ 1494279 w 11269336"/>
              <a:gd name="connsiteY236" fmla="*/ 2183112 h 2323145"/>
              <a:gd name="connsiteX237" fmla="*/ 1473714 w 11269336"/>
              <a:gd name="connsiteY237" fmla="*/ 2179625 h 2323145"/>
              <a:gd name="connsiteX238" fmla="*/ 1449503 w 11269336"/>
              <a:gd name="connsiteY238" fmla="*/ 2182633 h 2323145"/>
              <a:gd name="connsiteX239" fmla="*/ 1266687 w 11269336"/>
              <a:gd name="connsiteY239" fmla="*/ 2212688 h 2323145"/>
              <a:gd name="connsiteX240" fmla="*/ 1239614 w 11269336"/>
              <a:gd name="connsiteY240" fmla="*/ 2209727 h 2323145"/>
              <a:gd name="connsiteX241" fmla="*/ 1202436 w 11269336"/>
              <a:gd name="connsiteY241" fmla="*/ 2209817 h 2323145"/>
              <a:gd name="connsiteX242" fmla="*/ 1136097 w 11269336"/>
              <a:gd name="connsiteY242" fmla="*/ 2205112 h 2323145"/>
              <a:gd name="connsiteX243" fmla="*/ 988232 w 11269336"/>
              <a:gd name="connsiteY243" fmla="*/ 2235635 h 2323145"/>
              <a:gd name="connsiteX244" fmla="*/ 981959 w 11269336"/>
              <a:gd name="connsiteY244" fmla="*/ 2231607 h 2323145"/>
              <a:gd name="connsiteX245" fmla="*/ 938600 w 11269336"/>
              <a:gd name="connsiteY245" fmla="*/ 2238113 h 2323145"/>
              <a:gd name="connsiteX246" fmla="*/ 791788 w 11269336"/>
              <a:gd name="connsiteY246" fmla="*/ 2293224 h 2323145"/>
              <a:gd name="connsiteX247" fmla="*/ 706914 w 11269336"/>
              <a:gd name="connsiteY247" fmla="*/ 2305046 h 2323145"/>
              <a:gd name="connsiteX248" fmla="*/ 675971 w 11269336"/>
              <a:gd name="connsiteY248" fmla="*/ 2304030 h 2323145"/>
              <a:gd name="connsiteX249" fmla="*/ 624180 w 11269336"/>
              <a:gd name="connsiteY249" fmla="*/ 2302650 h 2323145"/>
              <a:gd name="connsiteX250" fmla="*/ 583453 w 11269336"/>
              <a:gd name="connsiteY250" fmla="*/ 2288788 h 2323145"/>
              <a:gd name="connsiteX251" fmla="*/ 540946 w 11269336"/>
              <a:gd name="connsiteY251" fmla="*/ 2292721 h 2323145"/>
              <a:gd name="connsiteX252" fmla="*/ 533680 w 11269336"/>
              <a:gd name="connsiteY252" fmla="*/ 2310233 h 2323145"/>
              <a:gd name="connsiteX253" fmla="*/ 487366 w 11269336"/>
              <a:gd name="connsiteY253" fmla="*/ 2309053 h 2323145"/>
              <a:gd name="connsiteX254" fmla="*/ 416820 w 11269336"/>
              <a:gd name="connsiteY254" fmla="*/ 2305443 h 2323145"/>
              <a:gd name="connsiteX255" fmla="*/ 376805 w 11269336"/>
              <a:gd name="connsiteY255" fmla="*/ 2307647 h 2323145"/>
              <a:gd name="connsiteX256" fmla="*/ 266777 w 11269336"/>
              <a:gd name="connsiteY256" fmla="*/ 2309012 h 2323145"/>
              <a:gd name="connsiteX257" fmla="*/ 156013 w 11269336"/>
              <a:gd name="connsiteY257" fmla="*/ 2306832 h 2323145"/>
              <a:gd name="connsiteX258" fmla="*/ 87258 w 11269336"/>
              <a:gd name="connsiteY258" fmla="*/ 2285511 h 2323145"/>
              <a:gd name="connsiteX259" fmla="*/ 23798 w 11269336"/>
              <a:gd name="connsiteY259" fmla="*/ 2281822 h 2323145"/>
              <a:gd name="connsiteX260" fmla="*/ 0 w 11269336"/>
              <a:gd name="connsiteY260" fmla="*/ 2285369 h 2323145"/>
              <a:gd name="connsiteX261" fmla="*/ 0 w 11269336"/>
              <a:gd name="connsiteY261" fmla="*/ 0 h 2323145"/>
              <a:gd name="connsiteX0" fmla="*/ 0 w 11269336"/>
              <a:gd name="connsiteY0" fmla="*/ 0 h 2323145"/>
              <a:gd name="connsiteX1" fmla="*/ 11269336 w 11269336"/>
              <a:gd name="connsiteY1" fmla="*/ 0 h 2323145"/>
              <a:gd name="connsiteX2" fmla="*/ 11268645 w 11269336"/>
              <a:gd name="connsiteY2" fmla="*/ 511 h 2323145"/>
              <a:gd name="connsiteX3" fmla="*/ 11230739 w 11269336"/>
              <a:gd name="connsiteY3" fmla="*/ 37096 h 2323145"/>
              <a:gd name="connsiteX4" fmla="*/ 11082485 w 11269336"/>
              <a:gd name="connsiteY4" fmla="*/ 78590 h 2323145"/>
              <a:gd name="connsiteX5" fmla="*/ 11031776 w 11269336"/>
              <a:gd name="connsiteY5" fmla="*/ 79197 h 2323145"/>
              <a:gd name="connsiteX6" fmla="*/ 10995894 w 11269336"/>
              <a:gd name="connsiteY6" fmla="*/ 83459 h 2323145"/>
              <a:gd name="connsiteX7" fmla="*/ 10861177 w 11269336"/>
              <a:gd name="connsiteY7" fmla="*/ 147419 h 2323145"/>
              <a:gd name="connsiteX8" fmla="*/ 10782732 w 11269336"/>
              <a:gd name="connsiteY8" fmla="*/ 135645 h 2323145"/>
              <a:gd name="connsiteX9" fmla="*/ 10660773 w 11269336"/>
              <a:gd name="connsiteY9" fmla="*/ 179312 h 2323145"/>
              <a:gd name="connsiteX10" fmla="*/ 10564442 w 11269336"/>
              <a:gd name="connsiteY10" fmla="*/ 160738 h 2323145"/>
              <a:gd name="connsiteX11" fmla="*/ 10490200 w 11269336"/>
              <a:gd name="connsiteY11" fmla="*/ 183533 h 2323145"/>
              <a:gd name="connsiteX12" fmla="*/ 10271351 w 11269336"/>
              <a:gd name="connsiteY12" fmla="*/ 243104 h 2323145"/>
              <a:gd name="connsiteX13" fmla="*/ 10061033 w 11269336"/>
              <a:gd name="connsiteY13" fmla="*/ 364937 h 2323145"/>
              <a:gd name="connsiteX14" fmla="*/ 9921770 w 11269336"/>
              <a:gd name="connsiteY14" fmla="*/ 406154 h 2323145"/>
              <a:gd name="connsiteX15" fmla="*/ 9858388 w 11269336"/>
              <a:gd name="connsiteY15" fmla="*/ 439489 h 2323145"/>
              <a:gd name="connsiteX16" fmla="*/ 9811914 w 11269336"/>
              <a:gd name="connsiteY16" fmla="*/ 449865 h 2323145"/>
              <a:gd name="connsiteX17" fmla="*/ 9784394 w 11269336"/>
              <a:gd name="connsiteY17" fmla="*/ 457816 h 2323145"/>
              <a:gd name="connsiteX18" fmla="*/ 9656836 w 11269336"/>
              <a:gd name="connsiteY18" fmla="*/ 469967 h 2323145"/>
              <a:gd name="connsiteX19" fmla="*/ 9561575 w 11269336"/>
              <a:gd name="connsiteY19" fmla="*/ 559978 h 2323145"/>
              <a:gd name="connsiteX20" fmla="*/ 9162278 w 11269336"/>
              <a:gd name="connsiteY20" fmla="*/ 704724 h 2323145"/>
              <a:gd name="connsiteX21" fmla="*/ 9062863 w 11269336"/>
              <a:gd name="connsiteY21" fmla="*/ 754656 h 2323145"/>
              <a:gd name="connsiteX22" fmla="*/ 8914746 w 11269336"/>
              <a:gd name="connsiteY22" fmla="*/ 826428 h 2323145"/>
              <a:gd name="connsiteX23" fmla="*/ 8917778 w 11269336"/>
              <a:gd name="connsiteY23" fmla="*/ 835198 h 2323145"/>
              <a:gd name="connsiteX24" fmla="*/ 8905560 w 11269336"/>
              <a:gd name="connsiteY24" fmla="*/ 838358 h 2323145"/>
              <a:gd name="connsiteX25" fmla="*/ 8897564 w 11269336"/>
              <a:gd name="connsiteY25" fmla="*/ 834287 h 2323145"/>
              <a:gd name="connsiteX26" fmla="*/ 8878040 w 11269336"/>
              <a:gd name="connsiteY26" fmla="*/ 844150 h 2323145"/>
              <a:gd name="connsiteX27" fmla="*/ 8795998 w 11269336"/>
              <a:gd name="connsiteY27" fmla="*/ 863337 h 2323145"/>
              <a:gd name="connsiteX28" fmla="*/ 8776970 w 11269336"/>
              <a:gd name="connsiteY28" fmla="*/ 885177 h 2323145"/>
              <a:gd name="connsiteX29" fmla="*/ 8755719 w 11269336"/>
              <a:gd name="connsiteY29" fmla="*/ 889754 h 2323145"/>
              <a:gd name="connsiteX30" fmla="*/ 8743257 w 11269336"/>
              <a:gd name="connsiteY30" fmla="*/ 904723 h 2323145"/>
              <a:gd name="connsiteX31" fmla="*/ 8721366 w 11269336"/>
              <a:gd name="connsiteY31" fmla="*/ 904711 h 2323145"/>
              <a:gd name="connsiteX32" fmla="*/ 8678353 w 11269336"/>
              <a:gd name="connsiteY32" fmla="*/ 926318 h 2323145"/>
              <a:gd name="connsiteX33" fmla="*/ 8636849 w 11269336"/>
              <a:gd name="connsiteY33" fmla="*/ 937900 h 2323145"/>
              <a:gd name="connsiteX34" fmla="*/ 8620213 w 11269336"/>
              <a:gd name="connsiteY34" fmla="*/ 943068 h 2323145"/>
              <a:gd name="connsiteX35" fmla="*/ 8612581 w 11269336"/>
              <a:gd name="connsiteY35" fmla="*/ 952695 h 2323145"/>
              <a:gd name="connsiteX36" fmla="*/ 8589038 w 11269336"/>
              <a:gd name="connsiteY36" fmla="*/ 963892 h 2323145"/>
              <a:gd name="connsiteX37" fmla="*/ 8579950 w 11269336"/>
              <a:gd name="connsiteY37" fmla="*/ 960899 h 2323145"/>
              <a:gd name="connsiteX38" fmla="*/ 8579319 w 11269336"/>
              <a:gd name="connsiteY38" fmla="*/ 965630 h 2323145"/>
              <a:gd name="connsiteX39" fmla="*/ 8547429 w 11269336"/>
              <a:gd name="connsiteY39" fmla="*/ 984506 h 2323145"/>
              <a:gd name="connsiteX40" fmla="*/ 8478704 w 11269336"/>
              <a:gd name="connsiteY40" fmla="*/ 1025490 h 2323145"/>
              <a:gd name="connsiteX41" fmla="*/ 8461421 w 11269336"/>
              <a:gd name="connsiteY41" fmla="*/ 1035512 h 2323145"/>
              <a:gd name="connsiteX42" fmla="*/ 8445003 w 11269336"/>
              <a:gd name="connsiteY42" fmla="*/ 1036851 h 2323145"/>
              <a:gd name="connsiteX43" fmla="*/ 8357350 w 11269336"/>
              <a:gd name="connsiteY43" fmla="*/ 1060213 h 2323145"/>
              <a:gd name="connsiteX44" fmla="*/ 8335565 w 11269336"/>
              <a:gd name="connsiteY44" fmla="*/ 1061151 h 2323145"/>
              <a:gd name="connsiteX45" fmla="*/ 8325267 w 11269336"/>
              <a:gd name="connsiteY45" fmla="*/ 1055919 h 2323145"/>
              <a:gd name="connsiteX46" fmla="*/ 8293586 w 11269336"/>
              <a:gd name="connsiteY46" fmla="*/ 1076144 h 2323145"/>
              <a:gd name="connsiteX47" fmla="*/ 8242405 w 11269336"/>
              <a:gd name="connsiteY47" fmla="*/ 1095960 h 2323145"/>
              <a:gd name="connsiteX48" fmla="*/ 8197391 w 11269336"/>
              <a:gd name="connsiteY48" fmla="*/ 1107746 h 2323145"/>
              <a:gd name="connsiteX49" fmla="*/ 8081474 w 11269336"/>
              <a:gd name="connsiteY49" fmla="*/ 1130125 h 2323145"/>
              <a:gd name="connsiteX50" fmla="*/ 8053585 w 11269336"/>
              <a:gd name="connsiteY50" fmla="*/ 1129169 h 2323145"/>
              <a:gd name="connsiteX51" fmla="*/ 8038422 w 11269336"/>
              <a:gd name="connsiteY51" fmla="*/ 1119092 h 2323145"/>
              <a:gd name="connsiteX52" fmla="*/ 8029450 w 11269336"/>
              <a:gd name="connsiteY52" fmla="*/ 1125592 h 2323145"/>
              <a:gd name="connsiteX53" fmla="*/ 7959552 w 11269336"/>
              <a:gd name="connsiteY53" fmla="*/ 1140188 h 2323145"/>
              <a:gd name="connsiteX54" fmla="*/ 7914188 w 11269336"/>
              <a:gd name="connsiteY54" fmla="*/ 1150862 h 2323145"/>
              <a:gd name="connsiteX55" fmla="*/ 7914918 w 11269336"/>
              <a:gd name="connsiteY55" fmla="*/ 1168758 h 2323145"/>
              <a:gd name="connsiteX56" fmla="*/ 7875510 w 11269336"/>
              <a:gd name="connsiteY56" fmla="*/ 1183153 h 2323145"/>
              <a:gd name="connsiteX57" fmla="*/ 7829932 w 11269336"/>
              <a:gd name="connsiteY57" fmla="*/ 1180782 h 2323145"/>
              <a:gd name="connsiteX58" fmla="*/ 7779182 w 11269336"/>
              <a:gd name="connsiteY58" fmla="*/ 1192665 h 2323145"/>
              <a:gd name="connsiteX59" fmla="*/ 7748774 w 11269336"/>
              <a:gd name="connsiteY59" fmla="*/ 1199586 h 2323145"/>
              <a:gd name="connsiteX60" fmla="*/ 7671846 w 11269336"/>
              <a:gd name="connsiteY60" fmla="*/ 1231966 h 2323145"/>
              <a:gd name="connsiteX61" fmla="*/ 7554146 w 11269336"/>
              <a:gd name="connsiteY61" fmla="*/ 1319748 h 2323145"/>
              <a:gd name="connsiteX62" fmla="*/ 7515052 w 11269336"/>
              <a:gd name="connsiteY62" fmla="*/ 1336718 h 2323145"/>
              <a:gd name="connsiteX63" fmla="*/ 7507193 w 11269336"/>
              <a:gd name="connsiteY63" fmla="*/ 1334617 h 2323145"/>
              <a:gd name="connsiteX64" fmla="*/ 7461694 w 11269336"/>
              <a:gd name="connsiteY64" fmla="*/ 1375866 h 2323145"/>
              <a:gd name="connsiteX65" fmla="*/ 7377571 w 11269336"/>
              <a:gd name="connsiteY65" fmla="*/ 1400128 h 2323145"/>
              <a:gd name="connsiteX66" fmla="*/ 7311261 w 11269336"/>
              <a:gd name="connsiteY66" fmla="*/ 1412652 h 2323145"/>
              <a:gd name="connsiteX67" fmla="*/ 7275307 w 11269336"/>
              <a:gd name="connsiteY67" fmla="*/ 1422171 h 2323145"/>
              <a:gd name="connsiteX68" fmla="*/ 7247783 w 11269336"/>
              <a:gd name="connsiteY68" fmla="*/ 1426330 h 2323145"/>
              <a:gd name="connsiteX69" fmla="*/ 7185047 w 11269336"/>
              <a:gd name="connsiteY69" fmla="*/ 1451812 h 2323145"/>
              <a:gd name="connsiteX70" fmla="*/ 7084117 w 11269336"/>
              <a:gd name="connsiteY70" fmla="*/ 1500281 h 2323145"/>
              <a:gd name="connsiteX71" fmla="*/ 7062011 w 11269336"/>
              <a:gd name="connsiteY71" fmla="*/ 1509183 h 2323145"/>
              <a:gd name="connsiteX72" fmla="*/ 7040555 w 11269336"/>
              <a:gd name="connsiteY72" fmla="*/ 1511207 h 2323145"/>
              <a:gd name="connsiteX73" fmla="*/ 7033438 w 11269336"/>
              <a:gd name="connsiteY73" fmla="*/ 1506772 h 2323145"/>
              <a:gd name="connsiteX74" fmla="*/ 7020886 w 11269336"/>
              <a:gd name="connsiteY74" fmla="*/ 1510764 h 2323145"/>
              <a:gd name="connsiteX75" fmla="*/ 7017033 w 11269336"/>
              <a:gd name="connsiteY75" fmla="*/ 1510650 h 2323145"/>
              <a:gd name="connsiteX76" fmla="*/ 6995460 w 11269336"/>
              <a:gd name="connsiteY76" fmla="*/ 1511173 h 2323145"/>
              <a:gd name="connsiteX77" fmla="*/ 6962144 w 11269336"/>
              <a:gd name="connsiteY77" fmla="*/ 1541508 h 2323145"/>
              <a:gd name="connsiteX78" fmla="*/ 6910674 w 11269336"/>
              <a:gd name="connsiteY78" fmla="*/ 1554793 h 2323145"/>
              <a:gd name="connsiteX79" fmla="*/ 6732152 w 11269336"/>
              <a:gd name="connsiteY79" fmla="*/ 1642538 h 2323145"/>
              <a:gd name="connsiteX80" fmla="*/ 6694106 w 11269336"/>
              <a:gd name="connsiteY80" fmla="*/ 1632377 h 2323145"/>
              <a:gd name="connsiteX81" fmla="*/ 6617223 w 11269336"/>
              <a:gd name="connsiteY81" fmla="*/ 1659889 h 2323145"/>
              <a:gd name="connsiteX82" fmla="*/ 6521138 w 11269336"/>
              <a:gd name="connsiteY82" fmla="*/ 1744340 h 2323145"/>
              <a:gd name="connsiteX83" fmla="*/ 6380677 w 11269336"/>
              <a:gd name="connsiteY83" fmla="*/ 1796883 h 2323145"/>
              <a:gd name="connsiteX84" fmla="*/ 6374897 w 11269336"/>
              <a:gd name="connsiteY84" fmla="*/ 1809910 h 2323145"/>
              <a:gd name="connsiteX85" fmla="*/ 6364545 w 11269336"/>
              <a:gd name="connsiteY85" fmla="*/ 1820090 h 2323145"/>
              <a:gd name="connsiteX86" fmla="*/ 6362126 w 11269336"/>
              <a:gd name="connsiteY86" fmla="*/ 1819991 h 2323145"/>
              <a:gd name="connsiteX87" fmla="*/ 6346673 w 11269336"/>
              <a:gd name="connsiteY87" fmla="*/ 1827824 h 2323145"/>
              <a:gd name="connsiteX88" fmla="*/ 6345588 w 11269336"/>
              <a:gd name="connsiteY88" fmla="*/ 1832232 h 2323145"/>
              <a:gd name="connsiteX89" fmla="*/ 6335708 w 11269336"/>
              <a:gd name="connsiteY89" fmla="*/ 1838451 h 2323145"/>
              <a:gd name="connsiteX90" fmla="*/ 6318182 w 11269336"/>
              <a:gd name="connsiteY90" fmla="*/ 1852975 h 2323145"/>
              <a:gd name="connsiteX91" fmla="*/ 6313084 w 11269336"/>
              <a:gd name="connsiteY91" fmla="*/ 1853561 h 2323145"/>
              <a:gd name="connsiteX92" fmla="*/ 6283816 w 11269336"/>
              <a:gd name="connsiteY92" fmla="*/ 1872148 h 2323145"/>
              <a:gd name="connsiteX93" fmla="*/ 6282550 w 11269336"/>
              <a:gd name="connsiteY93" fmla="*/ 1871392 h 2323145"/>
              <a:gd name="connsiteX94" fmla="*/ 6270527 w 11269336"/>
              <a:gd name="connsiteY94" fmla="*/ 1872208 h 2323145"/>
              <a:gd name="connsiteX95" fmla="*/ 6249518 w 11269336"/>
              <a:gd name="connsiteY95" fmla="*/ 1876079 h 2323145"/>
              <a:gd name="connsiteX96" fmla="*/ 6190386 w 11269336"/>
              <a:gd name="connsiteY96" fmla="*/ 1872478 h 2323145"/>
              <a:gd name="connsiteX97" fmla="*/ 6159777 w 11269336"/>
              <a:gd name="connsiteY97" fmla="*/ 1891745 h 2323145"/>
              <a:gd name="connsiteX98" fmla="*/ 6153131 w 11269336"/>
              <a:gd name="connsiteY98" fmla="*/ 1895079 h 2323145"/>
              <a:gd name="connsiteX99" fmla="*/ 6152798 w 11269336"/>
              <a:gd name="connsiteY99" fmla="*/ 1894920 h 2323145"/>
              <a:gd name="connsiteX100" fmla="*/ 6145388 w 11269336"/>
              <a:gd name="connsiteY100" fmla="*/ 1897990 h 2323145"/>
              <a:gd name="connsiteX101" fmla="*/ 6141014 w 11269336"/>
              <a:gd name="connsiteY101" fmla="*/ 1901155 h 2323145"/>
              <a:gd name="connsiteX102" fmla="*/ 6128122 w 11269336"/>
              <a:gd name="connsiteY102" fmla="*/ 1907623 h 2323145"/>
              <a:gd name="connsiteX103" fmla="*/ 6122351 w 11269336"/>
              <a:gd name="connsiteY103" fmla="*/ 1908359 h 2323145"/>
              <a:gd name="connsiteX104" fmla="*/ 6064750 w 11269336"/>
              <a:gd name="connsiteY104" fmla="*/ 1896394 h 2323145"/>
              <a:gd name="connsiteX105" fmla="*/ 5964230 w 11269336"/>
              <a:gd name="connsiteY105" fmla="*/ 1910038 h 2323145"/>
              <a:gd name="connsiteX106" fmla="*/ 5865399 w 11269336"/>
              <a:gd name="connsiteY106" fmla="*/ 1926966 h 2323145"/>
              <a:gd name="connsiteX107" fmla="*/ 5829951 w 11269336"/>
              <a:gd name="connsiteY107" fmla="*/ 1934755 h 2323145"/>
              <a:gd name="connsiteX108" fmla="*/ 5765285 w 11269336"/>
              <a:gd name="connsiteY108" fmla="*/ 1941322 h 2323145"/>
              <a:gd name="connsiteX109" fmla="*/ 5734750 w 11269336"/>
              <a:gd name="connsiteY109" fmla="*/ 1939793 h 2323145"/>
              <a:gd name="connsiteX110" fmla="*/ 5733569 w 11269336"/>
              <a:gd name="connsiteY110" fmla="*/ 1940505 h 2323145"/>
              <a:gd name="connsiteX111" fmla="*/ 5730329 w 11269336"/>
              <a:gd name="connsiteY111" fmla="*/ 1937845 h 2323145"/>
              <a:gd name="connsiteX112" fmla="*/ 5724661 w 11269336"/>
              <a:gd name="connsiteY112" fmla="*/ 1937455 h 2323145"/>
              <a:gd name="connsiteX113" fmla="*/ 5710186 w 11269336"/>
              <a:gd name="connsiteY113" fmla="*/ 1941370 h 2323145"/>
              <a:gd name="connsiteX114" fmla="*/ 5704910 w 11269336"/>
              <a:gd name="connsiteY114" fmla="*/ 1943663 h 2323145"/>
              <a:gd name="connsiteX115" fmla="*/ 5696836 w 11269336"/>
              <a:gd name="connsiteY115" fmla="*/ 1945271 h 2323145"/>
              <a:gd name="connsiteX116" fmla="*/ 5696583 w 11269336"/>
              <a:gd name="connsiteY116" fmla="*/ 1945050 h 2323145"/>
              <a:gd name="connsiteX117" fmla="*/ 5689123 w 11269336"/>
              <a:gd name="connsiteY117" fmla="*/ 1947067 h 2323145"/>
              <a:gd name="connsiteX118" fmla="*/ 5653291 w 11269336"/>
              <a:gd name="connsiteY118" fmla="*/ 1960245 h 2323145"/>
              <a:gd name="connsiteX119" fmla="*/ 5599385 w 11269336"/>
              <a:gd name="connsiteY119" fmla="*/ 1945198 h 2323145"/>
              <a:gd name="connsiteX120" fmla="*/ 5578300 w 11269336"/>
              <a:gd name="connsiteY120" fmla="*/ 1944963 h 2323145"/>
              <a:gd name="connsiteX121" fmla="*/ 5566758 w 11269336"/>
              <a:gd name="connsiteY121" fmla="*/ 1943441 h 2323145"/>
              <a:gd name="connsiteX122" fmla="*/ 5565857 w 11269336"/>
              <a:gd name="connsiteY122" fmla="*/ 1942445 h 2323145"/>
              <a:gd name="connsiteX123" fmla="*/ 5531534 w 11269336"/>
              <a:gd name="connsiteY123" fmla="*/ 1955208 h 2323145"/>
              <a:gd name="connsiteX124" fmla="*/ 5526552 w 11269336"/>
              <a:gd name="connsiteY124" fmla="*/ 1954799 h 2323145"/>
              <a:gd name="connsiteX125" fmla="*/ 5504723 w 11269336"/>
              <a:gd name="connsiteY125" fmla="*/ 1965811 h 2323145"/>
              <a:gd name="connsiteX126" fmla="*/ 5493156 w 11269336"/>
              <a:gd name="connsiteY126" fmla="*/ 1970063 h 2323145"/>
              <a:gd name="connsiteX127" fmla="*/ 5490486 w 11269336"/>
              <a:gd name="connsiteY127" fmla="*/ 1974227 h 2323145"/>
              <a:gd name="connsiteX128" fmla="*/ 5473107 w 11269336"/>
              <a:gd name="connsiteY128" fmla="*/ 1979001 h 2323145"/>
              <a:gd name="connsiteX129" fmla="*/ 5470885 w 11269336"/>
              <a:gd name="connsiteY129" fmla="*/ 1978432 h 2323145"/>
              <a:gd name="connsiteX130" fmla="*/ 5457393 w 11269336"/>
              <a:gd name="connsiteY130" fmla="*/ 1986525 h 2323145"/>
              <a:gd name="connsiteX131" fmla="*/ 5447102 w 11269336"/>
              <a:gd name="connsiteY131" fmla="*/ 1998329 h 2323145"/>
              <a:gd name="connsiteX132" fmla="*/ 5159151 w 11269336"/>
              <a:gd name="connsiteY132" fmla="*/ 2029640 h 2323145"/>
              <a:gd name="connsiteX133" fmla="*/ 5098838 w 11269336"/>
              <a:gd name="connsiteY133" fmla="*/ 2062961 h 2323145"/>
              <a:gd name="connsiteX134" fmla="*/ 4860988 w 11269336"/>
              <a:gd name="connsiteY134" fmla="*/ 2135698 h 2323145"/>
              <a:gd name="connsiteX135" fmla="*/ 4807902 w 11269336"/>
              <a:gd name="connsiteY135" fmla="*/ 2138894 h 2323145"/>
              <a:gd name="connsiteX136" fmla="*/ 4765388 w 11269336"/>
              <a:gd name="connsiteY136" fmla="*/ 2162525 h 2323145"/>
              <a:gd name="connsiteX137" fmla="*/ 4745033 w 11269336"/>
              <a:gd name="connsiteY137" fmla="*/ 2158859 h 2323145"/>
              <a:gd name="connsiteX138" fmla="*/ 4741475 w 11269336"/>
              <a:gd name="connsiteY138" fmla="*/ 2157998 h 2323145"/>
              <a:gd name="connsiteX139" fmla="*/ 4728247 w 11269336"/>
              <a:gd name="connsiteY139" fmla="*/ 2159526 h 2323145"/>
              <a:gd name="connsiteX140" fmla="*/ 4723263 w 11269336"/>
              <a:gd name="connsiteY140" fmla="*/ 2153742 h 2323145"/>
              <a:gd name="connsiteX141" fmla="*/ 4702453 w 11269336"/>
              <a:gd name="connsiteY141" fmla="*/ 2151586 h 2323145"/>
              <a:gd name="connsiteX142" fmla="*/ 4593061 w 11269336"/>
              <a:gd name="connsiteY142" fmla="*/ 2171597 h 2323145"/>
              <a:gd name="connsiteX143" fmla="*/ 4533444 w 11269336"/>
              <a:gd name="connsiteY143" fmla="*/ 2181200 h 2323145"/>
              <a:gd name="connsiteX144" fmla="*/ 4492832 w 11269336"/>
              <a:gd name="connsiteY144" fmla="*/ 2188033 h 2323145"/>
              <a:gd name="connsiteX145" fmla="*/ 4467257 w 11269336"/>
              <a:gd name="connsiteY145" fmla="*/ 2196121 h 2323145"/>
              <a:gd name="connsiteX146" fmla="*/ 4459937 w 11269336"/>
              <a:gd name="connsiteY146" fmla="*/ 2195182 h 2323145"/>
              <a:gd name="connsiteX147" fmla="*/ 4433312 w 11269336"/>
              <a:gd name="connsiteY147" fmla="*/ 2199004 h 2323145"/>
              <a:gd name="connsiteX148" fmla="*/ 4420601 w 11269336"/>
              <a:gd name="connsiteY148" fmla="*/ 2205158 h 2323145"/>
              <a:gd name="connsiteX149" fmla="*/ 4405765 w 11269336"/>
              <a:gd name="connsiteY149" fmla="*/ 2199902 h 2323145"/>
              <a:gd name="connsiteX150" fmla="*/ 4401354 w 11269336"/>
              <a:gd name="connsiteY150" fmla="*/ 2194745 h 2323145"/>
              <a:gd name="connsiteX151" fmla="*/ 4383151 w 11269336"/>
              <a:gd name="connsiteY151" fmla="*/ 2201140 h 2323145"/>
              <a:gd name="connsiteX152" fmla="*/ 4366646 w 11269336"/>
              <a:gd name="connsiteY152" fmla="*/ 2198564 h 2323145"/>
              <a:gd name="connsiteX153" fmla="*/ 4354009 w 11269336"/>
              <a:gd name="connsiteY153" fmla="*/ 2204984 h 2323145"/>
              <a:gd name="connsiteX154" fmla="*/ 4348284 w 11269336"/>
              <a:gd name="connsiteY154" fmla="*/ 2205270 h 2323145"/>
              <a:gd name="connsiteX155" fmla="*/ 4333906 w 11269336"/>
              <a:gd name="connsiteY155" fmla="*/ 2205251 h 2323145"/>
              <a:gd name="connsiteX156" fmla="*/ 4308819 w 11269336"/>
              <a:gd name="connsiteY156" fmla="*/ 2203822 h 2323145"/>
              <a:gd name="connsiteX157" fmla="*/ 4301210 w 11269336"/>
              <a:gd name="connsiteY157" fmla="*/ 2204456 h 2323145"/>
              <a:gd name="connsiteX158" fmla="*/ 4283095 w 11269336"/>
              <a:gd name="connsiteY158" fmla="*/ 2198177 h 2323145"/>
              <a:gd name="connsiteX159" fmla="*/ 4250119 w 11269336"/>
              <a:gd name="connsiteY159" fmla="*/ 2196342 h 2323145"/>
              <a:gd name="connsiteX160" fmla="*/ 4189203 w 11269336"/>
              <a:gd name="connsiteY160" fmla="*/ 2178994 h 2323145"/>
              <a:gd name="connsiteX161" fmla="*/ 4154035 w 11269336"/>
              <a:gd name="connsiteY161" fmla="*/ 2171950 h 2323145"/>
              <a:gd name="connsiteX162" fmla="*/ 4129569 w 11269336"/>
              <a:gd name="connsiteY162" fmla="*/ 2163850 h 2323145"/>
              <a:gd name="connsiteX163" fmla="*/ 4061250 w 11269336"/>
              <a:gd name="connsiteY163" fmla="*/ 2159236 h 2323145"/>
              <a:gd name="connsiteX164" fmla="*/ 3945480 w 11269336"/>
              <a:gd name="connsiteY164" fmla="*/ 2158279 h 2323145"/>
              <a:gd name="connsiteX165" fmla="*/ 3921468 w 11269336"/>
              <a:gd name="connsiteY165" fmla="*/ 2156588 h 2323145"/>
              <a:gd name="connsiteX166" fmla="*/ 3903348 w 11269336"/>
              <a:gd name="connsiteY166" fmla="*/ 2149220 h 2323145"/>
              <a:gd name="connsiteX167" fmla="*/ 3901342 w 11269336"/>
              <a:gd name="connsiteY167" fmla="*/ 2142355 h 2323145"/>
              <a:gd name="connsiteX168" fmla="*/ 3888539 w 11269336"/>
              <a:gd name="connsiteY168" fmla="*/ 2140476 h 2323145"/>
              <a:gd name="connsiteX169" fmla="*/ 3885662 w 11269336"/>
              <a:gd name="connsiteY169" fmla="*/ 2138740 h 2323145"/>
              <a:gd name="connsiteX170" fmla="*/ 3868627 w 11269336"/>
              <a:gd name="connsiteY170" fmla="*/ 2130023 h 2323145"/>
              <a:gd name="connsiteX171" fmla="*/ 3819177 w 11269336"/>
              <a:gd name="connsiteY171" fmla="*/ 2142111 h 2323145"/>
              <a:gd name="connsiteX172" fmla="*/ 3769100 w 11269336"/>
              <a:gd name="connsiteY172" fmla="*/ 2131731 h 2323145"/>
              <a:gd name="connsiteX173" fmla="*/ 3562752 w 11269336"/>
              <a:gd name="connsiteY173" fmla="*/ 2131785 h 2323145"/>
              <a:gd name="connsiteX174" fmla="*/ 3541402 w 11269336"/>
              <a:gd name="connsiteY174" fmla="*/ 2106821 h 2323145"/>
              <a:gd name="connsiteX175" fmla="*/ 3365341 w 11269336"/>
              <a:gd name="connsiteY175" fmla="*/ 2077638 h 2323145"/>
              <a:gd name="connsiteX176" fmla="*/ 3170922 w 11269336"/>
              <a:gd name="connsiteY176" fmla="*/ 2115957 h 2323145"/>
              <a:gd name="connsiteX177" fmla="*/ 3156256 w 11269336"/>
              <a:gd name="connsiteY177" fmla="*/ 2124773 h 2323145"/>
              <a:gd name="connsiteX178" fmla="*/ 3140298 w 11269336"/>
              <a:gd name="connsiteY178" fmla="*/ 2129182 h 2323145"/>
              <a:gd name="connsiteX179" fmla="*/ 3138514 w 11269336"/>
              <a:gd name="connsiteY179" fmla="*/ 2128069 h 2323145"/>
              <a:gd name="connsiteX180" fmla="*/ 3120467 w 11269336"/>
              <a:gd name="connsiteY180" fmla="*/ 2128281 h 2323145"/>
              <a:gd name="connsiteX181" fmla="*/ 3116175 w 11269336"/>
              <a:gd name="connsiteY181" fmla="*/ 2131633 h 2323145"/>
              <a:gd name="connsiteX182" fmla="*/ 3103685 w 11269336"/>
              <a:gd name="connsiteY182" fmla="*/ 2132814 h 2323145"/>
              <a:gd name="connsiteX183" fmla="*/ 3078794 w 11269336"/>
              <a:gd name="connsiteY183" fmla="*/ 2137935 h 2323145"/>
              <a:gd name="connsiteX184" fmla="*/ 3074407 w 11269336"/>
              <a:gd name="connsiteY184" fmla="*/ 2136274 h 2323145"/>
              <a:gd name="connsiteX185" fmla="*/ 3037285 w 11269336"/>
              <a:gd name="connsiteY185" fmla="*/ 2139919 h 2323145"/>
              <a:gd name="connsiteX186" fmla="*/ 3036901 w 11269336"/>
              <a:gd name="connsiteY186" fmla="*/ 2138726 h 2323145"/>
              <a:gd name="connsiteX187" fmla="*/ 3026996 w 11269336"/>
              <a:gd name="connsiteY187" fmla="*/ 2134322 h 2323145"/>
              <a:gd name="connsiteX188" fmla="*/ 3007772 w 11269336"/>
              <a:gd name="connsiteY188" fmla="*/ 2128742 h 2323145"/>
              <a:gd name="connsiteX189" fmla="*/ 2965030 w 11269336"/>
              <a:gd name="connsiteY189" fmla="*/ 2100494 h 2323145"/>
              <a:gd name="connsiteX190" fmla="*/ 2926342 w 11269336"/>
              <a:gd name="connsiteY190" fmla="*/ 2104155 h 2323145"/>
              <a:gd name="connsiteX191" fmla="*/ 2918608 w 11269336"/>
              <a:gd name="connsiteY191" fmla="*/ 2104215 h 2323145"/>
              <a:gd name="connsiteX192" fmla="*/ 2918475 w 11269336"/>
              <a:gd name="connsiteY192" fmla="*/ 2103937 h 2323145"/>
              <a:gd name="connsiteX193" fmla="*/ 2910360 w 11269336"/>
              <a:gd name="connsiteY193" fmla="*/ 2103444 h 2323145"/>
              <a:gd name="connsiteX194" fmla="*/ 2904507 w 11269336"/>
              <a:gd name="connsiteY194" fmla="*/ 2104326 h 2323145"/>
              <a:gd name="connsiteX195" fmla="*/ 2889503 w 11269336"/>
              <a:gd name="connsiteY195" fmla="*/ 2104443 h 2323145"/>
              <a:gd name="connsiteX196" fmla="*/ 2884480 w 11269336"/>
              <a:gd name="connsiteY196" fmla="*/ 2102626 h 2323145"/>
              <a:gd name="connsiteX197" fmla="*/ 2882689 w 11269336"/>
              <a:gd name="connsiteY197" fmla="*/ 2099228 h 2323145"/>
              <a:gd name="connsiteX198" fmla="*/ 2881291 w 11269336"/>
              <a:gd name="connsiteY198" fmla="*/ 2099618 h 2323145"/>
              <a:gd name="connsiteX199" fmla="*/ 2853979 w 11269336"/>
              <a:gd name="connsiteY199" fmla="*/ 2090388 h 2323145"/>
              <a:gd name="connsiteX200" fmla="*/ 2791790 w 11269336"/>
              <a:gd name="connsiteY200" fmla="*/ 2080332 h 2323145"/>
              <a:gd name="connsiteX201" fmla="*/ 2755844 w 11269336"/>
              <a:gd name="connsiteY201" fmla="*/ 2078874 h 2323145"/>
              <a:gd name="connsiteX202" fmla="*/ 2657742 w 11269336"/>
              <a:gd name="connsiteY202" fmla="*/ 2070179 h 2323145"/>
              <a:gd name="connsiteX203" fmla="*/ 2559549 w 11269336"/>
              <a:gd name="connsiteY203" fmla="*/ 2057873 h 2323145"/>
              <a:gd name="connsiteX204" fmla="*/ 2512054 w 11269336"/>
              <a:gd name="connsiteY204" fmla="*/ 2031671 h 2323145"/>
              <a:gd name="connsiteX205" fmla="*/ 2506437 w 11269336"/>
              <a:gd name="connsiteY205" fmla="*/ 2030918 h 2323145"/>
              <a:gd name="connsiteX206" fmla="*/ 2491752 w 11269336"/>
              <a:gd name="connsiteY206" fmla="*/ 2033906 h 2323145"/>
              <a:gd name="connsiteX207" fmla="*/ 2486338 w 11269336"/>
              <a:gd name="connsiteY207" fmla="*/ 2035862 h 2323145"/>
              <a:gd name="connsiteX208" fmla="*/ 2478186 w 11269336"/>
              <a:gd name="connsiteY208" fmla="*/ 2036953 h 2323145"/>
              <a:gd name="connsiteX209" fmla="*/ 2477950 w 11269336"/>
              <a:gd name="connsiteY209" fmla="*/ 2036715 h 2323145"/>
              <a:gd name="connsiteX210" fmla="*/ 2470381 w 11269336"/>
              <a:gd name="connsiteY210" fmla="*/ 2038256 h 2323145"/>
              <a:gd name="connsiteX211" fmla="*/ 2433781 w 11269336"/>
              <a:gd name="connsiteY211" fmla="*/ 2049140 h 2323145"/>
              <a:gd name="connsiteX212" fmla="*/ 2381172 w 11269336"/>
              <a:gd name="connsiteY212" fmla="*/ 2030645 h 2323145"/>
              <a:gd name="connsiteX213" fmla="*/ 2360198 w 11269336"/>
              <a:gd name="connsiteY213" fmla="*/ 2029059 h 2323145"/>
              <a:gd name="connsiteX214" fmla="*/ 2348815 w 11269336"/>
              <a:gd name="connsiteY214" fmla="*/ 2026798 h 2323145"/>
              <a:gd name="connsiteX215" fmla="*/ 2347988 w 11269336"/>
              <a:gd name="connsiteY215" fmla="*/ 2025745 h 2323145"/>
              <a:gd name="connsiteX216" fmla="*/ 2312920 w 11269336"/>
              <a:gd name="connsiteY216" fmla="*/ 2036311 h 2323145"/>
              <a:gd name="connsiteX217" fmla="*/ 2307986 w 11269336"/>
              <a:gd name="connsiteY217" fmla="*/ 2035583 h 2323145"/>
              <a:gd name="connsiteX218" fmla="*/ 2285481 w 11269336"/>
              <a:gd name="connsiteY218" fmla="*/ 2045197 h 2323145"/>
              <a:gd name="connsiteX219" fmla="*/ 2273666 w 11269336"/>
              <a:gd name="connsiteY219" fmla="*/ 2048710 h 2323145"/>
              <a:gd name="connsiteX220" fmla="*/ 2270719 w 11269336"/>
              <a:gd name="connsiteY220" fmla="*/ 2052702 h 2323145"/>
              <a:gd name="connsiteX221" fmla="*/ 2253080 w 11269336"/>
              <a:gd name="connsiteY221" fmla="*/ 2056363 h 2323145"/>
              <a:gd name="connsiteX222" fmla="*/ 2250906 w 11269336"/>
              <a:gd name="connsiteY222" fmla="*/ 2055654 h 2323145"/>
              <a:gd name="connsiteX223" fmla="*/ 2236905 w 11269336"/>
              <a:gd name="connsiteY223" fmla="*/ 2062882 h 2323145"/>
              <a:gd name="connsiteX224" fmla="*/ 2225830 w 11269336"/>
              <a:gd name="connsiteY224" fmla="*/ 2074027 h 2323145"/>
              <a:gd name="connsiteX225" fmla="*/ 2073776 w 11269336"/>
              <a:gd name="connsiteY225" fmla="*/ 2089244 h 2323145"/>
              <a:gd name="connsiteX226" fmla="*/ 1948256 w 11269336"/>
              <a:gd name="connsiteY226" fmla="*/ 2146616 h 2323145"/>
              <a:gd name="connsiteX227" fmla="*/ 1865582 w 11269336"/>
              <a:gd name="connsiteY227" fmla="*/ 2153738 h 2323145"/>
              <a:gd name="connsiteX228" fmla="*/ 1835210 w 11269336"/>
              <a:gd name="connsiteY228" fmla="*/ 2134244 h 2323145"/>
              <a:gd name="connsiteX229" fmla="*/ 1632661 w 11269336"/>
              <a:gd name="connsiteY229" fmla="*/ 2173882 h 2323145"/>
              <a:gd name="connsiteX230" fmla="*/ 1579590 w 11269336"/>
              <a:gd name="connsiteY230" fmla="*/ 2173680 h 2323145"/>
              <a:gd name="connsiteX231" fmla="*/ 1535601 w 11269336"/>
              <a:gd name="connsiteY231" fmla="*/ 2194590 h 2323145"/>
              <a:gd name="connsiteX232" fmla="*/ 1515594 w 11269336"/>
              <a:gd name="connsiteY232" fmla="*/ 2189622 h 2323145"/>
              <a:gd name="connsiteX233" fmla="*/ 1512113 w 11269336"/>
              <a:gd name="connsiteY233" fmla="*/ 2188534 h 2323145"/>
              <a:gd name="connsiteX234" fmla="*/ 1498838 w 11269336"/>
              <a:gd name="connsiteY234" fmla="*/ 2189213 h 2323145"/>
              <a:gd name="connsiteX235" fmla="*/ 1494279 w 11269336"/>
              <a:gd name="connsiteY235" fmla="*/ 2183112 h 2323145"/>
              <a:gd name="connsiteX236" fmla="*/ 1473714 w 11269336"/>
              <a:gd name="connsiteY236" fmla="*/ 2179625 h 2323145"/>
              <a:gd name="connsiteX237" fmla="*/ 1449503 w 11269336"/>
              <a:gd name="connsiteY237" fmla="*/ 2182633 h 2323145"/>
              <a:gd name="connsiteX238" fmla="*/ 1266687 w 11269336"/>
              <a:gd name="connsiteY238" fmla="*/ 2212688 h 2323145"/>
              <a:gd name="connsiteX239" fmla="*/ 1239614 w 11269336"/>
              <a:gd name="connsiteY239" fmla="*/ 2209727 h 2323145"/>
              <a:gd name="connsiteX240" fmla="*/ 1202436 w 11269336"/>
              <a:gd name="connsiteY240" fmla="*/ 2209817 h 2323145"/>
              <a:gd name="connsiteX241" fmla="*/ 1136097 w 11269336"/>
              <a:gd name="connsiteY241" fmla="*/ 2205112 h 2323145"/>
              <a:gd name="connsiteX242" fmla="*/ 988232 w 11269336"/>
              <a:gd name="connsiteY242" fmla="*/ 2235635 h 2323145"/>
              <a:gd name="connsiteX243" fmla="*/ 981959 w 11269336"/>
              <a:gd name="connsiteY243" fmla="*/ 2231607 h 2323145"/>
              <a:gd name="connsiteX244" fmla="*/ 938600 w 11269336"/>
              <a:gd name="connsiteY244" fmla="*/ 2238113 h 2323145"/>
              <a:gd name="connsiteX245" fmla="*/ 791788 w 11269336"/>
              <a:gd name="connsiteY245" fmla="*/ 2293224 h 2323145"/>
              <a:gd name="connsiteX246" fmla="*/ 706914 w 11269336"/>
              <a:gd name="connsiteY246" fmla="*/ 2305046 h 2323145"/>
              <a:gd name="connsiteX247" fmla="*/ 675971 w 11269336"/>
              <a:gd name="connsiteY247" fmla="*/ 2304030 h 2323145"/>
              <a:gd name="connsiteX248" fmla="*/ 624180 w 11269336"/>
              <a:gd name="connsiteY248" fmla="*/ 2302650 h 2323145"/>
              <a:gd name="connsiteX249" fmla="*/ 583453 w 11269336"/>
              <a:gd name="connsiteY249" fmla="*/ 2288788 h 2323145"/>
              <a:gd name="connsiteX250" fmla="*/ 540946 w 11269336"/>
              <a:gd name="connsiteY250" fmla="*/ 2292721 h 2323145"/>
              <a:gd name="connsiteX251" fmla="*/ 533680 w 11269336"/>
              <a:gd name="connsiteY251" fmla="*/ 2310233 h 2323145"/>
              <a:gd name="connsiteX252" fmla="*/ 487366 w 11269336"/>
              <a:gd name="connsiteY252" fmla="*/ 2309053 h 2323145"/>
              <a:gd name="connsiteX253" fmla="*/ 416820 w 11269336"/>
              <a:gd name="connsiteY253" fmla="*/ 2305443 h 2323145"/>
              <a:gd name="connsiteX254" fmla="*/ 376805 w 11269336"/>
              <a:gd name="connsiteY254" fmla="*/ 2307647 h 2323145"/>
              <a:gd name="connsiteX255" fmla="*/ 266777 w 11269336"/>
              <a:gd name="connsiteY255" fmla="*/ 2309012 h 2323145"/>
              <a:gd name="connsiteX256" fmla="*/ 156013 w 11269336"/>
              <a:gd name="connsiteY256" fmla="*/ 2306832 h 2323145"/>
              <a:gd name="connsiteX257" fmla="*/ 87258 w 11269336"/>
              <a:gd name="connsiteY257" fmla="*/ 2285511 h 2323145"/>
              <a:gd name="connsiteX258" fmla="*/ 23798 w 11269336"/>
              <a:gd name="connsiteY258" fmla="*/ 2281822 h 2323145"/>
              <a:gd name="connsiteX259" fmla="*/ 0 w 11269336"/>
              <a:gd name="connsiteY259" fmla="*/ 2285369 h 2323145"/>
              <a:gd name="connsiteX260" fmla="*/ 0 w 11269336"/>
              <a:gd name="connsiteY260" fmla="*/ 0 h 2323145"/>
              <a:gd name="connsiteX0" fmla="*/ 0 w 11269336"/>
              <a:gd name="connsiteY0" fmla="*/ 0 h 2323145"/>
              <a:gd name="connsiteX1" fmla="*/ 11269336 w 11269336"/>
              <a:gd name="connsiteY1" fmla="*/ 0 h 2323145"/>
              <a:gd name="connsiteX2" fmla="*/ 11268645 w 11269336"/>
              <a:gd name="connsiteY2" fmla="*/ 511 h 2323145"/>
              <a:gd name="connsiteX3" fmla="*/ 11230739 w 11269336"/>
              <a:gd name="connsiteY3" fmla="*/ 37096 h 2323145"/>
              <a:gd name="connsiteX4" fmla="*/ 11082485 w 11269336"/>
              <a:gd name="connsiteY4" fmla="*/ 78590 h 2323145"/>
              <a:gd name="connsiteX5" fmla="*/ 11031776 w 11269336"/>
              <a:gd name="connsiteY5" fmla="*/ 79197 h 2323145"/>
              <a:gd name="connsiteX6" fmla="*/ 10995894 w 11269336"/>
              <a:gd name="connsiteY6" fmla="*/ 83459 h 2323145"/>
              <a:gd name="connsiteX7" fmla="*/ 10861177 w 11269336"/>
              <a:gd name="connsiteY7" fmla="*/ 147419 h 2323145"/>
              <a:gd name="connsiteX8" fmla="*/ 10782732 w 11269336"/>
              <a:gd name="connsiteY8" fmla="*/ 135645 h 2323145"/>
              <a:gd name="connsiteX9" fmla="*/ 10660773 w 11269336"/>
              <a:gd name="connsiteY9" fmla="*/ 179312 h 2323145"/>
              <a:gd name="connsiteX10" fmla="*/ 10564442 w 11269336"/>
              <a:gd name="connsiteY10" fmla="*/ 160738 h 2323145"/>
              <a:gd name="connsiteX11" fmla="*/ 10490200 w 11269336"/>
              <a:gd name="connsiteY11" fmla="*/ 183533 h 2323145"/>
              <a:gd name="connsiteX12" fmla="*/ 10271351 w 11269336"/>
              <a:gd name="connsiteY12" fmla="*/ 243104 h 2323145"/>
              <a:gd name="connsiteX13" fmla="*/ 10061033 w 11269336"/>
              <a:gd name="connsiteY13" fmla="*/ 364937 h 2323145"/>
              <a:gd name="connsiteX14" fmla="*/ 9921770 w 11269336"/>
              <a:gd name="connsiteY14" fmla="*/ 406154 h 2323145"/>
              <a:gd name="connsiteX15" fmla="*/ 9858388 w 11269336"/>
              <a:gd name="connsiteY15" fmla="*/ 439489 h 2323145"/>
              <a:gd name="connsiteX16" fmla="*/ 9811914 w 11269336"/>
              <a:gd name="connsiteY16" fmla="*/ 449865 h 2323145"/>
              <a:gd name="connsiteX17" fmla="*/ 9784394 w 11269336"/>
              <a:gd name="connsiteY17" fmla="*/ 457816 h 2323145"/>
              <a:gd name="connsiteX18" fmla="*/ 9656836 w 11269336"/>
              <a:gd name="connsiteY18" fmla="*/ 469967 h 2323145"/>
              <a:gd name="connsiteX19" fmla="*/ 9561575 w 11269336"/>
              <a:gd name="connsiteY19" fmla="*/ 559978 h 2323145"/>
              <a:gd name="connsiteX20" fmla="*/ 9162278 w 11269336"/>
              <a:gd name="connsiteY20" fmla="*/ 704724 h 2323145"/>
              <a:gd name="connsiteX21" fmla="*/ 9062863 w 11269336"/>
              <a:gd name="connsiteY21" fmla="*/ 754656 h 2323145"/>
              <a:gd name="connsiteX22" fmla="*/ 8914746 w 11269336"/>
              <a:gd name="connsiteY22" fmla="*/ 826428 h 2323145"/>
              <a:gd name="connsiteX23" fmla="*/ 8917778 w 11269336"/>
              <a:gd name="connsiteY23" fmla="*/ 835198 h 2323145"/>
              <a:gd name="connsiteX24" fmla="*/ 8905560 w 11269336"/>
              <a:gd name="connsiteY24" fmla="*/ 838358 h 2323145"/>
              <a:gd name="connsiteX25" fmla="*/ 8897564 w 11269336"/>
              <a:gd name="connsiteY25" fmla="*/ 834287 h 2323145"/>
              <a:gd name="connsiteX26" fmla="*/ 8878040 w 11269336"/>
              <a:gd name="connsiteY26" fmla="*/ 844150 h 2323145"/>
              <a:gd name="connsiteX27" fmla="*/ 8795998 w 11269336"/>
              <a:gd name="connsiteY27" fmla="*/ 863337 h 2323145"/>
              <a:gd name="connsiteX28" fmla="*/ 8776970 w 11269336"/>
              <a:gd name="connsiteY28" fmla="*/ 885177 h 2323145"/>
              <a:gd name="connsiteX29" fmla="*/ 8755719 w 11269336"/>
              <a:gd name="connsiteY29" fmla="*/ 889754 h 2323145"/>
              <a:gd name="connsiteX30" fmla="*/ 8743257 w 11269336"/>
              <a:gd name="connsiteY30" fmla="*/ 904723 h 2323145"/>
              <a:gd name="connsiteX31" fmla="*/ 8721366 w 11269336"/>
              <a:gd name="connsiteY31" fmla="*/ 904711 h 2323145"/>
              <a:gd name="connsiteX32" fmla="*/ 8678353 w 11269336"/>
              <a:gd name="connsiteY32" fmla="*/ 926318 h 2323145"/>
              <a:gd name="connsiteX33" fmla="*/ 8636849 w 11269336"/>
              <a:gd name="connsiteY33" fmla="*/ 937900 h 2323145"/>
              <a:gd name="connsiteX34" fmla="*/ 8620213 w 11269336"/>
              <a:gd name="connsiteY34" fmla="*/ 943068 h 2323145"/>
              <a:gd name="connsiteX35" fmla="*/ 8612581 w 11269336"/>
              <a:gd name="connsiteY35" fmla="*/ 952695 h 2323145"/>
              <a:gd name="connsiteX36" fmla="*/ 8589038 w 11269336"/>
              <a:gd name="connsiteY36" fmla="*/ 963892 h 2323145"/>
              <a:gd name="connsiteX37" fmla="*/ 8579950 w 11269336"/>
              <a:gd name="connsiteY37" fmla="*/ 960899 h 2323145"/>
              <a:gd name="connsiteX38" fmla="*/ 8579319 w 11269336"/>
              <a:gd name="connsiteY38" fmla="*/ 965630 h 2323145"/>
              <a:gd name="connsiteX39" fmla="*/ 8547429 w 11269336"/>
              <a:gd name="connsiteY39" fmla="*/ 984506 h 2323145"/>
              <a:gd name="connsiteX40" fmla="*/ 8478704 w 11269336"/>
              <a:gd name="connsiteY40" fmla="*/ 1025490 h 2323145"/>
              <a:gd name="connsiteX41" fmla="*/ 8461421 w 11269336"/>
              <a:gd name="connsiteY41" fmla="*/ 1035512 h 2323145"/>
              <a:gd name="connsiteX42" fmla="*/ 8445003 w 11269336"/>
              <a:gd name="connsiteY42" fmla="*/ 1036851 h 2323145"/>
              <a:gd name="connsiteX43" fmla="*/ 8357350 w 11269336"/>
              <a:gd name="connsiteY43" fmla="*/ 1060213 h 2323145"/>
              <a:gd name="connsiteX44" fmla="*/ 8335565 w 11269336"/>
              <a:gd name="connsiteY44" fmla="*/ 1061151 h 2323145"/>
              <a:gd name="connsiteX45" fmla="*/ 8325267 w 11269336"/>
              <a:gd name="connsiteY45" fmla="*/ 1055919 h 2323145"/>
              <a:gd name="connsiteX46" fmla="*/ 8293586 w 11269336"/>
              <a:gd name="connsiteY46" fmla="*/ 1076144 h 2323145"/>
              <a:gd name="connsiteX47" fmla="*/ 8242405 w 11269336"/>
              <a:gd name="connsiteY47" fmla="*/ 1095960 h 2323145"/>
              <a:gd name="connsiteX48" fmla="*/ 8197391 w 11269336"/>
              <a:gd name="connsiteY48" fmla="*/ 1107746 h 2323145"/>
              <a:gd name="connsiteX49" fmla="*/ 8081474 w 11269336"/>
              <a:gd name="connsiteY49" fmla="*/ 1130125 h 2323145"/>
              <a:gd name="connsiteX50" fmla="*/ 8053585 w 11269336"/>
              <a:gd name="connsiteY50" fmla="*/ 1129169 h 2323145"/>
              <a:gd name="connsiteX51" fmla="*/ 8038422 w 11269336"/>
              <a:gd name="connsiteY51" fmla="*/ 1119092 h 2323145"/>
              <a:gd name="connsiteX52" fmla="*/ 8029450 w 11269336"/>
              <a:gd name="connsiteY52" fmla="*/ 1125592 h 2323145"/>
              <a:gd name="connsiteX53" fmla="*/ 7959552 w 11269336"/>
              <a:gd name="connsiteY53" fmla="*/ 1140188 h 2323145"/>
              <a:gd name="connsiteX54" fmla="*/ 7914188 w 11269336"/>
              <a:gd name="connsiteY54" fmla="*/ 1150862 h 2323145"/>
              <a:gd name="connsiteX55" fmla="*/ 7914918 w 11269336"/>
              <a:gd name="connsiteY55" fmla="*/ 1168758 h 2323145"/>
              <a:gd name="connsiteX56" fmla="*/ 7875510 w 11269336"/>
              <a:gd name="connsiteY56" fmla="*/ 1183153 h 2323145"/>
              <a:gd name="connsiteX57" fmla="*/ 7829932 w 11269336"/>
              <a:gd name="connsiteY57" fmla="*/ 1180782 h 2323145"/>
              <a:gd name="connsiteX58" fmla="*/ 7779182 w 11269336"/>
              <a:gd name="connsiteY58" fmla="*/ 1192665 h 2323145"/>
              <a:gd name="connsiteX59" fmla="*/ 7748774 w 11269336"/>
              <a:gd name="connsiteY59" fmla="*/ 1199586 h 2323145"/>
              <a:gd name="connsiteX60" fmla="*/ 7671846 w 11269336"/>
              <a:gd name="connsiteY60" fmla="*/ 1231966 h 2323145"/>
              <a:gd name="connsiteX61" fmla="*/ 7554146 w 11269336"/>
              <a:gd name="connsiteY61" fmla="*/ 1319748 h 2323145"/>
              <a:gd name="connsiteX62" fmla="*/ 7515052 w 11269336"/>
              <a:gd name="connsiteY62" fmla="*/ 1336718 h 2323145"/>
              <a:gd name="connsiteX63" fmla="*/ 7507193 w 11269336"/>
              <a:gd name="connsiteY63" fmla="*/ 1334617 h 2323145"/>
              <a:gd name="connsiteX64" fmla="*/ 7461694 w 11269336"/>
              <a:gd name="connsiteY64" fmla="*/ 1375866 h 2323145"/>
              <a:gd name="connsiteX65" fmla="*/ 7377571 w 11269336"/>
              <a:gd name="connsiteY65" fmla="*/ 1400128 h 2323145"/>
              <a:gd name="connsiteX66" fmla="*/ 7311261 w 11269336"/>
              <a:gd name="connsiteY66" fmla="*/ 1412652 h 2323145"/>
              <a:gd name="connsiteX67" fmla="*/ 7275307 w 11269336"/>
              <a:gd name="connsiteY67" fmla="*/ 1422171 h 2323145"/>
              <a:gd name="connsiteX68" fmla="*/ 7247783 w 11269336"/>
              <a:gd name="connsiteY68" fmla="*/ 1426330 h 2323145"/>
              <a:gd name="connsiteX69" fmla="*/ 7185047 w 11269336"/>
              <a:gd name="connsiteY69" fmla="*/ 1451812 h 2323145"/>
              <a:gd name="connsiteX70" fmla="*/ 7084117 w 11269336"/>
              <a:gd name="connsiteY70" fmla="*/ 1500281 h 2323145"/>
              <a:gd name="connsiteX71" fmla="*/ 7062011 w 11269336"/>
              <a:gd name="connsiteY71" fmla="*/ 1509183 h 2323145"/>
              <a:gd name="connsiteX72" fmla="*/ 7040555 w 11269336"/>
              <a:gd name="connsiteY72" fmla="*/ 1511207 h 2323145"/>
              <a:gd name="connsiteX73" fmla="*/ 7033438 w 11269336"/>
              <a:gd name="connsiteY73" fmla="*/ 1506772 h 2323145"/>
              <a:gd name="connsiteX74" fmla="*/ 7020886 w 11269336"/>
              <a:gd name="connsiteY74" fmla="*/ 1510764 h 2323145"/>
              <a:gd name="connsiteX75" fmla="*/ 7017033 w 11269336"/>
              <a:gd name="connsiteY75" fmla="*/ 1510650 h 2323145"/>
              <a:gd name="connsiteX76" fmla="*/ 6995460 w 11269336"/>
              <a:gd name="connsiteY76" fmla="*/ 1511173 h 2323145"/>
              <a:gd name="connsiteX77" fmla="*/ 6962144 w 11269336"/>
              <a:gd name="connsiteY77" fmla="*/ 1541508 h 2323145"/>
              <a:gd name="connsiteX78" fmla="*/ 6910674 w 11269336"/>
              <a:gd name="connsiteY78" fmla="*/ 1554793 h 2323145"/>
              <a:gd name="connsiteX79" fmla="*/ 6732152 w 11269336"/>
              <a:gd name="connsiteY79" fmla="*/ 1642538 h 2323145"/>
              <a:gd name="connsiteX80" fmla="*/ 6694106 w 11269336"/>
              <a:gd name="connsiteY80" fmla="*/ 1632377 h 2323145"/>
              <a:gd name="connsiteX81" fmla="*/ 6617223 w 11269336"/>
              <a:gd name="connsiteY81" fmla="*/ 1659889 h 2323145"/>
              <a:gd name="connsiteX82" fmla="*/ 6521138 w 11269336"/>
              <a:gd name="connsiteY82" fmla="*/ 1744340 h 2323145"/>
              <a:gd name="connsiteX83" fmla="*/ 6380677 w 11269336"/>
              <a:gd name="connsiteY83" fmla="*/ 1796883 h 2323145"/>
              <a:gd name="connsiteX84" fmla="*/ 6374897 w 11269336"/>
              <a:gd name="connsiteY84" fmla="*/ 1809910 h 2323145"/>
              <a:gd name="connsiteX85" fmla="*/ 6364545 w 11269336"/>
              <a:gd name="connsiteY85" fmla="*/ 1820090 h 2323145"/>
              <a:gd name="connsiteX86" fmla="*/ 6362126 w 11269336"/>
              <a:gd name="connsiteY86" fmla="*/ 1819991 h 2323145"/>
              <a:gd name="connsiteX87" fmla="*/ 6346673 w 11269336"/>
              <a:gd name="connsiteY87" fmla="*/ 1827824 h 2323145"/>
              <a:gd name="connsiteX88" fmla="*/ 6345588 w 11269336"/>
              <a:gd name="connsiteY88" fmla="*/ 1832232 h 2323145"/>
              <a:gd name="connsiteX89" fmla="*/ 6335708 w 11269336"/>
              <a:gd name="connsiteY89" fmla="*/ 1838451 h 2323145"/>
              <a:gd name="connsiteX90" fmla="*/ 6318182 w 11269336"/>
              <a:gd name="connsiteY90" fmla="*/ 1852975 h 2323145"/>
              <a:gd name="connsiteX91" fmla="*/ 6313084 w 11269336"/>
              <a:gd name="connsiteY91" fmla="*/ 1853561 h 2323145"/>
              <a:gd name="connsiteX92" fmla="*/ 6283816 w 11269336"/>
              <a:gd name="connsiteY92" fmla="*/ 1872148 h 2323145"/>
              <a:gd name="connsiteX93" fmla="*/ 6282550 w 11269336"/>
              <a:gd name="connsiteY93" fmla="*/ 1871392 h 2323145"/>
              <a:gd name="connsiteX94" fmla="*/ 6270527 w 11269336"/>
              <a:gd name="connsiteY94" fmla="*/ 1872208 h 2323145"/>
              <a:gd name="connsiteX95" fmla="*/ 6249518 w 11269336"/>
              <a:gd name="connsiteY95" fmla="*/ 1876079 h 2323145"/>
              <a:gd name="connsiteX96" fmla="*/ 6190386 w 11269336"/>
              <a:gd name="connsiteY96" fmla="*/ 1872478 h 2323145"/>
              <a:gd name="connsiteX97" fmla="*/ 6159777 w 11269336"/>
              <a:gd name="connsiteY97" fmla="*/ 1891745 h 2323145"/>
              <a:gd name="connsiteX98" fmla="*/ 6153131 w 11269336"/>
              <a:gd name="connsiteY98" fmla="*/ 1895079 h 2323145"/>
              <a:gd name="connsiteX99" fmla="*/ 6152798 w 11269336"/>
              <a:gd name="connsiteY99" fmla="*/ 1894920 h 2323145"/>
              <a:gd name="connsiteX100" fmla="*/ 6145388 w 11269336"/>
              <a:gd name="connsiteY100" fmla="*/ 1897990 h 2323145"/>
              <a:gd name="connsiteX101" fmla="*/ 6141014 w 11269336"/>
              <a:gd name="connsiteY101" fmla="*/ 1901155 h 2323145"/>
              <a:gd name="connsiteX102" fmla="*/ 6128122 w 11269336"/>
              <a:gd name="connsiteY102" fmla="*/ 1907623 h 2323145"/>
              <a:gd name="connsiteX103" fmla="*/ 6122351 w 11269336"/>
              <a:gd name="connsiteY103" fmla="*/ 1908359 h 2323145"/>
              <a:gd name="connsiteX104" fmla="*/ 6064750 w 11269336"/>
              <a:gd name="connsiteY104" fmla="*/ 1896394 h 2323145"/>
              <a:gd name="connsiteX105" fmla="*/ 5964230 w 11269336"/>
              <a:gd name="connsiteY105" fmla="*/ 1910038 h 2323145"/>
              <a:gd name="connsiteX106" fmla="*/ 5865399 w 11269336"/>
              <a:gd name="connsiteY106" fmla="*/ 1926966 h 2323145"/>
              <a:gd name="connsiteX107" fmla="*/ 5829951 w 11269336"/>
              <a:gd name="connsiteY107" fmla="*/ 1934755 h 2323145"/>
              <a:gd name="connsiteX108" fmla="*/ 5765285 w 11269336"/>
              <a:gd name="connsiteY108" fmla="*/ 1941322 h 2323145"/>
              <a:gd name="connsiteX109" fmla="*/ 5734750 w 11269336"/>
              <a:gd name="connsiteY109" fmla="*/ 1939793 h 2323145"/>
              <a:gd name="connsiteX110" fmla="*/ 5733569 w 11269336"/>
              <a:gd name="connsiteY110" fmla="*/ 1940505 h 2323145"/>
              <a:gd name="connsiteX111" fmla="*/ 5730329 w 11269336"/>
              <a:gd name="connsiteY111" fmla="*/ 1937845 h 2323145"/>
              <a:gd name="connsiteX112" fmla="*/ 5724661 w 11269336"/>
              <a:gd name="connsiteY112" fmla="*/ 1937455 h 2323145"/>
              <a:gd name="connsiteX113" fmla="*/ 5710186 w 11269336"/>
              <a:gd name="connsiteY113" fmla="*/ 1941370 h 2323145"/>
              <a:gd name="connsiteX114" fmla="*/ 5704910 w 11269336"/>
              <a:gd name="connsiteY114" fmla="*/ 1943663 h 2323145"/>
              <a:gd name="connsiteX115" fmla="*/ 5696836 w 11269336"/>
              <a:gd name="connsiteY115" fmla="*/ 1945271 h 2323145"/>
              <a:gd name="connsiteX116" fmla="*/ 5696583 w 11269336"/>
              <a:gd name="connsiteY116" fmla="*/ 1945050 h 2323145"/>
              <a:gd name="connsiteX117" fmla="*/ 5689123 w 11269336"/>
              <a:gd name="connsiteY117" fmla="*/ 1947067 h 2323145"/>
              <a:gd name="connsiteX118" fmla="*/ 5653291 w 11269336"/>
              <a:gd name="connsiteY118" fmla="*/ 1960245 h 2323145"/>
              <a:gd name="connsiteX119" fmla="*/ 5599385 w 11269336"/>
              <a:gd name="connsiteY119" fmla="*/ 1945198 h 2323145"/>
              <a:gd name="connsiteX120" fmla="*/ 5578300 w 11269336"/>
              <a:gd name="connsiteY120" fmla="*/ 1944963 h 2323145"/>
              <a:gd name="connsiteX121" fmla="*/ 5566758 w 11269336"/>
              <a:gd name="connsiteY121" fmla="*/ 1943441 h 2323145"/>
              <a:gd name="connsiteX122" fmla="*/ 5565857 w 11269336"/>
              <a:gd name="connsiteY122" fmla="*/ 1942445 h 2323145"/>
              <a:gd name="connsiteX123" fmla="*/ 5531534 w 11269336"/>
              <a:gd name="connsiteY123" fmla="*/ 1955208 h 2323145"/>
              <a:gd name="connsiteX124" fmla="*/ 5526552 w 11269336"/>
              <a:gd name="connsiteY124" fmla="*/ 1954799 h 2323145"/>
              <a:gd name="connsiteX125" fmla="*/ 5504723 w 11269336"/>
              <a:gd name="connsiteY125" fmla="*/ 1965811 h 2323145"/>
              <a:gd name="connsiteX126" fmla="*/ 5493156 w 11269336"/>
              <a:gd name="connsiteY126" fmla="*/ 1970063 h 2323145"/>
              <a:gd name="connsiteX127" fmla="*/ 5490486 w 11269336"/>
              <a:gd name="connsiteY127" fmla="*/ 1974227 h 2323145"/>
              <a:gd name="connsiteX128" fmla="*/ 5473107 w 11269336"/>
              <a:gd name="connsiteY128" fmla="*/ 1979001 h 2323145"/>
              <a:gd name="connsiteX129" fmla="*/ 5470885 w 11269336"/>
              <a:gd name="connsiteY129" fmla="*/ 1978432 h 2323145"/>
              <a:gd name="connsiteX130" fmla="*/ 5457393 w 11269336"/>
              <a:gd name="connsiteY130" fmla="*/ 1986525 h 2323145"/>
              <a:gd name="connsiteX131" fmla="*/ 5447102 w 11269336"/>
              <a:gd name="connsiteY131" fmla="*/ 1998329 h 2323145"/>
              <a:gd name="connsiteX132" fmla="*/ 5159151 w 11269336"/>
              <a:gd name="connsiteY132" fmla="*/ 2029640 h 2323145"/>
              <a:gd name="connsiteX133" fmla="*/ 5098838 w 11269336"/>
              <a:gd name="connsiteY133" fmla="*/ 2062961 h 2323145"/>
              <a:gd name="connsiteX134" fmla="*/ 4860988 w 11269336"/>
              <a:gd name="connsiteY134" fmla="*/ 2135698 h 2323145"/>
              <a:gd name="connsiteX135" fmla="*/ 4807902 w 11269336"/>
              <a:gd name="connsiteY135" fmla="*/ 2138894 h 2323145"/>
              <a:gd name="connsiteX136" fmla="*/ 4765388 w 11269336"/>
              <a:gd name="connsiteY136" fmla="*/ 2162525 h 2323145"/>
              <a:gd name="connsiteX137" fmla="*/ 4745033 w 11269336"/>
              <a:gd name="connsiteY137" fmla="*/ 2158859 h 2323145"/>
              <a:gd name="connsiteX138" fmla="*/ 4741475 w 11269336"/>
              <a:gd name="connsiteY138" fmla="*/ 2157998 h 2323145"/>
              <a:gd name="connsiteX139" fmla="*/ 4728247 w 11269336"/>
              <a:gd name="connsiteY139" fmla="*/ 2159526 h 2323145"/>
              <a:gd name="connsiteX140" fmla="*/ 4723263 w 11269336"/>
              <a:gd name="connsiteY140" fmla="*/ 2153742 h 2323145"/>
              <a:gd name="connsiteX141" fmla="*/ 4593061 w 11269336"/>
              <a:gd name="connsiteY141" fmla="*/ 2171597 h 2323145"/>
              <a:gd name="connsiteX142" fmla="*/ 4533444 w 11269336"/>
              <a:gd name="connsiteY142" fmla="*/ 2181200 h 2323145"/>
              <a:gd name="connsiteX143" fmla="*/ 4492832 w 11269336"/>
              <a:gd name="connsiteY143" fmla="*/ 2188033 h 2323145"/>
              <a:gd name="connsiteX144" fmla="*/ 4467257 w 11269336"/>
              <a:gd name="connsiteY144" fmla="*/ 2196121 h 2323145"/>
              <a:gd name="connsiteX145" fmla="*/ 4459937 w 11269336"/>
              <a:gd name="connsiteY145" fmla="*/ 2195182 h 2323145"/>
              <a:gd name="connsiteX146" fmla="*/ 4433312 w 11269336"/>
              <a:gd name="connsiteY146" fmla="*/ 2199004 h 2323145"/>
              <a:gd name="connsiteX147" fmla="*/ 4420601 w 11269336"/>
              <a:gd name="connsiteY147" fmla="*/ 2205158 h 2323145"/>
              <a:gd name="connsiteX148" fmla="*/ 4405765 w 11269336"/>
              <a:gd name="connsiteY148" fmla="*/ 2199902 h 2323145"/>
              <a:gd name="connsiteX149" fmla="*/ 4401354 w 11269336"/>
              <a:gd name="connsiteY149" fmla="*/ 2194745 h 2323145"/>
              <a:gd name="connsiteX150" fmla="*/ 4383151 w 11269336"/>
              <a:gd name="connsiteY150" fmla="*/ 2201140 h 2323145"/>
              <a:gd name="connsiteX151" fmla="*/ 4366646 w 11269336"/>
              <a:gd name="connsiteY151" fmla="*/ 2198564 h 2323145"/>
              <a:gd name="connsiteX152" fmla="*/ 4354009 w 11269336"/>
              <a:gd name="connsiteY152" fmla="*/ 2204984 h 2323145"/>
              <a:gd name="connsiteX153" fmla="*/ 4348284 w 11269336"/>
              <a:gd name="connsiteY153" fmla="*/ 2205270 h 2323145"/>
              <a:gd name="connsiteX154" fmla="*/ 4333906 w 11269336"/>
              <a:gd name="connsiteY154" fmla="*/ 2205251 h 2323145"/>
              <a:gd name="connsiteX155" fmla="*/ 4308819 w 11269336"/>
              <a:gd name="connsiteY155" fmla="*/ 2203822 h 2323145"/>
              <a:gd name="connsiteX156" fmla="*/ 4301210 w 11269336"/>
              <a:gd name="connsiteY156" fmla="*/ 2204456 h 2323145"/>
              <a:gd name="connsiteX157" fmla="*/ 4283095 w 11269336"/>
              <a:gd name="connsiteY157" fmla="*/ 2198177 h 2323145"/>
              <a:gd name="connsiteX158" fmla="*/ 4250119 w 11269336"/>
              <a:gd name="connsiteY158" fmla="*/ 2196342 h 2323145"/>
              <a:gd name="connsiteX159" fmla="*/ 4189203 w 11269336"/>
              <a:gd name="connsiteY159" fmla="*/ 2178994 h 2323145"/>
              <a:gd name="connsiteX160" fmla="*/ 4154035 w 11269336"/>
              <a:gd name="connsiteY160" fmla="*/ 2171950 h 2323145"/>
              <a:gd name="connsiteX161" fmla="*/ 4129569 w 11269336"/>
              <a:gd name="connsiteY161" fmla="*/ 2163850 h 2323145"/>
              <a:gd name="connsiteX162" fmla="*/ 4061250 w 11269336"/>
              <a:gd name="connsiteY162" fmla="*/ 2159236 h 2323145"/>
              <a:gd name="connsiteX163" fmla="*/ 3945480 w 11269336"/>
              <a:gd name="connsiteY163" fmla="*/ 2158279 h 2323145"/>
              <a:gd name="connsiteX164" fmla="*/ 3921468 w 11269336"/>
              <a:gd name="connsiteY164" fmla="*/ 2156588 h 2323145"/>
              <a:gd name="connsiteX165" fmla="*/ 3903348 w 11269336"/>
              <a:gd name="connsiteY165" fmla="*/ 2149220 h 2323145"/>
              <a:gd name="connsiteX166" fmla="*/ 3901342 w 11269336"/>
              <a:gd name="connsiteY166" fmla="*/ 2142355 h 2323145"/>
              <a:gd name="connsiteX167" fmla="*/ 3888539 w 11269336"/>
              <a:gd name="connsiteY167" fmla="*/ 2140476 h 2323145"/>
              <a:gd name="connsiteX168" fmla="*/ 3885662 w 11269336"/>
              <a:gd name="connsiteY168" fmla="*/ 2138740 h 2323145"/>
              <a:gd name="connsiteX169" fmla="*/ 3868627 w 11269336"/>
              <a:gd name="connsiteY169" fmla="*/ 2130023 h 2323145"/>
              <a:gd name="connsiteX170" fmla="*/ 3819177 w 11269336"/>
              <a:gd name="connsiteY170" fmla="*/ 2142111 h 2323145"/>
              <a:gd name="connsiteX171" fmla="*/ 3769100 w 11269336"/>
              <a:gd name="connsiteY171" fmla="*/ 2131731 h 2323145"/>
              <a:gd name="connsiteX172" fmla="*/ 3562752 w 11269336"/>
              <a:gd name="connsiteY172" fmla="*/ 2131785 h 2323145"/>
              <a:gd name="connsiteX173" fmla="*/ 3541402 w 11269336"/>
              <a:gd name="connsiteY173" fmla="*/ 2106821 h 2323145"/>
              <a:gd name="connsiteX174" fmla="*/ 3365341 w 11269336"/>
              <a:gd name="connsiteY174" fmla="*/ 2077638 h 2323145"/>
              <a:gd name="connsiteX175" fmla="*/ 3170922 w 11269336"/>
              <a:gd name="connsiteY175" fmla="*/ 2115957 h 2323145"/>
              <a:gd name="connsiteX176" fmla="*/ 3156256 w 11269336"/>
              <a:gd name="connsiteY176" fmla="*/ 2124773 h 2323145"/>
              <a:gd name="connsiteX177" fmla="*/ 3140298 w 11269336"/>
              <a:gd name="connsiteY177" fmla="*/ 2129182 h 2323145"/>
              <a:gd name="connsiteX178" fmla="*/ 3138514 w 11269336"/>
              <a:gd name="connsiteY178" fmla="*/ 2128069 h 2323145"/>
              <a:gd name="connsiteX179" fmla="*/ 3120467 w 11269336"/>
              <a:gd name="connsiteY179" fmla="*/ 2128281 h 2323145"/>
              <a:gd name="connsiteX180" fmla="*/ 3116175 w 11269336"/>
              <a:gd name="connsiteY180" fmla="*/ 2131633 h 2323145"/>
              <a:gd name="connsiteX181" fmla="*/ 3103685 w 11269336"/>
              <a:gd name="connsiteY181" fmla="*/ 2132814 h 2323145"/>
              <a:gd name="connsiteX182" fmla="*/ 3078794 w 11269336"/>
              <a:gd name="connsiteY182" fmla="*/ 2137935 h 2323145"/>
              <a:gd name="connsiteX183" fmla="*/ 3074407 w 11269336"/>
              <a:gd name="connsiteY183" fmla="*/ 2136274 h 2323145"/>
              <a:gd name="connsiteX184" fmla="*/ 3037285 w 11269336"/>
              <a:gd name="connsiteY184" fmla="*/ 2139919 h 2323145"/>
              <a:gd name="connsiteX185" fmla="*/ 3036901 w 11269336"/>
              <a:gd name="connsiteY185" fmla="*/ 2138726 h 2323145"/>
              <a:gd name="connsiteX186" fmla="*/ 3026996 w 11269336"/>
              <a:gd name="connsiteY186" fmla="*/ 2134322 h 2323145"/>
              <a:gd name="connsiteX187" fmla="*/ 3007772 w 11269336"/>
              <a:gd name="connsiteY187" fmla="*/ 2128742 h 2323145"/>
              <a:gd name="connsiteX188" fmla="*/ 2965030 w 11269336"/>
              <a:gd name="connsiteY188" fmla="*/ 2100494 h 2323145"/>
              <a:gd name="connsiteX189" fmla="*/ 2926342 w 11269336"/>
              <a:gd name="connsiteY189" fmla="*/ 2104155 h 2323145"/>
              <a:gd name="connsiteX190" fmla="*/ 2918608 w 11269336"/>
              <a:gd name="connsiteY190" fmla="*/ 2104215 h 2323145"/>
              <a:gd name="connsiteX191" fmla="*/ 2918475 w 11269336"/>
              <a:gd name="connsiteY191" fmla="*/ 2103937 h 2323145"/>
              <a:gd name="connsiteX192" fmla="*/ 2910360 w 11269336"/>
              <a:gd name="connsiteY192" fmla="*/ 2103444 h 2323145"/>
              <a:gd name="connsiteX193" fmla="*/ 2904507 w 11269336"/>
              <a:gd name="connsiteY193" fmla="*/ 2104326 h 2323145"/>
              <a:gd name="connsiteX194" fmla="*/ 2889503 w 11269336"/>
              <a:gd name="connsiteY194" fmla="*/ 2104443 h 2323145"/>
              <a:gd name="connsiteX195" fmla="*/ 2884480 w 11269336"/>
              <a:gd name="connsiteY195" fmla="*/ 2102626 h 2323145"/>
              <a:gd name="connsiteX196" fmla="*/ 2882689 w 11269336"/>
              <a:gd name="connsiteY196" fmla="*/ 2099228 h 2323145"/>
              <a:gd name="connsiteX197" fmla="*/ 2881291 w 11269336"/>
              <a:gd name="connsiteY197" fmla="*/ 2099618 h 2323145"/>
              <a:gd name="connsiteX198" fmla="*/ 2853979 w 11269336"/>
              <a:gd name="connsiteY198" fmla="*/ 2090388 h 2323145"/>
              <a:gd name="connsiteX199" fmla="*/ 2791790 w 11269336"/>
              <a:gd name="connsiteY199" fmla="*/ 2080332 h 2323145"/>
              <a:gd name="connsiteX200" fmla="*/ 2755844 w 11269336"/>
              <a:gd name="connsiteY200" fmla="*/ 2078874 h 2323145"/>
              <a:gd name="connsiteX201" fmla="*/ 2657742 w 11269336"/>
              <a:gd name="connsiteY201" fmla="*/ 2070179 h 2323145"/>
              <a:gd name="connsiteX202" fmla="*/ 2559549 w 11269336"/>
              <a:gd name="connsiteY202" fmla="*/ 2057873 h 2323145"/>
              <a:gd name="connsiteX203" fmla="*/ 2512054 w 11269336"/>
              <a:gd name="connsiteY203" fmla="*/ 2031671 h 2323145"/>
              <a:gd name="connsiteX204" fmla="*/ 2506437 w 11269336"/>
              <a:gd name="connsiteY204" fmla="*/ 2030918 h 2323145"/>
              <a:gd name="connsiteX205" fmla="*/ 2491752 w 11269336"/>
              <a:gd name="connsiteY205" fmla="*/ 2033906 h 2323145"/>
              <a:gd name="connsiteX206" fmla="*/ 2486338 w 11269336"/>
              <a:gd name="connsiteY206" fmla="*/ 2035862 h 2323145"/>
              <a:gd name="connsiteX207" fmla="*/ 2478186 w 11269336"/>
              <a:gd name="connsiteY207" fmla="*/ 2036953 h 2323145"/>
              <a:gd name="connsiteX208" fmla="*/ 2477950 w 11269336"/>
              <a:gd name="connsiteY208" fmla="*/ 2036715 h 2323145"/>
              <a:gd name="connsiteX209" fmla="*/ 2470381 w 11269336"/>
              <a:gd name="connsiteY209" fmla="*/ 2038256 h 2323145"/>
              <a:gd name="connsiteX210" fmla="*/ 2433781 w 11269336"/>
              <a:gd name="connsiteY210" fmla="*/ 2049140 h 2323145"/>
              <a:gd name="connsiteX211" fmla="*/ 2381172 w 11269336"/>
              <a:gd name="connsiteY211" fmla="*/ 2030645 h 2323145"/>
              <a:gd name="connsiteX212" fmla="*/ 2360198 w 11269336"/>
              <a:gd name="connsiteY212" fmla="*/ 2029059 h 2323145"/>
              <a:gd name="connsiteX213" fmla="*/ 2348815 w 11269336"/>
              <a:gd name="connsiteY213" fmla="*/ 2026798 h 2323145"/>
              <a:gd name="connsiteX214" fmla="*/ 2347988 w 11269336"/>
              <a:gd name="connsiteY214" fmla="*/ 2025745 h 2323145"/>
              <a:gd name="connsiteX215" fmla="*/ 2312920 w 11269336"/>
              <a:gd name="connsiteY215" fmla="*/ 2036311 h 2323145"/>
              <a:gd name="connsiteX216" fmla="*/ 2307986 w 11269336"/>
              <a:gd name="connsiteY216" fmla="*/ 2035583 h 2323145"/>
              <a:gd name="connsiteX217" fmla="*/ 2285481 w 11269336"/>
              <a:gd name="connsiteY217" fmla="*/ 2045197 h 2323145"/>
              <a:gd name="connsiteX218" fmla="*/ 2273666 w 11269336"/>
              <a:gd name="connsiteY218" fmla="*/ 2048710 h 2323145"/>
              <a:gd name="connsiteX219" fmla="*/ 2270719 w 11269336"/>
              <a:gd name="connsiteY219" fmla="*/ 2052702 h 2323145"/>
              <a:gd name="connsiteX220" fmla="*/ 2253080 w 11269336"/>
              <a:gd name="connsiteY220" fmla="*/ 2056363 h 2323145"/>
              <a:gd name="connsiteX221" fmla="*/ 2250906 w 11269336"/>
              <a:gd name="connsiteY221" fmla="*/ 2055654 h 2323145"/>
              <a:gd name="connsiteX222" fmla="*/ 2236905 w 11269336"/>
              <a:gd name="connsiteY222" fmla="*/ 2062882 h 2323145"/>
              <a:gd name="connsiteX223" fmla="*/ 2225830 w 11269336"/>
              <a:gd name="connsiteY223" fmla="*/ 2074027 h 2323145"/>
              <a:gd name="connsiteX224" fmla="*/ 2073776 w 11269336"/>
              <a:gd name="connsiteY224" fmla="*/ 2089244 h 2323145"/>
              <a:gd name="connsiteX225" fmla="*/ 1948256 w 11269336"/>
              <a:gd name="connsiteY225" fmla="*/ 2146616 h 2323145"/>
              <a:gd name="connsiteX226" fmla="*/ 1865582 w 11269336"/>
              <a:gd name="connsiteY226" fmla="*/ 2153738 h 2323145"/>
              <a:gd name="connsiteX227" fmla="*/ 1835210 w 11269336"/>
              <a:gd name="connsiteY227" fmla="*/ 2134244 h 2323145"/>
              <a:gd name="connsiteX228" fmla="*/ 1632661 w 11269336"/>
              <a:gd name="connsiteY228" fmla="*/ 2173882 h 2323145"/>
              <a:gd name="connsiteX229" fmla="*/ 1579590 w 11269336"/>
              <a:gd name="connsiteY229" fmla="*/ 2173680 h 2323145"/>
              <a:gd name="connsiteX230" fmla="*/ 1535601 w 11269336"/>
              <a:gd name="connsiteY230" fmla="*/ 2194590 h 2323145"/>
              <a:gd name="connsiteX231" fmla="*/ 1515594 w 11269336"/>
              <a:gd name="connsiteY231" fmla="*/ 2189622 h 2323145"/>
              <a:gd name="connsiteX232" fmla="*/ 1512113 w 11269336"/>
              <a:gd name="connsiteY232" fmla="*/ 2188534 h 2323145"/>
              <a:gd name="connsiteX233" fmla="*/ 1498838 w 11269336"/>
              <a:gd name="connsiteY233" fmla="*/ 2189213 h 2323145"/>
              <a:gd name="connsiteX234" fmla="*/ 1494279 w 11269336"/>
              <a:gd name="connsiteY234" fmla="*/ 2183112 h 2323145"/>
              <a:gd name="connsiteX235" fmla="*/ 1473714 w 11269336"/>
              <a:gd name="connsiteY235" fmla="*/ 2179625 h 2323145"/>
              <a:gd name="connsiteX236" fmla="*/ 1449503 w 11269336"/>
              <a:gd name="connsiteY236" fmla="*/ 2182633 h 2323145"/>
              <a:gd name="connsiteX237" fmla="*/ 1266687 w 11269336"/>
              <a:gd name="connsiteY237" fmla="*/ 2212688 h 2323145"/>
              <a:gd name="connsiteX238" fmla="*/ 1239614 w 11269336"/>
              <a:gd name="connsiteY238" fmla="*/ 2209727 h 2323145"/>
              <a:gd name="connsiteX239" fmla="*/ 1202436 w 11269336"/>
              <a:gd name="connsiteY239" fmla="*/ 2209817 h 2323145"/>
              <a:gd name="connsiteX240" fmla="*/ 1136097 w 11269336"/>
              <a:gd name="connsiteY240" fmla="*/ 2205112 h 2323145"/>
              <a:gd name="connsiteX241" fmla="*/ 988232 w 11269336"/>
              <a:gd name="connsiteY241" fmla="*/ 2235635 h 2323145"/>
              <a:gd name="connsiteX242" fmla="*/ 981959 w 11269336"/>
              <a:gd name="connsiteY242" fmla="*/ 2231607 h 2323145"/>
              <a:gd name="connsiteX243" fmla="*/ 938600 w 11269336"/>
              <a:gd name="connsiteY243" fmla="*/ 2238113 h 2323145"/>
              <a:gd name="connsiteX244" fmla="*/ 791788 w 11269336"/>
              <a:gd name="connsiteY244" fmla="*/ 2293224 h 2323145"/>
              <a:gd name="connsiteX245" fmla="*/ 706914 w 11269336"/>
              <a:gd name="connsiteY245" fmla="*/ 2305046 h 2323145"/>
              <a:gd name="connsiteX246" fmla="*/ 675971 w 11269336"/>
              <a:gd name="connsiteY246" fmla="*/ 2304030 h 2323145"/>
              <a:gd name="connsiteX247" fmla="*/ 624180 w 11269336"/>
              <a:gd name="connsiteY247" fmla="*/ 2302650 h 2323145"/>
              <a:gd name="connsiteX248" fmla="*/ 583453 w 11269336"/>
              <a:gd name="connsiteY248" fmla="*/ 2288788 h 2323145"/>
              <a:gd name="connsiteX249" fmla="*/ 540946 w 11269336"/>
              <a:gd name="connsiteY249" fmla="*/ 2292721 h 2323145"/>
              <a:gd name="connsiteX250" fmla="*/ 533680 w 11269336"/>
              <a:gd name="connsiteY250" fmla="*/ 2310233 h 2323145"/>
              <a:gd name="connsiteX251" fmla="*/ 487366 w 11269336"/>
              <a:gd name="connsiteY251" fmla="*/ 2309053 h 2323145"/>
              <a:gd name="connsiteX252" fmla="*/ 416820 w 11269336"/>
              <a:gd name="connsiteY252" fmla="*/ 2305443 h 2323145"/>
              <a:gd name="connsiteX253" fmla="*/ 376805 w 11269336"/>
              <a:gd name="connsiteY253" fmla="*/ 2307647 h 2323145"/>
              <a:gd name="connsiteX254" fmla="*/ 266777 w 11269336"/>
              <a:gd name="connsiteY254" fmla="*/ 2309012 h 2323145"/>
              <a:gd name="connsiteX255" fmla="*/ 156013 w 11269336"/>
              <a:gd name="connsiteY255" fmla="*/ 2306832 h 2323145"/>
              <a:gd name="connsiteX256" fmla="*/ 87258 w 11269336"/>
              <a:gd name="connsiteY256" fmla="*/ 2285511 h 2323145"/>
              <a:gd name="connsiteX257" fmla="*/ 23798 w 11269336"/>
              <a:gd name="connsiteY257" fmla="*/ 2281822 h 2323145"/>
              <a:gd name="connsiteX258" fmla="*/ 0 w 11269336"/>
              <a:gd name="connsiteY258" fmla="*/ 2285369 h 2323145"/>
              <a:gd name="connsiteX259" fmla="*/ 0 w 11269336"/>
              <a:gd name="connsiteY259" fmla="*/ 0 h 2323145"/>
              <a:gd name="connsiteX0" fmla="*/ 0 w 11269336"/>
              <a:gd name="connsiteY0" fmla="*/ 0 h 2323145"/>
              <a:gd name="connsiteX1" fmla="*/ 11269336 w 11269336"/>
              <a:gd name="connsiteY1" fmla="*/ 0 h 2323145"/>
              <a:gd name="connsiteX2" fmla="*/ 11268645 w 11269336"/>
              <a:gd name="connsiteY2" fmla="*/ 511 h 2323145"/>
              <a:gd name="connsiteX3" fmla="*/ 11230739 w 11269336"/>
              <a:gd name="connsiteY3" fmla="*/ 37096 h 2323145"/>
              <a:gd name="connsiteX4" fmla="*/ 11082485 w 11269336"/>
              <a:gd name="connsiteY4" fmla="*/ 78590 h 2323145"/>
              <a:gd name="connsiteX5" fmla="*/ 11031776 w 11269336"/>
              <a:gd name="connsiteY5" fmla="*/ 79197 h 2323145"/>
              <a:gd name="connsiteX6" fmla="*/ 10995894 w 11269336"/>
              <a:gd name="connsiteY6" fmla="*/ 83459 h 2323145"/>
              <a:gd name="connsiteX7" fmla="*/ 10861177 w 11269336"/>
              <a:gd name="connsiteY7" fmla="*/ 147419 h 2323145"/>
              <a:gd name="connsiteX8" fmla="*/ 10782732 w 11269336"/>
              <a:gd name="connsiteY8" fmla="*/ 135645 h 2323145"/>
              <a:gd name="connsiteX9" fmla="*/ 10660773 w 11269336"/>
              <a:gd name="connsiteY9" fmla="*/ 179312 h 2323145"/>
              <a:gd name="connsiteX10" fmla="*/ 10564442 w 11269336"/>
              <a:gd name="connsiteY10" fmla="*/ 160738 h 2323145"/>
              <a:gd name="connsiteX11" fmla="*/ 10490200 w 11269336"/>
              <a:gd name="connsiteY11" fmla="*/ 183533 h 2323145"/>
              <a:gd name="connsiteX12" fmla="*/ 10271351 w 11269336"/>
              <a:gd name="connsiteY12" fmla="*/ 243104 h 2323145"/>
              <a:gd name="connsiteX13" fmla="*/ 10061033 w 11269336"/>
              <a:gd name="connsiteY13" fmla="*/ 364937 h 2323145"/>
              <a:gd name="connsiteX14" fmla="*/ 9921770 w 11269336"/>
              <a:gd name="connsiteY14" fmla="*/ 406154 h 2323145"/>
              <a:gd name="connsiteX15" fmla="*/ 9858388 w 11269336"/>
              <a:gd name="connsiteY15" fmla="*/ 439489 h 2323145"/>
              <a:gd name="connsiteX16" fmla="*/ 9811914 w 11269336"/>
              <a:gd name="connsiteY16" fmla="*/ 449865 h 2323145"/>
              <a:gd name="connsiteX17" fmla="*/ 9784394 w 11269336"/>
              <a:gd name="connsiteY17" fmla="*/ 457816 h 2323145"/>
              <a:gd name="connsiteX18" fmla="*/ 9656836 w 11269336"/>
              <a:gd name="connsiteY18" fmla="*/ 469967 h 2323145"/>
              <a:gd name="connsiteX19" fmla="*/ 9561575 w 11269336"/>
              <a:gd name="connsiteY19" fmla="*/ 559978 h 2323145"/>
              <a:gd name="connsiteX20" fmla="*/ 9162278 w 11269336"/>
              <a:gd name="connsiteY20" fmla="*/ 704724 h 2323145"/>
              <a:gd name="connsiteX21" fmla="*/ 9062863 w 11269336"/>
              <a:gd name="connsiteY21" fmla="*/ 754656 h 2323145"/>
              <a:gd name="connsiteX22" fmla="*/ 8914746 w 11269336"/>
              <a:gd name="connsiteY22" fmla="*/ 826428 h 2323145"/>
              <a:gd name="connsiteX23" fmla="*/ 8917778 w 11269336"/>
              <a:gd name="connsiteY23" fmla="*/ 835198 h 2323145"/>
              <a:gd name="connsiteX24" fmla="*/ 8905560 w 11269336"/>
              <a:gd name="connsiteY24" fmla="*/ 838358 h 2323145"/>
              <a:gd name="connsiteX25" fmla="*/ 8897564 w 11269336"/>
              <a:gd name="connsiteY25" fmla="*/ 834287 h 2323145"/>
              <a:gd name="connsiteX26" fmla="*/ 8878040 w 11269336"/>
              <a:gd name="connsiteY26" fmla="*/ 844150 h 2323145"/>
              <a:gd name="connsiteX27" fmla="*/ 8795998 w 11269336"/>
              <a:gd name="connsiteY27" fmla="*/ 863337 h 2323145"/>
              <a:gd name="connsiteX28" fmla="*/ 8776970 w 11269336"/>
              <a:gd name="connsiteY28" fmla="*/ 885177 h 2323145"/>
              <a:gd name="connsiteX29" fmla="*/ 8755719 w 11269336"/>
              <a:gd name="connsiteY29" fmla="*/ 889754 h 2323145"/>
              <a:gd name="connsiteX30" fmla="*/ 8743257 w 11269336"/>
              <a:gd name="connsiteY30" fmla="*/ 904723 h 2323145"/>
              <a:gd name="connsiteX31" fmla="*/ 8721366 w 11269336"/>
              <a:gd name="connsiteY31" fmla="*/ 904711 h 2323145"/>
              <a:gd name="connsiteX32" fmla="*/ 8678353 w 11269336"/>
              <a:gd name="connsiteY32" fmla="*/ 926318 h 2323145"/>
              <a:gd name="connsiteX33" fmla="*/ 8636849 w 11269336"/>
              <a:gd name="connsiteY33" fmla="*/ 937900 h 2323145"/>
              <a:gd name="connsiteX34" fmla="*/ 8620213 w 11269336"/>
              <a:gd name="connsiteY34" fmla="*/ 943068 h 2323145"/>
              <a:gd name="connsiteX35" fmla="*/ 8612581 w 11269336"/>
              <a:gd name="connsiteY35" fmla="*/ 952695 h 2323145"/>
              <a:gd name="connsiteX36" fmla="*/ 8589038 w 11269336"/>
              <a:gd name="connsiteY36" fmla="*/ 963892 h 2323145"/>
              <a:gd name="connsiteX37" fmla="*/ 8579950 w 11269336"/>
              <a:gd name="connsiteY37" fmla="*/ 960899 h 2323145"/>
              <a:gd name="connsiteX38" fmla="*/ 8579319 w 11269336"/>
              <a:gd name="connsiteY38" fmla="*/ 965630 h 2323145"/>
              <a:gd name="connsiteX39" fmla="*/ 8547429 w 11269336"/>
              <a:gd name="connsiteY39" fmla="*/ 984506 h 2323145"/>
              <a:gd name="connsiteX40" fmla="*/ 8478704 w 11269336"/>
              <a:gd name="connsiteY40" fmla="*/ 1025490 h 2323145"/>
              <a:gd name="connsiteX41" fmla="*/ 8461421 w 11269336"/>
              <a:gd name="connsiteY41" fmla="*/ 1035512 h 2323145"/>
              <a:gd name="connsiteX42" fmla="*/ 8445003 w 11269336"/>
              <a:gd name="connsiteY42" fmla="*/ 1036851 h 2323145"/>
              <a:gd name="connsiteX43" fmla="*/ 8357350 w 11269336"/>
              <a:gd name="connsiteY43" fmla="*/ 1060213 h 2323145"/>
              <a:gd name="connsiteX44" fmla="*/ 8335565 w 11269336"/>
              <a:gd name="connsiteY44" fmla="*/ 1061151 h 2323145"/>
              <a:gd name="connsiteX45" fmla="*/ 8325267 w 11269336"/>
              <a:gd name="connsiteY45" fmla="*/ 1055919 h 2323145"/>
              <a:gd name="connsiteX46" fmla="*/ 8293586 w 11269336"/>
              <a:gd name="connsiteY46" fmla="*/ 1076144 h 2323145"/>
              <a:gd name="connsiteX47" fmla="*/ 8242405 w 11269336"/>
              <a:gd name="connsiteY47" fmla="*/ 1095960 h 2323145"/>
              <a:gd name="connsiteX48" fmla="*/ 8197391 w 11269336"/>
              <a:gd name="connsiteY48" fmla="*/ 1107746 h 2323145"/>
              <a:gd name="connsiteX49" fmla="*/ 8081474 w 11269336"/>
              <a:gd name="connsiteY49" fmla="*/ 1130125 h 2323145"/>
              <a:gd name="connsiteX50" fmla="*/ 8053585 w 11269336"/>
              <a:gd name="connsiteY50" fmla="*/ 1129169 h 2323145"/>
              <a:gd name="connsiteX51" fmla="*/ 8038422 w 11269336"/>
              <a:gd name="connsiteY51" fmla="*/ 1119092 h 2323145"/>
              <a:gd name="connsiteX52" fmla="*/ 8029450 w 11269336"/>
              <a:gd name="connsiteY52" fmla="*/ 1125592 h 2323145"/>
              <a:gd name="connsiteX53" fmla="*/ 7959552 w 11269336"/>
              <a:gd name="connsiteY53" fmla="*/ 1140188 h 2323145"/>
              <a:gd name="connsiteX54" fmla="*/ 7914188 w 11269336"/>
              <a:gd name="connsiteY54" fmla="*/ 1150862 h 2323145"/>
              <a:gd name="connsiteX55" fmla="*/ 7914918 w 11269336"/>
              <a:gd name="connsiteY55" fmla="*/ 1168758 h 2323145"/>
              <a:gd name="connsiteX56" fmla="*/ 7875510 w 11269336"/>
              <a:gd name="connsiteY56" fmla="*/ 1183153 h 2323145"/>
              <a:gd name="connsiteX57" fmla="*/ 7829932 w 11269336"/>
              <a:gd name="connsiteY57" fmla="*/ 1180782 h 2323145"/>
              <a:gd name="connsiteX58" fmla="*/ 7779182 w 11269336"/>
              <a:gd name="connsiteY58" fmla="*/ 1192665 h 2323145"/>
              <a:gd name="connsiteX59" fmla="*/ 7748774 w 11269336"/>
              <a:gd name="connsiteY59" fmla="*/ 1199586 h 2323145"/>
              <a:gd name="connsiteX60" fmla="*/ 7671846 w 11269336"/>
              <a:gd name="connsiteY60" fmla="*/ 1231966 h 2323145"/>
              <a:gd name="connsiteX61" fmla="*/ 7554146 w 11269336"/>
              <a:gd name="connsiteY61" fmla="*/ 1319748 h 2323145"/>
              <a:gd name="connsiteX62" fmla="*/ 7515052 w 11269336"/>
              <a:gd name="connsiteY62" fmla="*/ 1336718 h 2323145"/>
              <a:gd name="connsiteX63" fmla="*/ 7507193 w 11269336"/>
              <a:gd name="connsiteY63" fmla="*/ 1334617 h 2323145"/>
              <a:gd name="connsiteX64" fmla="*/ 7461694 w 11269336"/>
              <a:gd name="connsiteY64" fmla="*/ 1375866 h 2323145"/>
              <a:gd name="connsiteX65" fmla="*/ 7377571 w 11269336"/>
              <a:gd name="connsiteY65" fmla="*/ 1400128 h 2323145"/>
              <a:gd name="connsiteX66" fmla="*/ 7311261 w 11269336"/>
              <a:gd name="connsiteY66" fmla="*/ 1412652 h 2323145"/>
              <a:gd name="connsiteX67" fmla="*/ 7275307 w 11269336"/>
              <a:gd name="connsiteY67" fmla="*/ 1422171 h 2323145"/>
              <a:gd name="connsiteX68" fmla="*/ 7247783 w 11269336"/>
              <a:gd name="connsiteY68" fmla="*/ 1426330 h 2323145"/>
              <a:gd name="connsiteX69" fmla="*/ 7185047 w 11269336"/>
              <a:gd name="connsiteY69" fmla="*/ 1451812 h 2323145"/>
              <a:gd name="connsiteX70" fmla="*/ 7084117 w 11269336"/>
              <a:gd name="connsiteY70" fmla="*/ 1500281 h 2323145"/>
              <a:gd name="connsiteX71" fmla="*/ 7062011 w 11269336"/>
              <a:gd name="connsiteY71" fmla="*/ 1509183 h 2323145"/>
              <a:gd name="connsiteX72" fmla="*/ 7040555 w 11269336"/>
              <a:gd name="connsiteY72" fmla="*/ 1511207 h 2323145"/>
              <a:gd name="connsiteX73" fmla="*/ 7033438 w 11269336"/>
              <a:gd name="connsiteY73" fmla="*/ 1506772 h 2323145"/>
              <a:gd name="connsiteX74" fmla="*/ 7020886 w 11269336"/>
              <a:gd name="connsiteY74" fmla="*/ 1510764 h 2323145"/>
              <a:gd name="connsiteX75" fmla="*/ 7017033 w 11269336"/>
              <a:gd name="connsiteY75" fmla="*/ 1510650 h 2323145"/>
              <a:gd name="connsiteX76" fmla="*/ 6995460 w 11269336"/>
              <a:gd name="connsiteY76" fmla="*/ 1511173 h 2323145"/>
              <a:gd name="connsiteX77" fmla="*/ 6962144 w 11269336"/>
              <a:gd name="connsiteY77" fmla="*/ 1541508 h 2323145"/>
              <a:gd name="connsiteX78" fmla="*/ 6910674 w 11269336"/>
              <a:gd name="connsiteY78" fmla="*/ 1554793 h 2323145"/>
              <a:gd name="connsiteX79" fmla="*/ 6732152 w 11269336"/>
              <a:gd name="connsiteY79" fmla="*/ 1642538 h 2323145"/>
              <a:gd name="connsiteX80" fmla="*/ 6694106 w 11269336"/>
              <a:gd name="connsiteY80" fmla="*/ 1632377 h 2323145"/>
              <a:gd name="connsiteX81" fmla="*/ 6617223 w 11269336"/>
              <a:gd name="connsiteY81" fmla="*/ 1659889 h 2323145"/>
              <a:gd name="connsiteX82" fmla="*/ 6521138 w 11269336"/>
              <a:gd name="connsiteY82" fmla="*/ 1744340 h 2323145"/>
              <a:gd name="connsiteX83" fmla="*/ 6380677 w 11269336"/>
              <a:gd name="connsiteY83" fmla="*/ 1796883 h 2323145"/>
              <a:gd name="connsiteX84" fmla="*/ 6374897 w 11269336"/>
              <a:gd name="connsiteY84" fmla="*/ 1809910 h 2323145"/>
              <a:gd name="connsiteX85" fmla="*/ 6364545 w 11269336"/>
              <a:gd name="connsiteY85" fmla="*/ 1820090 h 2323145"/>
              <a:gd name="connsiteX86" fmla="*/ 6362126 w 11269336"/>
              <a:gd name="connsiteY86" fmla="*/ 1819991 h 2323145"/>
              <a:gd name="connsiteX87" fmla="*/ 6346673 w 11269336"/>
              <a:gd name="connsiteY87" fmla="*/ 1827824 h 2323145"/>
              <a:gd name="connsiteX88" fmla="*/ 6345588 w 11269336"/>
              <a:gd name="connsiteY88" fmla="*/ 1832232 h 2323145"/>
              <a:gd name="connsiteX89" fmla="*/ 6335708 w 11269336"/>
              <a:gd name="connsiteY89" fmla="*/ 1838451 h 2323145"/>
              <a:gd name="connsiteX90" fmla="*/ 6318182 w 11269336"/>
              <a:gd name="connsiteY90" fmla="*/ 1852975 h 2323145"/>
              <a:gd name="connsiteX91" fmla="*/ 6313084 w 11269336"/>
              <a:gd name="connsiteY91" fmla="*/ 1853561 h 2323145"/>
              <a:gd name="connsiteX92" fmla="*/ 6283816 w 11269336"/>
              <a:gd name="connsiteY92" fmla="*/ 1872148 h 2323145"/>
              <a:gd name="connsiteX93" fmla="*/ 6282550 w 11269336"/>
              <a:gd name="connsiteY93" fmla="*/ 1871392 h 2323145"/>
              <a:gd name="connsiteX94" fmla="*/ 6270527 w 11269336"/>
              <a:gd name="connsiteY94" fmla="*/ 1872208 h 2323145"/>
              <a:gd name="connsiteX95" fmla="*/ 6249518 w 11269336"/>
              <a:gd name="connsiteY95" fmla="*/ 1876079 h 2323145"/>
              <a:gd name="connsiteX96" fmla="*/ 6190386 w 11269336"/>
              <a:gd name="connsiteY96" fmla="*/ 1872478 h 2323145"/>
              <a:gd name="connsiteX97" fmla="*/ 6159777 w 11269336"/>
              <a:gd name="connsiteY97" fmla="*/ 1891745 h 2323145"/>
              <a:gd name="connsiteX98" fmla="*/ 6153131 w 11269336"/>
              <a:gd name="connsiteY98" fmla="*/ 1895079 h 2323145"/>
              <a:gd name="connsiteX99" fmla="*/ 6152798 w 11269336"/>
              <a:gd name="connsiteY99" fmla="*/ 1894920 h 2323145"/>
              <a:gd name="connsiteX100" fmla="*/ 6145388 w 11269336"/>
              <a:gd name="connsiteY100" fmla="*/ 1897990 h 2323145"/>
              <a:gd name="connsiteX101" fmla="*/ 6141014 w 11269336"/>
              <a:gd name="connsiteY101" fmla="*/ 1901155 h 2323145"/>
              <a:gd name="connsiteX102" fmla="*/ 6128122 w 11269336"/>
              <a:gd name="connsiteY102" fmla="*/ 1907623 h 2323145"/>
              <a:gd name="connsiteX103" fmla="*/ 6122351 w 11269336"/>
              <a:gd name="connsiteY103" fmla="*/ 1908359 h 2323145"/>
              <a:gd name="connsiteX104" fmla="*/ 6064750 w 11269336"/>
              <a:gd name="connsiteY104" fmla="*/ 1896394 h 2323145"/>
              <a:gd name="connsiteX105" fmla="*/ 5964230 w 11269336"/>
              <a:gd name="connsiteY105" fmla="*/ 1910038 h 2323145"/>
              <a:gd name="connsiteX106" fmla="*/ 5865399 w 11269336"/>
              <a:gd name="connsiteY106" fmla="*/ 1926966 h 2323145"/>
              <a:gd name="connsiteX107" fmla="*/ 5829951 w 11269336"/>
              <a:gd name="connsiteY107" fmla="*/ 1934755 h 2323145"/>
              <a:gd name="connsiteX108" fmla="*/ 5765285 w 11269336"/>
              <a:gd name="connsiteY108" fmla="*/ 1941322 h 2323145"/>
              <a:gd name="connsiteX109" fmla="*/ 5734750 w 11269336"/>
              <a:gd name="connsiteY109" fmla="*/ 1939793 h 2323145"/>
              <a:gd name="connsiteX110" fmla="*/ 5733569 w 11269336"/>
              <a:gd name="connsiteY110" fmla="*/ 1940505 h 2323145"/>
              <a:gd name="connsiteX111" fmla="*/ 5730329 w 11269336"/>
              <a:gd name="connsiteY111" fmla="*/ 1937845 h 2323145"/>
              <a:gd name="connsiteX112" fmla="*/ 5724661 w 11269336"/>
              <a:gd name="connsiteY112" fmla="*/ 1937455 h 2323145"/>
              <a:gd name="connsiteX113" fmla="*/ 5710186 w 11269336"/>
              <a:gd name="connsiteY113" fmla="*/ 1941370 h 2323145"/>
              <a:gd name="connsiteX114" fmla="*/ 5704910 w 11269336"/>
              <a:gd name="connsiteY114" fmla="*/ 1943663 h 2323145"/>
              <a:gd name="connsiteX115" fmla="*/ 5696836 w 11269336"/>
              <a:gd name="connsiteY115" fmla="*/ 1945271 h 2323145"/>
              <a:gd name="connsiteX116" fmla="*/ 5696583 w 11269336"/>
              <a:gd name="connsiteY116" fmla="*/ 1945050 h 2323145"/>
              <a:gd name="connsiteX117" fmla="*/ 5689123 w 11269336"/>
              <a:gd name="connsiteY117" fmla="*/ 1947067 h 2323145"/>
              <a:gd name="connsiteX118" fmla="*/ 5653291 w 11269336"/>
              <a:gd name="connsiteY118" fmla="*/ 1960245 h 2323145"/>
              <a:gd name="connsiteX119" fmla="*/ 5599385 w 11269336"/>
              <a:gd name="connsiteY119" fmla="*/ 1945198 h 2323145"/>
              <a:gd name="connsiteX120" fmla="*/ 5578300 w 11269336"/>
              <a:gd name="connsiteY120" fmla="*/ 1944963 h 2323145"/>
              <a:gd name="connsiteX121" fmla="*/ 5566758 w 11269336"/>
              <a:gd name="connsiteY121" fmla="*/ 1943441 h 2323145"/>
              <a:gd name="connsiteX122" fmla="*/ 5565857 w 11269336"/>
              <a:gd name="connsiteY122" fmla="*/ 1942445 h 2323145"/>
              <a:gd name="connsiteX123" fmla="*/ 5531534 w 11269336"/>
              <a:gd name="connsiteY123" fmla="*/ 1955208 h 2323145"/>
              <a:gd name="connsiteX124" fmla="*/ 5526552 w 11269336"/>
              <a:gd name="connsiteY124" fmla="*/ 1954799 h 2323145"/>
              <a:gd name="connsiteX125" fmla="*/ 5504723 w 11269336"/>
              <a:gd name="connsiteY125" fmla="*/ 1965811 h 2323145"/>
              <a:gd name="connsiteX126" fmla="*/ 5493156 w 11269336"/>
              <a:gd name="connsiteY126" fmla="*/ 1970063 h 2323145"/>
              <a:gd name="connsiteX127" fmla="*/ 5490486 w 11269336"/>
              <a:gd name="connsiteY127" fmla="*/ 1974227 h 2323145"/>
              <a:gd name="connsiteX128" fmla="*/ 5473107 w 11269336"/>
              <a:gd name="connsiteY128" fmla="*/ 1979001 h 2323145"/>
              <a:gd name="connsiteX129" fmla="*/ 5470885 w 11269336"/>
              <a:gd name="connsiteY129" fmla="*/ 1978432 h 2323145"/>
              <a:gd name="connsiteX130" fmla="*/ 5457393 w 11269336"/>
              <a:gd name="connsiteY130" fmla="*/ 1986525 h 2323145"/>
              <a:gd name="connsiteX131" fmla="*/ 5447102 w 11269336"/>
              <a:gd name="connsiteY131" fmla="*/ 1998329 h 2323145"/>
              <a:gd name="connsiteX132" fmla="*/ 5159151 w 11269336"/>
              <a:gd name="connsiteY132" fmla="*/ 2029640 h 2323145"/>
              <a:gd name="connsiteX133" fmla="*/ 5098838 w 11269336"/>
              <a:gd name="connsiteY133" fmla="*/ 2062961 h 2323145"/>
              <a:gd name="connsiteX134" fmla="*/ 4860988 w 11269336"/>
              <a:gd name="connsiteY134" fmla="*/ 2135698 h 2323145"/>
              <a:gd name="connsiteX135" fmla="*/ 4765388 w 11269336"/>
              <a:gd name="connsiteY135" fmla="*/ 2162525 h 2323145"/>
              <a:gd name="connsiteX136" fmla="*/ 4745033 w 11269336"/>
              <a:gd name="connsiteY136" fmla="*/ 2158859 h 2323145"/>
              <a:gd name="connsiteX137" fmla="*/ 4741475 w 11269336"/>
              <a:gd name="connsiteY137" fmla="*/ 2157998 h 2323145"/>
              <a:gd name="connsiteX138" fmla="*/ 4728247 w 11269336"/>
              <a:gd name="connsiteY138" fmla="*/ 2159526 h 2323145"/>
              <a:gd name="connsiteX139" fmla="*/ 4723263 w 11269336"/>
              <a:gd name="connsiteY139" fmla="*/ 2153742 h 2323145"/>
              <a:gd name="connsiteX140" fmla="*/ 4593061 w 11269336"/>
              <a:gd name="connsiteY140" fmla="*/ 2171597 h 2323145"/>
              <a:gd name="connsiteX141" fmla="*/ 4533444 w 11269336"/>
              <a:gd name="connsiteY141" fmla="*/ 2181200 h 2323145"/>
              <a:gd name="connsiteX142" fmla="*/ 4492832 w 11269336"/>
              <a:gd name="connsiteY142" fmla="*/ 2188033 h 2323145"/>
              <a:gd name="connsiteX143" fmla="*/ 4467257 w 11269336"/>
              <a:gd name="connsiteY143" fmla="*/ 2196121 h 2323145"/>
              <a:gd name="connsiteX144" fmla="*/ 4459937 w 11269336"/>
              <a:gd name="connsiteY144" fmla="*/ 2195182 h 2323145"/>
              <a:gd name="connsiteX145" fmla="*/ 4433312 w 11269336"/>
              <a:gd name="connsiteY145" fmla="*/ 2199004 h 2323145"/>
              <a:gd name="connsiteX146" fmla="*/ 4420601 w 11269336"/>
              <a:gd name="connsiteY146" fmla="*/ 2205158 h 2323145"/>
              <a:gd name="connsiteX147" fmla="*/ 4405765 w 11269336"/>
              <a:gd name="connsiteY147" fmla="*/ 2199902 h 2323145"/>
              <a:gd name="connsiteX148" fmla="*/ 4401354 w 11269336"/>
              <a:gd name="connsiteY148" fmla="*/ 2194745 h 2323145"/>
              <a:gd name="connsiteX149" fmla="*/ 4383151 w 11269336"/>
              <a:gd name="connsiteY149" fmla="*/ 2201140 h 2323145"/>
              <a:gd name="connsiteX150" fmla="*/ 4366646 w 11269336"/>
              <a:gd name="connsiteY150" fmla="*/ 2198564 h 2323145"/>
              <a:gd name="connsiteX151" fmla="*/ 4354009 w 11269336"/>
              <a:gd name="connsiteY151" fmla="*/ 2204984 h 2323145"/>
              <a:gd name="connsiteX152" fmla="*/ 4348284 w 11269336"/>
              <a:gd name="connsiteY152" fmla="*/ 2205270 h 2323145"/>
              <a:gd name="connsiteX153" fmla="*/ 4333906 w 11269336"/>
              <a:gd name="connsiteY153" fmla="*/ 2205251 h 2323145"/>
              <a:gd name="connsiteX154" fmla="*/ 4308819 w 11269336"/>
              <a:gd name="connsiteY154" fmla="*/ 2203822 h 2323145"/>
              <a:gd name="connsiteX155" fmla="*/ 4301210 w 11269336"/>
              <a:gd name="connsiteY155" fmla="*/ 2204456 h 2323145"/>
              <a:gd name="connsiteX156" fmla="*/ 4283095 w 11269336"/>
              <a:gd name="connsiteY156" fmla="*/ 2198177 h 2323145"/>
              <a:gd name="connsiteX157" fmla="*/ 4250119 w 11269336"/>
              <a:gd name="connsiteY157" fmla="*/ 2196342 h 2323145"/>
              <a:gd name="connsiteX158" fmla="*/ 4189203 w 11269336"/>
              <a:gd name="connsiteY158" fmla="*/ 2178994 h 2323145"/>
              <a:gd name="connsiteX159" fmla="*/ 4154035 w 11269336"/>
              <a:gd name="connsiteY159" fmla="*/ 2171950 h 2323145"/>
              <a:gd name="connsiteX160" fmla="*/ 4129569 w 11269336"/>
              <a:gd name="connsiteY160" fmla="*/ 2163850 h 2323145"/>
              <a:gd name="connsiteX161" fmla="*/ 4061250 w 11269336"/>
              <a:gd name="connsiteY161" fmla="*/ 2159236 h 2323145"/>
              <a:gd name="connsiteX162" fmla="*/ 3945480 w 11269336"/>
              <a:gd name="connsiteY162" fmla="*/ 2158279 h 2323145"/>
              <a:gd name="connsiteX163" fmla="*/ 3921468 w 11269336"/>
              <a:gd name="connsiteY163" fmla="*/ 2156588 h 2323145"/>
              <a:gd name="connsiteX164" fmla="*/ 3903348 w 11269336"/>
              <a:gd name="connsiteY164" fmla="*/ 2149220 h 2323145"/>
              <a:gd name="connsiteX165" fmla="*/ 3901342 w 11269336"/>
              <a:gd name="connsiteY165" fmla="*/ 2142355 h 2323145"/>
              <a:gd name="connsiteX166" fmla="*/ 3888539 w 11269336"/>
              <a:gd name="connsiteY166" fmla="*/ 2140476 h 2323145"/>
              <a:gd name="connsiteX167" fmla="*/ 3885662 w 11269336"/>
              <a:gd name="connsiteY167" fmla="*/ 2138740 h 2323145"/>
              <a:gd name="connsiteX168" fmla="*/ 3868627 w 11269336"/>
              <a:gd name="connsiteY168" fmla="*/ 2130023 h 2323145"/>
              <a:gd name="connsiteX169" fmla="*/ 3819177 w 11269336"/>
              <a:gd name="connsiteY169" fmla="*/ 2142111 h 2323145"/>
              <a:gd name="connsiteX170" fmla="*/ 3769100 w 11269336"/>
              <a:gd name="connsiteY170" fmla="*/ 2131731 h 2323145"/>
              <a:gd name="connsiteX171" fmla="*/ 3562752 w 11269336"/>
              <a:gd name="connsiteY171" fmla="*/ 2131785 h 2323145"/>
              <a:gd name="connsiteX172" fmla="*/ 3541402 w 11269336"/>
              <a:gd name="connsiteY172" fmla="*/ 2106821 h 2323145"/>
              <a:gd name="connsiteX173" fmla="*/ 3365341 w 11269336"/>
              <a:gd name="connsiteY173" fmla="*/ 2077638 h 2323145"/>
              <a:gd name="connsiteX174" fmla="*/ 3170922 w 11269336"/>
              <a:gd name="connsiteY174" fmla="*/ 2115957 h 2323145"/>
              <a:gd name="connsiteX175" fmla="*/ 3156256 w 11269336"/>
              <a:gd name="connsiteY175" fmla="*/ 2124773 h 2323145"/>
              <a:gd name="connsiteX176" fmla="*/ 3140298 w 11269336"/>
              <a:gd name="connsiteY176" fmla="*/ 2129182 h 2323145"/>
              <a:gd name="connsiteX177" fmla="*/ 3138514 w 11269336"/>
              <a:gd name="connsiteY177" fmla="*/ 2128069 h 2323145"/>
              <a:gd name="connsiteX178" fmla="*/ 3120467 w 11269336"/>
              <a:gd name="connsiteY178" fmla="*/ 2128281 h 2323145"/>
              <a:gd name="connsiteX179" fmla="*/ 3116175 w 11269336"/>
              <a:gd name="connsiteY179" fmla="*/ 2131633 h 2323145"/>
              <a:gd name="connsiteX180" fmla="*/ 3103685 w 11269336"/>
              <a:gd name="connsiteY180" fmla="*/ 2132814 h 2323145"/>
              <a:gd name="connsiteX181" fmla="*/ 3078794 w 11269336"/>
              <a:gd name="connsiteY181" fmla="*/ 2137935 h 2323145"/>
              <a:gd name="connsiteX182" fmla="*/ 3074407 w 11269336"/>
              <a:gd name="connsiteY182" fmla="*/ 2136274 h 2323145"/>
              <a:gd name="connsiteX183" fmla="*/ 3037285 w 11269336"/>
              <a:gd name="connsiteY183" fmla="*/ 2139919 h 2323145"/>
              <a:gd name="connsiteX184" fmla="*/ 3036901 w 11269336"/>
              <a:gd name="connsiteY184" fmla="*/ 2138726 h 2323145"/>
              <a:gd name="connsiteX185" fmla="*/ 3026996 w 11269336"/>
              <a:gd name="connsiteY185" fmla="*/ 2134322 h 2323145"/>
              <a:gd name="connsiteX186" fmla="*/ 3007772 w 11269336"/>
              <a:gd name="connsiteY186" fmla="*/ 2128742 h 2323145"/>
              <a:gd name="connsiteX187" fmla="*/ 2965030 w 11269336"/>
              <a:gd name="connsiteY187" fmla="*/ 2100494 h 2323145"/>
              <a:gd name="connsiteX188" fmla="*/ 2926342 w 11269336"/>
              <a:gd name="connsiteY188" fmla="*/ 2104155 h 2323145"/>
              <a:gd name="connsiteX189" fmla="*/ 2918608 w 11269336"/>
              <a:gd name="connsiteY189" fmla="*/ 2104215 h 2323145"/>
              <a:gd name="connsiteX190" fmla="*/ 2918475 w 11269336"/>
              <a:gd name="connsiteY190" fmla="*/ 2103937 h 2323145"/>
              <a:gd name="connsiteX191" fmla="*/ 2910360 w 11269336"/>
              <a:gd name="connsiteY191" fmla="*/ 2103444 h 2323145"/>
              <a:gd name="connsiteX192" fmla="*/ 2904507 w 11269336"/>
              <a:gd name="connsiteY192" fmla="*/ 2104326 h 2323145"/>
              <a:gd name="connsiteX193" fmla="*/ 2889503 w 11269336"/>
              <a:gd name="connsiteY193" fmla="*/ 2104443 h 2323145"/>
              <a:gd name="connsiteX194" fmla="*/ 2884480 w 11269336"/>
              <a:gd name="connsiteY194" fmla="*/ 2102626 h 2323145"/>
              <a:gd name="connsiteX195" fmla="*/ 2882689 w 11269336"/>
              <a:gd name="connsiteY195" fmla="*/ 2099228 h 2323145"/>
              <a:gd name="connsiteX196" fmla="*/ 2881291 w 11269336"/>
              <a:gd name="connsiteY196" fmla="*/ 2099618 h 2323145"/>
              <a:gd name="connsiteX197" fmla="*/ 2853979 w 11269336"/>
              <a:gd name="connsiteY197" fmla="*/ 2090388 h 2323145"/>
              <a:gd name="connsiteX198" fmla="*/ 2791790 w 11269336"/>
              <a:gd name="connsiteY198" fmla="*/ 2080332 h 2323145"/>
              <a:gd name="connsiteX199" fmla="*/ 2755844 w 11269336"/>
              <a:gd name="connsiteY199" fmla="*/ 2078874 h 2323145"/>
              <a:gd name="connsiteX200" fmla="*/ 2657742 w 11269336"/>
              <a:gd name="connsiteY200" fmla="*/ 2070179 h 2323145"/>
              <a:gd name="connsiteX201" fmla="*/ 2559549 w 11269336"/>
              <a:gd name="connsiteY201" fmla="*/ 2057873 h 2323145"/>
              <a:gd name="connsiteX202" fmla="*/ 2512054 w 11269336"/>
              <a:gd name="connsiteY202" fmla="*/ 2031671 h 2323145"/>
              <a:gd name="connsiteX203" fmla="*/ 2506437 w 11269336"/>
              <a:gd name="connsiteY203" fmla="*/ 2030918 h 2323145"/>
              <a:gd name="connsiteX204" fmla="*/ 2491752 w 11269336"/>
              <a:gd name="connsiteY204" fmla="*/ 2033906 h 2323145"/>
              <a:gd name="connsiteX205" fmla="*/ 2486338 w 11269336"/>
              <a:gd name="connsiteY205" fmla="*/ 2035862 h 2323145"/>
              <a:gd name="connsiteX206" fmla="*/ 2478186 w 11269336"/>
              <a:gd name="connsiteY206" fmla="*/ 2036953 h 2323145"/>
              <a:gd name="connsiteX207" fmla="*/ 2477950 w 11269336"/>
              <a:gd name="connsiteY207" fmla="*/ 2036715 h 2323145"/>
              <a:gd name="connsiteX208" fmla="*/ 2470381 w 11269336"/>
              <a:gd name="connsiteY208" fmla="*/ 2038256 h 2323145"/>
              <a:gd name="connsiteX209" fmla="*/ 2433781 w 11269336"/>
              <a:gd name="connsiteY209" fmla="*/ 2049140 h 2323145"/>
              <a:gd name="connsiteX210" fmla="*/ 2381172 w 11269336"/>
              <a:gd name="connsiteY210" fmla="*/ 2030645 h 2323145"/>
              <a:gd name="connsiteX211" fmla="*/ 2360198 w 11269336"/>
              <a:gd name="connsiteY211" fmla="*/ 2029059 h 2323145"/>
              <a:gd name="connsiteX212" fmla="*/ 2348815 w 11269336"/>
              <a:gd name="connsiteY212" fmla="*/ 2026798 h 2323145"/>
              <a:gd name="connsiteX213" fmla="*/ 2347988 w 11269336"/>
              <a:gd name="connsiteY213" fmla="*/ 2025745 h 2323145"/>
              <a:gd name="connsiteX214" fmla="*/ 2312920 w 11269336"/>
              <a:gd name="connsiteY214" fmla="*/ 2036311 h 2323145"/>
              <a:gd name="connsiteX215" fmla="*/ 2307986 w 11269336"/>
              <a:gd name="connsiteY215" fmla="*/ 2035583 h 2323145"/>
              <a:gd name="connsiteX216" fmla="*/ 2285481 w 11269336"/>
              <a:gd name="connsiteY216" fmla="*/ 2045197 h 2323145"/>
              <a:gd name="connsiteX217" fmla="*/ 2273666 w 11269336"/>
              <a:gd name="connsiteY217" fmla="*/ 2048710 h 2323145"/>
              <a:gd name="connsiteX218" fmla="*/ 2270719 w 11269336"/>
              <a:gd name="connsiteY218" fmla="*/ 2052702 h 2323145"/>
              <a:gd name="connsiteX219" fmla="*/ 2253080 w 11269336"/>
              <a:gd name="connsiteY219" fmla="*/ 2056363 h 2323145"/>
              <a:gd name="connsiteX220" fmla="*/ 2250906 w 11269336"/>
              <a:gd name="connsiteY220" fmla="*/ 2055654 h 2323145"/>
              <a:gd name="connsiteX221" fmla="*/ 2236905 w 11269336"/>
              <a:gd name="connsiteY221" fmla="*/ 2062882 h 2323145"/>
              <a:gd name="connsiteX222" fmla="*/ 2225830 w 11269336"/>
              <a:gd name="connsiteY222" fmla="*/ 2074027 h 2323145"/>
              <a:gd name="connsiteX223" fmla="*/ 2073776 w 11269336"/>
              <a:gd name="connsiteY223" fmla="*/ 2089244 h 2323145"/>
              <a:gd name="connsiteX224" fmla="*/ 1948256 w 11269336"/>
              <a:gd name="connsiteY224" fmla="*/ 2146616 h 2323145"/>
              <a:gd name="connsiteX225" fmla="*/ 1865582 w 11269336"/>
              <a:gd name="connsiteY225" fmla="*/ 2153738 h 2323145"/>
              <a:gd name="connsiteX226" fmla="*/ 1835210 w 11269336"/>
              <a:gd name="connsiteY226" fmla="*/ 2134244 h 2323145"/>
              <a:gd name="connsiteX227" fmla="*/ 1632661 w 11269336"/>
              <a:gd name="connsiteY227" fmla="*/ 2173882 h 2323145"/>
              <a:gd name="connsiteX228" fmla="*/ 1579590 w 11269336"/>
              <a:gd name="connsiteY228" fmla="*/ 2173680 h 2323145"/>
              <a:gd name="connsiteX229" fmla="*/ 1535601 w 11269336"/>
              <a:gd name="connsiteY229" fmla="*/ 2194590 h 2323145"/>
              <a:gd name="connsiteX230" fmla="*/ 1515594 w 11269336"/>
              <a:gd name="connsiteY230" fmla="*/ 2189622 h 2323145"/>
              <a:gd name="connsiteX231" fmla="*/ 1512113 w 11269336"/>
              <a:gd name="connsiteY231" fmla="*/ 2188534 h 2323145"/>
              <a:gd name="connsiteX232" fmla="*/ 1498838 w 11269336"/>
              <a:gd name="connsiteY232" fmla="*/ 2189213 h 2323145"/>
              <a:gd name="connsiteX233" fmla="*/ 1494279 w 11269336"/>
              <a:gd name="connsiteY233" fmla="*/ 2183112 h 2323145"/>
              <a:gd name="connsiteX234" fmla="*/ 1473714 w 11269336"/>
              <a:gd name="connsiteY234" fmla="*/ 2179625 h 2323145"/>
              <a:gd name="connsiteX235" fmla="*/ 1449503 w 11269336"/>
              <a:gd name="connsiteY235" fmla="*/ 2182633 h 2323145"/>
              <a:gd name="connsiteX236" fmla="*/ 1266687 w 11269336"/>
              <a:gd name="connsiteY236" fmla="*/ 2212688 h 2323145"/>
              <a:gd name="connsiteX237" fmla="*/ 1239614 w 11269336"/>
              <a:gd name="connsiteY237" fmla="*/ 2209727 h 2323145"/>
              <a:gd name="connsiteX238" fmla="*/ 1202436 w 11269336"/>
              <a:gd name="connsiteY238" fmla="*/ 2209817 h 2323145"/>
              <a:gd name="connsiteX239" fmla="*/ 1136097 w 11269336"/>
              <a:gd name="connsiteY239" fmla="*/ 2205112 h 2323145"/>
              <a:gd name="connsiteX240" fmla="*/ 988232 w 11269336"/>
              <a:gd name="connsiteY240" fmla="*/ 2235635 h 2323145"/>
              <a:gd name="connsiteX241" fmla="*/ 981959 w 11269336"/>
              <a:gd name="connsiteY241" fmla="*/ 2231607 h 2323145"/>
              <a:gd name="connsiteX242" fmla="*/ 938600 w 11269336"/>
              <a:gd name="connsiteY242" fmla="*/ 2238113 h 2323145"/>
              <a:gd name="connsiteX243" fmla="*/ 791788 w 11269336"/>
              <a:gd name="connsiteY243" fmla="*/ 2293224 h 2323145"/>
              <a:gd name="connsiteX244" fmla="*/ 706914 w 11269336"/>
              <a:gd name="connsiteY244" fmla="*/ 2305046 h 2323145"/>
              <a:gd name="connsiteX245" fmla="*/ 675971 w 11269336"/>
              <a:gd name="connsiteY245" fmla="*/ 2304030 h 2323145"/>
              <a:gd name="connsiteX246" fmla="*/ 624180 w 11269336"/>
              <a:gd name="connsiteY246" fmla="*/ 2302650 h 2323145"/>
              <a:gd name="connsiteX247" fmla="*/ 583453 w 11269336"/>
              <a:gd name="connsiteY247" fmla="*/ 2288788 h 2323145"/>
              <a:gd name="connsiteX248" fmla="*/ 540946 w 11269336"/>
              <a:gd name="connsiteY248" fmla="*/ 2292721 h 2323145"/>
              <a:gd name="connsiteX249" fmla="*/ 533680 w 11269336"/>
              <a:gd name="connsiteY249" fmla="*/ 2310233 h 2323145"/>
              <a:gd name="connsiteX250" fmla="*/ 487366 w 11269336"/>
              <a:gd name="connsiteY250" fmla="*/ 2309053 h 2323145"/>
              <a:gd name="connsiteX251" fmla="*/ 416820 w 11269336"/>
              <a:gd name="connsiteY251" fmla="*/ 2305443 h 2323145"/>
              <a:gd name="connsiteX252" fmla="*/ 376805 w 11269336"/>
              <a:gd name="connsiteY252" fmla="*/ 2307647 h 2323145"/>
              <a:gd name="connsiteX253" fmla="*/ 266777 w 11269336"/>
              <a:gd name="connsiteY253" fmla="*/ 2309012 h 2323145"/>
              <a:gd name="connsiteX254" fmla="*/ 156013 w 11269336"/>
              <a:gd name="connsiteY254" fmla="*/ 2306832 h 2323145"/>
              <a:gd name="connsiteX255" fmla="*/ 87258 w 11269336"/>
              <a:gd name="connsiteY255" fmla="*/ 2285511 h 2323145"/>
              <a:gd name="connsiteX256" fmla="*/ 23798 w 11269336"/>
              <a:gd name="connsiteY256" fmla="*/ 2281822 h 2323145"/>
              <a:gd name="connsiteX257" fmla="*/ 0 w 11269336"/>
              <a:gd name="connsiteY257" fmla="*/ 2285369 h 2323145"/>
              <a:gd name="connsiteX258" fmla="*/ 0 w 11269336"/>
              <a:gd name="connsiteY258" fmla="*/ 0 h 2323145"/>
              <a:gd name="connsiteX0" fmla="*/ 0 w 11269336"/>
              <a:gd name="connsiteY0" fmla="*/ 0 h 2323145"/>
              <a:gd name="connsiteX1" fmla="*/ 11269336 w 11269336"/>
              <a:gd name="connsiteY1" fmla="*/ 0 h 2323145"/>
              <a:gd name="connsiteX2" fmla="*/ 11268645 w 11269336"/>
              <a:gd name="connsiteY2" fmla="*/ 511 h 2323145"/>
              <a:gd name="connsiteX3" fmla="*/ 11230739 w 11269336"/>
              <a:gd name="connsiteY3" fmla="*/ 37096 h 2323145"/>
              <a:gd name="connsiteX4" fmla="*/ 11082485 w 11269336"/>
              <a:gd name="connsiteY4" fmla="*/ 78590 h 2323145"/>
              <a:gd name="connsiteX5" fmla="*/ 11031776 w 11269336"/>
              <a:gd name="connsiteY5" fmla="*/ 79197 h 2323145"/>
              <a:gd name="connsiteX6" fmla="*/ 10995894 w 11269336"/>
              <a:gd name="connsiteY6" fmla="*/ 83459 h 2323145"/>
              <a:gd name="connsiteX7" fmla="*/ 10861177 w 11269336"/>
              <a:gd name="connsiteY7" fmla="*/ 147419 h 2323145"/>
              <a:gd name="connsiteX8" fmla="*/ 10782732 w 11269336"/>
              <a:gd name="connsiteY8" fmla="*/ 135645 h 2323145"/>
              <a:gd name="connsiteX9" fmla="*/ 10660773 w 11269336"/>
              <a:gd name="connsiteY9" fmla="*/ 179312 h 2323145"/>
              <a:gd name="connsiteX10" fmla="*/ 10564442 w 11269336"/>
              <a:gd name="connsiteY10" fmla="*/ 160738 h 2323145"/>
              <a:gd name="connsiteX11" fmla="*/ 10490200 w 11269336"/>
              <a:gd name="connsiteY11" fmla="*/ 183533 h 2323145"/>
              <a:gd name="connsiteX12" fmla="*/ 10271351 w 11269336"/>
              <a:gd name="connsiteY12" fmla="*/ 243104 h 2323145"/>
              <a:gd name="connsiteX13" fmla="*/ 10061033 w 11269336"/>
              <a:gd name="connsiteY13" fmla="*/ 364937 h 2323145"/>
              <a:gd name="connsiteX14" fmla="*/ 9921770 w 11269336"/>
              <a:gd name="connsiteY14" fmla="*/ 406154 h 2323145"/>
              <a:gd name="connsiteX15" fmla="*/ 9858388 w 11269336"/>
              <a:gd name="connsiteY15" fmla="*/ 439489 h 2323145"/>
              <a:gd name="connsiteX16" fmla="*/ 9811914 w 11269336"/>
              <a:gd name="connsiteY16" fmla="*/ 449865 h 2323145"/>
              <a:gd name="connsiteX17" fmla="*/ 9784394 w 11269336"/>
              <a:gd name="connsiteY17" fmla="*/ 457816 h 2323145"/>
              <a:gd name="connsiteX18" fmla="*/ 9656836 w 11269336"/>
              <a:gd name="connsiteY18" fmla="*/ 469967 h 2323145"/>
              <a:gd name="connsiteX19" fmla="*/ 9561575 w 11269336"/>
              <a:gd name="connsiteY19" fmla="*/ 559978 h 2323145"/>
              <a:gd name="connsiteX20" fmla="*/ 9162278 w 11269336"/>
              <a:gd name="connsiteY20" fmla="*/ 704724 h 2323145"/>
              <a:gd name="connsiteX21" fmla="*/ 9062863 w 11269336"/>
              <a:gd name="connsiteY21" fmla="*/ 754656 h 2323145"/>
              <a:gd name="connsiteX22" fmla="*/ 8914746 w 11269336"/>
              <a:gd name="connsiteY22" fmla="*/ 826428 h 2323145"/>
              <a:gd name="connsiteX23" fmla="*/ 8917778 w 11269336"/>
              <a:gd name="connsiteY23" fmla="*/ 835198 h 2323145"/>
              <a:gd name="connsiteX24" fmla="*/ 8905560 w 11269336"/>
              <a:gd name="connsiteY24" fmla="*/ 838358 h 2323145"/>
              <a:gd name="connsiteX25" fmla="*/ 8897564 w 11269336"/>
              <a:gd name="connsiteY25" fmla="*/ 834287 h 2323145"/>
              <a:gd name="connsiteX26" fmla="*/ 8878040 w 11269336"/>
              <a:gd name="connsiteY26" fmla="*/ 844150 h 2323145"/>
              <a:gd name="connsiteX27" fmla="*/ 8795998 w 11269336"/>
              <a:gd name="connsiteY27" fmla="*/ 863337 h 2323145"/>
              <a:gd name="connsiteX28" fmla="*/ 8776970 w 11269336"/>
              <a:gd name="connsiteY28" fmla="*/ 885177 h 2323145"/>
              <a:gd name="connsiteX29" fmla="*/ 8755719 w 11269336"/>
              <a:gd name="connsiteY29" fmla="*/ 889754 h 2323145"/>
              <a:gd name="connsiteX30" fmla="*/ 8743257 w 11269336"/>
              <a:gd name="connsiteY30" fmla="*/ 904723 h 2323145"/>
              <a:gd name="connsiteX31" fmla="*/ 8721366 w 11269336"/>
              <a:gd name="connsiteY31" fmla="*/ 904711 h 2323145"/>
              <a:gd name="connsiteX32" fmla="*/ 8678353 w 11269336"/>
              <a:gd name="connsiteY32" fmla="*/ 926318 h 2323145"/>
              <a:gd name="connsiteX33" fmla="*/ 8636849 w 11269336"/>
              <a:gd name="connsiteY33" fmla="*/ 937900 h 2323145"/>
              <a:gd name="connsiteX34" fmla="*/ 8620213 w 11269336"/>
              <a:gd name="connsiteY34" fmla="*/ 943068 h 2323145"/>
              <a:gd name="connsiteX35" fmla="*/ 8612581 w 11269336"/>
              <a:gd name="connsiteY35" fmla="*/ 952695 h 2323145"/>
              <a:gd name="connsiteX36" fmla="*/ 8589038 w 11269336"/>
              <a:gd name="connsiteY36" fmla="*/ 963892 h 2323145"/>
              <a:gd name="connsiteX37" fmla="*/ 8579950 w 11269336"/>
              <a:gd name="connsiteY37" fmla="*/ 960899 h 2323145"/>
              <a:gd name="connsiteX38" fmla="*/ 8579319 w 11269336"/>
              <a:gd name="connsiteY38" fmla="*/ 965630 h 2323145"/>
              <a:gd name="connsiteX39" fmla="*/ 8547429 w 11269336"/>
              <a:gd name="connsiteY39" fmla="*/ 984506 h 2323145"/>
              <a:gd name="connsiteX40" fmla="*/ 8478704 w 11269336"/>
              <a:gd name="connsiteY40" fmla="*/ 1025490 h 2323145"/>
              <a:gd name="connsiteX41" fmla="*/ 8461421 w 11269336"/>
              <a:gd name="connsiteY41" fmla="*/ 1035512 h 2323145"/>
              <a:gd name="connsiteX42" fmla="*/ 8445003 w 11269336"/>
              <a:gd name="connsiteY42" fmla="*/ 1036851 h 2323145"/>
              <a:gd name="connsiteX43" fmla="*/ 8357350 w 11269336"/>
              <a:gd name="connsiteY43" fmla="*/ 1060213 h 2323145"/>
              <a:gd name="connsiteX44" fmla="*/ 8335565 w 11269336"/>
              <a:gd name="connsiteY44" fmla="*/ 1061151 h 2323145"/>
              <a:gd name="connsiteX45" fmla="*/ 8325267 w 11269336"/>
              <a:gd name="connsiteY45" fmla="*/ 1055919 h 2323145"/>
              <a:gd name="connsiteX46" fmla="*/ 8293586 w 11269336"/>
              <a:gd name="connsiteY46" fmla="*/ 1076144 h 2323145"/>
              <a:gd name="connsiteX47" fmla="*/ 8242405 w 11269336"/>
              <a:gd name="connsiteY47" fmla="*/ 1095960 h 2323145"/>
              <a:gd name="connsiteX48" fmla="*/ 8197391 w 11269336"/>
              <a:gd name="connsiteY48" fmla="*/ 1107746 h 2323145"/>
              <a:gd name="connsiteX49" fmla="*/ 8081474 w 11269336"/>
              <a:gd name="connsiteY49" fmla="*/ 1130125 h 2323145"/>
              <a:gd name="connsiteX50" fmla="*/ 8053585 w 11269336"/>
              <a:gd name="connsiteY50" fmla="*/ 1129169 h 2323145"/>
              <a:gd name="connsiteX51" fmla="*/ 8038422 w 11269336"/>
              <a:gd name="connsiteY51" fmla="*/ 1119092 h 2323145"/>
              <a:gd name="connsiteX52" fmla="*/ 8029450 w 11269336"/>
              <a:gd name="connsiteY52" fmla="*/ 1125592 h 2323145"/>
              <a:gd name="connsiteX53" fmla="*/ 7959552 w 11269336"/>
              <a:gd name="connsiteY53" fmla="*/ 1140188 h 2323145"/>
              <a:gd name="connsiteX54" fmla="*/ 7914188 w 11269336"/>
              <a:gd name="connsiteY54" fmla="*/ 1150862 h 2323145"/>
              <a:gd name="connsiteX55" fmla="*/ 7914918 w 11269336"/>
              <a:gd name="connsiteY55" fmla="*/ 1168758 h 2323145"/>
              <a:gd name="connsiteX56" fmla="*/ 7875510 w 11269336"/>
              <a:gd name="connsiteY56" fmla="*/ 1183153 h 2323145"/>
              <a:gd name="connsiteX57" fmla="*/ 7829932 w 11269336"/>
              <a:gd name="connsiteY57" fmla="*/ 1180782 h 2323145"/>
              <a:gd name="connsiteX58" fmla="*/ 7779182 w 11269336"/>
              <a:gd name="connsiteY58" fmla="*/ 1192665 h 2323145"/>
              <a:gd name="connsiteX59" fmla="*/ 7748774 w 11269336"/>
              <a:gd name="connsiteY59" fmla="*/ 1199586 h 2323145"/>
              <a:gd name="connsiteX60" fmla="*/ 7671846 w 11269336"/>
              <a:gd name="connsiteY60" fmla="*/ 1231966 h 2323145"/>
              <a:gd name="connsiteX61" fmla="*/ 7554146 w 11269336"/>
              <a:gd name="connsiteY61" fmla="*/ 1319748 h 2323145"/>
              <a:gd name="connsiteX62" fmla="*/ 7515052 w 11269336"/>
              <a:gd name="connsiteY62" fmla="*/ 1336718 h 2323145"/>
              <a:gd name="connsiteX63" fmla="*/ 7507193 w 11269336"/>
              <a:gd name="connsiteY63" fmla="*/ 1334617 h 2323145"/>
              <a:gd name="connsiteX64" fmla="*/ 7461694 w 11269336"/>
              <a:gd name="connsiteY64" fmla="*/ 1375866 h 2323145"/>
              <a:gd name="connsiteX65" fmla="*/ 7377571 w 11269336"/>
              <a:gd name="connsiteY65" fmla="*/ 1400128 h 2323145"/>
              <a:gd name="connsiteX66" fmla="*/ 7311261 w 11269336"/>
              <a:gd name="connsiteY66" fmla="*/ 1412652 h 2323145"/>
              <a:gd name="connsiteX67" fmla="*/ 7275307 w 11269336"/>
              <a:gd name="connsiteY67" fmla="*/ 1422171 h 2323145"/>
              <a:gd name="connsiteX68" fmla="*/ 7247783 w 11269336"/>
              <a:gd name="connsiteY68" fmla="*/ 1426330 h 2323145"/>
              <a:gd name="connsiteX69" fmla="*/ 7185047 w 11269336"/>
              <a:gd name="connsiteY69" fmla="*/ 1451812 h 2323145"/>
              <a:gd name="connsiteX70" fmla="*/ 7084117 w 11269336"/>
              <a:gd name="connsiteY70" fmla="*/ 1500281 h 2323145"/>
              <a:gd name="connsiteX71" fmla="*/ 7062011 w 11269336"/>
              <a:gd name="connsiteY71" fmla="*/ 1509183 h 2323145"/>
              <a:gd name="connsiteX72" fmla="*/ 7040555 w 11269336"/>
              <a:gd name="connsiteY72" fmla="*/ 1511207 h 2323145"/>
              <a:gd name="connsiteX73" fmla="*/ 7033438 w 11269336"/>
              <a:gd name="connsiteY73" fmla="*/ 1506772 h 2323145"/>
              <a:gd name="connsiteX74" fmla="*/ 7020886 w 11269336"/>
              <a:gd name="connsiteY74" fmla="*/ 1510764 h 2323145"/>
              <a:gd name="connsiteX75" fmla="*/ 7017033 w 11269336"/>
              <a:gd name="connsiteY75" fmla="*/ 1510650 h 2323145"/>
              <a:gd name="connsiteX76" fmla="*/ 6995460 w 11269336"/>
              <a:gd name="connsiteY76" fmla="*/ 1511173 h 2323145"/>
              <a:gd name="connsiteX77" fmla="*/ 6962144 w 11269336"/>
              <a:gd name="connsiteY77" fmla="*/ 1541508 h 2323145"/>
              <a:gd name="connsiteX78" fmla="*/ 6910674 w 11269336"/>
              <a:gd name="connsiteY78" fmla="*/ 1554793 h 2323145"/>
              <a:gd name="connsiteX79" fmla="*/ 6732152 w 11269336"/>
              <a:gd name="connsiteY79" fmla="*/ 1642538 h 2323145"/>
              <a:gd name="connsiteX80" fmla="*/ 6694106 w 11269336"/>
              <a:gd name="connsiteY80" fmla="*/ 1632377 h 2323145"/>
              <a:gd name="connsiteX81" fmla="*/ 6617223 w 11269336"/>
              <a:gd name="connsiteY81" fmla="*/ 1659889 h 2323145"/>
              <a:gd name="connsiteX82" fmla="*/ 6521138 w 11269336"/>
              <a:gd name="connsiteY82" fmla="*/ 1744340 h 2323145"/>
              <a:gd name="connsiteX83" fmla="*/ 6380677 w 11269336"/>
              <a:gd name="connsiteY83" fmla="*/ 1796883 h 2323145"/>
              <a:gd name="connsiteX84" fmla="*/ 6374897 w 11269336"/>
              <a:gd name="connsiteY84" fmla="*/ 1809910 h 2323145"/>
              <a:gd name="connsiteX85" fmla="*/ 6364545 w 11269336"/>
              <a:gd name="connsiteY85" fmla="*/ 1820090 h 2323145"/>
              <a:gd name="connsiteX86" fmla="*/ 6362126 w 11269336"/>
              <a:gd name="connsiteY86" fmla="*/ 1819991 h 2323145"/>
              <a:gd name="connsiteX87" fmla="*/ 6346673 w 11269336"/>
              <a:gd name="connsiteY87" fmla="*/ 1827824 h 2323145"/>
              <a:gd name="connsiteX88" fmla="*/ 6345588 w 11269336"/>
              <a:gd name="connsiteY88" fmla="*/ 1832232 h 2323145"/>
              <a:gd name="connsiteX89" fmla="*/ 6335708 w 11269336"/>
              <a:gd name="connsiteY89" fmla="*/ 1838451 h 2323145"/>
              <a:gd name="connsiteX90" fmla="*/ 6318182 w 11269336"/>
              <a:gd name="connsiteY90" fmla="*/ 1852975 h 2323145"/>
              <a:gd name="connsiteX91" fmla="*/ 6313084 w 11269336"/>
              <a:gd name="connsiteY91" fmla="*/ 1853561 h 2323145"/>
              <a:gd name="connsiteX92" fmla="*/ 6283816 w 11269336"/>
              <a:gd name="connsiteY92" fmla="*/ 1872148 h 2323145"/>
              <a:gd name="connsiteX93" fmla="*/ 6282550 w 11269336"/>
              <a:gd name="connsiteY93" fmla="*/ 1871392 h 2323145"/>
              <a:gd name="connsiteX94" fmla="*/ 6270527 w 11269336"/>
              <a:gd name="connsiteY94" fmla="*/ 1872208 h 2323145"/>
              <a:gd name="connsiteX95" fmla="*/ 6249518 w 11269336"/>
              <a:gd name="connsiteY95" fmla="*/ 1876079 h 2323145"/>
              <a:gd name="connsiteX96" fmla="*/ 6190386 w 11269336"/>
              <a:gd name="connsiteY96" fmla="*/ 1872478 h 2323145"/>
              <a:gd name="connsiteX97" fmla="*/ 6159777 w 11269336"/>
              <a:gd name="connsiteY97" fmla="*/ 1891745 h 2323145"/>
              <a:gd name="connsiteX98" fmla="*/ 6153131 w 11269336"/>
              <a:gd name="connsiteY98" fmla="*/ 1895079 h 2323145"/>
              <a:gd name="connsiteX99" fmla="*/ 6152798 w 11269336"/>
              <a:gd name="connsiteY99" fmla="*/ 1894920 h 2323145"/>
              <a:gd name="connsiteX100" fmla="*/ 6145388 w 11269336"/>
              <a:gd name="connsiteY100" fmla="*/ 1897990 h 2323145"/>
              <a:gd name="connsiteX101" fmla="*/ 6141014 w 11269336"/>
              <a:gd name="connsiteY101" fmla="*/ 1901155 h 2323145"/>
              <a:gd name="connsiteX102" fmla="*/ 6128122 w 11269336"/>
              <a:gd name="connsiteY102" fmla="*/ 1907623 h 2323145"/>
              <a:gd name="connsiteX103" fmla="*/ 6122351 w 11269336"/>
              <a:gd name="connsiteY103" fmla="*/ 1908359 h 2323145"/>
              <a:gd name="connsiteX104" fmla="*/ 6064750 w 11269336"/>
              <a:gd name="connsiteY104" fmla="*/ 1896394 h 2323145"/>
              <a:gd name="connsiteX105" fmla="*/ 5964230 w 11269336"/>
              <a:gd name="connsiteY105" fmla="*/ 1910038 h 2323145"/>
              <a:gd name="connsiteX106" fmla="*/ 5865399 w 11269336"/>
              <a:gd name="connsiteY106" fmla="*/ 1926966 h 2323145"/>
              <a:gd name="connsiteX107" fmla="*/ 5829951 w 11269336"/>
              <a:gd name="connsiteY107" fmla="*/ 1934755 h 2323145"/>
              <a:gd name="connsiteX108" fmla="*/ 5765285 w 11269336"/>
              <a:gd name="connsiteY108" fmla="*/ 1941322 h 2323145"/>
              <a:gd name="connsiteX109" fmla="*/ 5734750 w 11269336"/>
              <a:gd name="connsiteY109" fmla="*/ 1939793 h 2323145"/>
              <a:gd name="connsiteX110" fmla="*/ 5733569 w 11269336"/>
              <a:gd name="connsiteY110" fmla="*/ 1940505 h 2323145"/>
              <a:gd name="connsiteX111" fmla="*/ 5730329 w 11269336"/>
              <a:gd name="connsiteY111" fmla="*/ 1937845 h 2323145"/>
              <a:gd name="connsiteX112" fmla="*/ 5724661 w 11269336"/>
              <a:gd name="connsiteY112" fmla="*/ 1937455 h 2323145"/>
              <a:gd name="connsiteX113" fmla="*/ 5710186 w 11269336"/>
              <a:gd name="connsiteY113" fmla="*/ 1941370 h 2323145"/>
              <a:gd name="connsiteX114" fmla="*/ 5704910 w 11269336"/>
              <a:gd name="connsiteY114" fmla="*/ 1943663 h 2323145"/>
              <a:gd name="connsiteX115" fmla="*/ 5696836 w 11269336"/>
              <a:gd name="connsiteY115" fmla="*/ 1945271 h 2323145"/>
              <a:gd name="connsiteX116" fmla="*/ 5696583 w 11269336"/>
              <a:gd name="connsiteY116" fmla="*/ 1945050 h 2323145"/>
              <a:gd name="connsiteX117" fmla="*/ 5689123 w 11269336"/>
              <a:gd name="connsiteY117" fmla="*/ 1947067 h 2323145"/>
              <a:gd name="connsiteX118" fmla="*/ 5653291 w 11269336"/>
              <a:gd name="connsiteY118" fmla="*/ 1960245 h 2323145"/>
              <a:gd name="connsiteX119" fmla="*/ 5599385 w 11269336"/>
              <a:gd name="connsiteY119" fmla="*/ 1945198 h 2323145"/>
              <a:gd name="connsiteX120" fmla="*/ 5578300 w 11269336"/>
              <a:gd name="connsiteY120" fmla="*/ 1944963 h 2323145"/>
              <a:gd name="connsiteX121" fmla="*/ 5566758 w 11269336"/>
              <a:gd name="connsiteY121" fmla="*/ 1943441 h 2323145"/>
              <a:gd name="connsiteX122" fmla="*/ 5565857 w 11269336"/>
              <a:gd name="connsiteY122" fmla="*/ 1942445 h 2323145"/>
              <a:gd name="connsiteX123" fmla="*/ 5531534 w 11269336"/>
              <a:gd name="connsiteY123" fmla="*/ 1955208 h 2323145"/>
              <a:gd name="connsiteX124" fmla="*/ 5526552 w 11269336"/>
              <a:gd name="connsiteY124" fmla="*/ 1954799 h 2323145"/>
              <a:gd name="connsiteX125" fmla="*/ 5504723 w 11269336"/>
              <a:gd name="connsiteY125" fmla="*/ 1965811 h 2323145"/>
              <a:gd name="connsiteX126" fmla="*/ 5493156 w 11269336"/>
              <a:gd name="connsiteY126" fmla="*/ 1970063 h 2323145"/>
              <a:gd name="connsiteX127" fmla="*/ 5490486 w 11269336"/>
              <a:gd name="connsiteY127" fmla="*/ 1974227 h 2323145"/>
              <a:gd name="connsiteX128" fmla="*/ 5473107 w 11269336"/>
              <a:gd name="connsiteY128" fmla="*/ 1979001 h 2323145"/>
              <a:gd name="connsiteX129" fmla="*/ 5470885 w 11269336"/>
              <a:gd name="connsiteY129" fmla="*/ 1978432 h 2323145"/>
              <a:gd name="connsiteX130" fmla="*/ 5457393 w 11269336"/>
              <a:gd name="connsiteY130" fmla="*/ 1986525 h 2323145"/>
              <a:gd name="connsiteX131" fmla="*/ 5447102 w 11269336"/>
              <a:gd name="connsiteY131" fmla="*/ 1998329 h 2323145"/>
              <a:gd name="connsiteX132" fmla="*/ 5159151 w 11269336"/>
              <a:gd name="connsiteY132" fmla="*/ 2029640 h 2323145"/>
              <a:gd name="connsiteX133" fmla="*/ 5098838 w 11269336"/>
              <a:gd name="connsiteY133" fmla="*/ 2062961 h 2323145"/>
              <a:gd name="connsiteX134" fmla="*/ 4860988 w 11269336"/>
              <a:gd name="connsiteY134" fmla="*/ 2135698 h 2323145"/>
              <a:gd name="connsiteX135" fmla="*/ 4765388 w 11269336"/>
              <a:gd name="connsiteY135" fmla="*/ 2162525 h 2323145"/>
              <a:gd name="connsiteX136" fmla="*/ 4745033 w 11269336"/>
              <a:gd name="connsiteY136" fmla="*/ 2158859 h 2323145"/>
              <a:gd name="connsiteX137" fmla="*/ 4741475 w 11269336"/>
              <a:gd name="connsiteY137" fmla="*/ 2157998 h 2323145"/>
              <a:gd name="connsiteX138" fmla="*/ 4728247 w 11269336"/>
              <a:gd name="connsiteY138" fmla="*/ 2159526 h 2323145"/>
              <a:gd name="connsiteX139" fmla="*/ 4723263 w 11269336"/>
              <a:gd name="connsiteY139" fmla="*/ 2153742 h 2323145"/>
              <a:gd name="connsiteX140" fmla="*/ 4593061 w 11269336"/>
              <a:gd name="connsiteY140" fmla="*/ 2171597 h 2323145"/>
              <a:gd name="connsiteX141" fmla="*/ 4533444 w 11269336"/>
              <a:gd name="connsiteY141" fmla="*/ 2181200 h 2323145"/>
              <a:gd name="connsiteX142" fmla="*/ 4492832 w 11269336"/>
              <a:gd name="connsiteY142" fmla="*/ 2188033 h 2323145"/>
              <a:gd name="connsiteX143" fmla="*/ 4467257 w 11269336"/>
              <a:gd name="connsiteY143" fmla="*/ 2196121 h 2323145"/>
              <a:gd name="connsiteX144" fmla="*/ 4459937 w 11269336"/>
              <a:gd name="connsiteY144" fmla="*/ 2195182 h 2323145"/>
              <a:gd name="connsiteX145" fmla="*/ 4433312 w 11269336"/>
              <a:gd name="connsiteY145" fmla="*/ 2199004 h 2323145"/>
              <a:gd name="connsiteX146" fmla="*/ 4420601 w 11269336"/>
              <a:gd name="connsiteY146" fmla="*/ 2205158 h 2323145"/>
              <a:gd name="connsiteX147" fmla="*/ 4405765 w 11269336"/>
              <a:gd name="connsiteY147" fmla="*/ 2199902 h 2323145"/>
              <a:gd name="connsiteX148" fmla="*/ 4401354 w 11269336"/>
              <a:gd name="connsiteY148" fmla="*/ 2194745 h 2323145"/>
              <a:gd name="connsiteX149" fmla="*/ 4366646 w 11269336"/>
              <a:gd name="connsiteY149" fmla="*/ 2198564 h 2323145"/>
              <a:gd name="connsiteX150" fmla="*/ 4354009 w 11269336"/>
              <a:gd name="connsiteY150" fmla="*/ 2204984 h 2323145"/>
              <a:gd name="connsiteX151" fmla="*/ 4348284 w 11269336"/>
              <a:gd name="connsiteY151" fmla="*/ 2205270 h 2323145"/>
              <a:gd name="connsiteX152" fmla="*/ 4333906 w 11269336"/>
              <a:gd name="connsiteY152" fmla="*/ 2205251 h 2323145"/>
              <a:gd name="connsiteX153" fmla="*/ 4308819 w 11269336"/>
              <a:gd name="connsiteY153" fmla="*/ 2203822 h 2323145"/>
              <a:gd name="connsiteX154" fmla="*/ 4301210 w 11269336"/>
              <a:gd name="connsiteY154" fmla="*/ 2204456 h 2323145"/>
              <a:gd name="connsiteX155" fmla="*/ 4283095 w 11269336"/>
              <a:gd name="connsiteY155" fmla="*/ 2198177 h 2323145"/>
              <a:gd name="connsiteX156" fmla="*/ 4250119 w 11269336"/>
              <a:gd name="connsiteY156" fmla="*/ 2196342 h 2323145"/>
              <a:gd name="connsiteX157" fmla="*/ 4189203 w 11269336"/>
              <a:gd name="connsiteY157" fmla="*/ 2178994 h 2323145"/>
              <a:gd name="connsiteX158" fmla="*/ 4154035 w 11269336"/>
              <a:gd name="connsiteY158" fmla="*/ 2171950 h 2323145"/>
              <a:gd name="connsiteX159" fmla="*/ 4129569 w 11269336"/>
              <a:gd name="connsiteY159" fmla="*/ 2163850 h 2323145"/>
              <a:gd name="connsiteX160" fmla="*/ 4061250 w 11269336"/>
              <a:gd name="connsiteY160" fmla="*/ 2159236 h 2323145"/>
              <a:gd name="connsiteX161" fmla="*/ 3945480 w 11269336"/>
              <a:gd name="connsiteY161" fmla="*/ 2158279 h 2323145"/>
              <a:gd name="connsiteX162" fmla="*/ 3921468 w 11269336"/>
              <a:gd name="connsiteY162" fmla="*/ 2156588 h 2323145"/>
              <a:gd name="connsiteX163" fmla="*/ 3903348 w 11269336"/>
              <a:gd name="connsiteY163" fmla="*/ 2149220 h 2323145"/>
              <a:gd name="connsiteX164" fmla="*/ 3901342 w 11269336"/>
              <a:gd name="connsiteY164" fmla="*/ 2142355 h 2323145"/>
              <a:gd name="connsiteX165" fmla="*/ 3888539 w 11269336"/>
              <a:gd name="connsiteY165" fmla="*/ 2140476 h 2323145"/>
              <a:gd name="connsiteX166" fmla="*/ 3885662 w 11269336"/>
              <a:gd name="connsiteY166" fmla="*/ 2138740 h 2323145"/>
              <a:gd name="connsiteX167" fmla="*/ 3868627 w 11269336"/>
              <a:gd name="connsiteY167" fmla="*/ 2130023 h 2323145"/>
              <a:gd name="connsiteX168" fmla="*/ 3819177 w 11269336"/>
              <a:gd name="connsiteY168" fmla="*/ 2142111 h 2323145"/>
              <a:gd name="connsiteX169" fmla="*/ 3769100 w 11269336"/>
              <a:gd name="connsiteY169" fmla="*/ 2131731 h 2323145"/>
              <a:gd name="connsiteX170" fmla="*/ 3562752 w 11269336"/>
              <a:gd name="connsiteY170" fmla="*/ 2131785 h 2323145"/>
              <a:gd name="connsiteX171" fmla="*/ 3541402 w 11269336"/>
              <a:gd name="connsiteY171" fmla="*/ 2106821 h 2323145"/>
              <a:gd name="connsiteX172" fmla="*/ 3365341 w 11269336"/>
              <a:gd name="connsiteY172" fmla="*/ 2077638 h 2323145"/>
              <a:gd name="connsiteX173" fmla="*/ 3170922 w 11269336"/>
              <a:gd name="connsiteY173" fmla="*/ 2115957 h 2323145"/>
              <a:gd name="connsiteX174" fmla="*/ 3156256 w 11269336"/>
              <a:gd name="connsiteY174" fmla="*/ 2124773 h 2323145"/>
              <a:gd name="connsiteX175" fmla="*/ 3140298 w 11269336"/>
              <a:gd name="connsiteY175" fmla="*/ 2129182 h 2323145"/>
              <a:gd name="connsiteX176" fmla="*/ 3138514 w 11269336"/>
              <a:gd name="connsiteY176" fmla="*/ 2128069 h 2323145"/>
              <a:gd name="connsiteX177" fmla="*/ 3120467 w 11269336"/>
              <a:gd name="connsiteY177" fmla="*/ 2128281 h 2323145"/>
              <a:gd name="connsiteX178" fmla="*/ 3116175 w 11269336"/>
              <a:gd name="connsiteY178" fmla="*/ 2131633 h 2323145"/>
              <a:gd name="connsiteX179" fmla="*/ 3103685 w 11269336"/>
              <a:gd name="connsiteY179" fmla="*/ 2132814 h 2323145"/>
              <a:gd name="connsiteX180" fmla="*/ 3078794 w 11269336"/>
              <a:gd name="connsiteY180" fmla="*/ 2137935 h 2323145"/>
              <a:gd name="connsiteX181" fmla="*/ 3074407 w 11269336"/>
              <a:gd name="connsiteY181" fmla="*/ 2136274 h 2323145"/>
              <a:gd name="connsiteX182" fmla="*/ 3037285 w 11269336"/>
              <a:gd name="connsiteY182" fmla="*/ 2139919 h 2323145"/>
              <a:gd name="connsiteX183" fmla="*/ 3036901 w 11269336"/>
              <a:gd name="connsiteY183" fmla="*/ 2138726 h 2323145"/>
              <a:gd name="connsiteX184" fmla="*/ 3026996 w 11269336"/>
              <a:gd name="connsiteY184" fmla="*/ 2134322 h 2323145"/>
              <a:gd name="connsiteX185" fmla="*/ 3007772 w 11269336"/>
              <a:gd name="connsiteY185" fmla="*/ 2128742 h 2323145"/>
              <a:gd name="connsiteX186" fmla="*/ 2965030 w 11269336"/>
              <a:gd name="connsiteY186" fmla="*/ 2100494 h 2323145"/>
              <a:gd name="connsiteX187" fmla="*/ 2926342 w 11269336"/>
              <a:gd name="connsiteY187" fmla="*/ 2104155 h 2323145"/>
              <a:gd name="connsiteX188" fmla="*/ 2918608 w 11269336"/>
              <a:gd name="connsiteY188" fmla="*/ 2104215 h 2323145"/>
              <a:gd name="connsiteX189" fmla="*/ 2918475 w 11269336"/>
              <a:gd name="connsiteY189" fmla="*/ 2103937 h 2323145"/>
              <a:gd name="connsiteX190" fmla="*/ 2910360 w 11269336"/>
              <a:gd name="connsiteY190" fmla="*/ 2103444 h 2323145"/>
              <a:gd name="connsiteX191" fmla="*/ 2904507 w 11269336"/>
              <a:gd name="connsiteY191" fmla="*/ 2104326 h 2323145"/>
              <a:gd name="connsiteX192" fmla="*/ 2889503 w 11269336"/>
              <a:gd name="connsiteY192" fmla="*/ 2104443 h 2323145"/>
              <a:gd name="connsiteX193" fmla="*/ 2884480 w 11269336"/>
              <a:gd name="connsiteY193" fmla="*/ 2102626 h 2323145"/>
              <a:gd name="connsiteX194" fmla="*/ 2882689 w 11269336"/>
              <a:gd name="connsiteY194" fmla="*/ 2099228 h 2323145"/>
              <a:gd name="connsiteX195" fmla="*/ 2881291 w 11269336"/>
              <a:gd name="connsiteY195" fmla="*/ 2099618 h 2323145"/>
              <a:gd name="connsiteX196" fmla="*/ 2853979 w 11269336"/>
              <a:gd name="connsiteY196" fmla="*/ 2090388 h 2323145"/>
              <a:gd name="connsiteX197" fmla="*/ 2791790 w 11269336"/>
              <a:gd name="connsiteY197" fmla="*/ 2080332 h 2323145"/>
              <a:gd name="connsiteX198" fmla="*/ 2755844 w 11269336"/>
              <a:gd name="connsiteY198" fmla="*/ 2078874 h 2323145"/>
              <a:gd name="connsiteX199" fmla="*/ 2657742 w 11269336"/>
              <a:gd name="connsiteY199" fmla="*/ 2070179 h 2323145"/>
              <a:gd name="connsiteX200" fmla="*/ 2559549 w 11269336"/>
              <a:gd name="connsiteY200" fmla="*/ 2057873 h 2323145"/>
              <a:gd name="connsiteX201" fmla="*/ 2512054 w 11269336"/>
              <a:gd name="connsiteY201" fmla="*/ 2031671 h 2323145"/>
              <a:gd name="connsiteX202" fmla="*/ 2506437 w 11269336"/>
              <a:gd name="connsiteY202" fmla="*/ 2030918 h 2323145"/>
              <a:gd name="connsiteX203" fmla="*/ 2491752 w 11269336"/>
              <a:gd name="connsiteY203" fmla="*/ 2033906 h 2323145"/>
              <a:gd name="connsiteX204" fmla="*/ 2486338 w 11269336"/>
              <a:gd name="connsiteY204" fmla="*/ 2035862 h 2323145"/>
              <a:gd name="connsiteX205" fmla="*/ 2478186 w 11269336"/>
              <a:gd name="connsiteY205" fmla="*/ 2036953 h 2323145"/>
              <a:gd name="connsiteX206" fmla="*/ 2477950 w 11269336"/>
              <a:gd name="connsiteY206" fmla="*/ 2036715 h 2323145"/>
              <a:gd name="connsiteX207" fmla="*/ 2470381 w 11269336"/>
              <a:gd name="connsiteY207" fmla="*/ 2038256 h 2323145"/>
              <a:gd name="connsiteX208" fmla="*/ 2433781 w 11269336"/>
              <a:gd name="connsiteY208" fmla="*/ 2049140 h 2323145"/>
              <a:gd name="connsiteX209" fmla="*/ 2381172 w 11269336"/>
              <a:gd name="connsiteY209" fmla="*/ 2030645 h 2323145"/>
              <a:gd name="connsiteX210" fmla="*/ 2360198 w 11269336"/>
              <a:gd name="connsiteY210" fmla="*/ 2029059 h 2323145"/>
              <a:gd name="connsiteX211" fmla="*/ 2348815 w 11269336"/>
              <a:gd name="connsiteY211" fmla="*/ 2026798 h 2323145"/>
              <a:gd name="connsiteX212" fmla="*/ 2347988 w 11269336"/>
              <a:gd name="connsiteY212" fmla="*/ 2025745 h 2323145"/>
              <a:gd name="connsiteX213" fmla="*/ 2312920 w 11269336"/>
              <a:gd name="connsiteY213" fmla="*/ 2036311 h 2323145"/>
              <a:gd name="connsiteX214" fmla="*/ 2307986 w 11269336"/>
              <a:gd name="connsiteY214" fmla="*/ 2035583 h 2323145"/>
              <a:gd name="connsiteX215" fmla="*/ 2285481 w 11269336"/>
              <a:gd name="connsiteY215" fmla="*/ 2045197 h 2323145"/>
              <a:gd name="connsiteX216" fmla="*/ 2273666 w 11269336"/>
              <a:gd name="connsiteY216" fmla="*/ 2048710 h 2323145"/>
              <a:gd name="connsiteX217" fmla="*/ 2270719 w 11269336"/>
              <a:gd name="connsiteY217" fmla="*/ 2052702 h 2323145"/>
              <a:gd name="connsiteX218" fmla="*/ 2253080 w 11269336"/>
              <a:gd name="connsiteY218" fmla="*/ 2056363 h 2323145"/>
              <a:gd name="connsiteX219" fmla="*/ 2250906 w 11269336"/>
              <a:gd name="connsiteY219" fmla="*/ 2055654 h 2323145"/>
              <a:gd name="connsiteX220" fmla="*/ 2236905 w 11269336"/>
              <a:gd name="connsiteY220" fmla="*/ 2062882 h 2323145"/>
              <a:gd name="connsiteX221" fmla="*/ 2225830 w 11269336"/>
              <a:gd name="connsiteY221" fmla="*/ 2074027 h 2323145"/>
              <a:gd name="connsiteX222" fmla="*/ 2073776 w 11269336"/>
              <a:gd name="connsiteY222" fmla="*/ 2089244 h 2323145"/>
              <a:gd name="connsiteX223" fmla="*/ 1948256 w 11269336"/>
              <a:gd name="connsiteY223" fmla="*/ 2146616 h 2323145"/>
              <a:gd name="connsiteX224" fmla="*/ 1865582 w 11269336"/>
              <a:gd name="connsiteY224" fmla="*/ 2153738 h 2323145"/>
              <a:gd name="connsiteX225" fmla="*/ 1835210 w 11269336"/>
              <a:gd name="connsiteY225" fmla="*/ 2134244 h 2323145"/>
              <a:gd name="connsiteX226" fmla="*/ 1632661 w 11269336"/>
              <a:gd name="connsiteY226" fmla="*/ 2173882 h 2323145"/>
              <a:gd name="connsiteX227" fmla="*/ 1579590 w 11269336"/>
              <a:gd name="connsiteY227" fmla="*/ 2173680 h 2323145"/>
              <a:gd name="connsiteX228" fmla="*/ 1535601 w 11269336"/>
              <a:gd name="connsiteY228" fmla="*/ 2194590 h 2323145"/>
              <a:gd name="connsiteX229" fmla="*/ 1515594 w 11269336"/>
              <a:gd name="connsiteY229" fmla="*/ 2189622 h 2323145"/>
              <a:gd name="connsiteX230" fmla="*/ 1512113 w 11269336"/>
              <a:gd name="connsiteY230" fmla="*/ 2188534 h 2323145"/>
              <a:gd name="connsiteX231" fmla="*/ 1498838 w 11269336"/>
              <a:gd name="connsiteY231" fmla="*/ 2189213 h 2323145"/>
              <a:gd name="connsiteX232" fmla="*/ 1494279 w 11269336"/>
              <a:gd name="connsiteY232" fmla="*/ 2183112 h 2323145"/>
              <a:gd name="connsiteX233" fmla="*/ 1473714 w 11269336"/>
              <a:gd name="connsiteY233" fmla="*/ 2179625 h 2323145"/>
              <a:gd name="connsiteX234" fmla="*/ 1449503 w 11269336"/>
              <a:gd name="connsiteY234" fmla="*/ 2182633 h 2323145"/>
              <a:gd name="connsiteX235" fmla="*/ 1266687 w 11269336"/>
              <a:gd name="connsiteY235" fmla="*/ 2212688 h 2323145"/>
              <a:gd name="connsiteX236" fmla="*/ 1239614 w 11269336"/>
              <a:gd name="connsiteY236" fmla="*/ 2209727 h 2323145"/>
              <a:gd name="connsiteX237" fmla="*/ 1202436 w 11269336"/>
              <a:gd name="connsiteY237" fmla="*/ 2209817 h 2323145"/>
              <a:gd name="connsiteX238" fmla="*/ 1136097 w 11269336"/>
              <a:gd name="connsiteY238" fmla="*/ 2205112 h 2323145"/>
              <a:gd name="connsiteX239" fmla="*/ 988232 w 11269336"/>
              <a:gd name="connsiteY239" fmla="*/ 2235635 h 2323145"/>
              <a:gd name="connsiteX240" fmla="*/ 981959 w 11269336"/>
              <a:gd name="connsiteY240" fmla="*/ 2231607 h 2323145"/>
              <a:gd name="connsiteX241" fmla="*/ 938600 w 11269336"/>
              <a:gd name="connsiteY241" fmla="*/ 2238113 h 2323145"/>
              <a:gd name="connsiteX242" fmla="*/ 791788 w 11269336"/>
              <a:gd name="connsiteY242" fmla="*/ 2293224 h 2323145"/>
              <a:gd name="connsiteX243" fmla="*/ 706914 w 11269336"/>
              <a:gd name="connsiteY243" fmla="*/ 2305046 h 2323145"/>
              <a:gd name="connsiteX244" fmla="*/ 675971 w 11269336"/>
              <a:gd name="connsiteY244" fmla="*/ 2304030 h 2323145"/>
              <a:gd name="connsiteX245" fmla="*/ 624180 w 11269336"/>
              <a:gd name="connsiteY245" fmla="*/ 2302650 h 2323145"/>
              <a:gd name="connsiteX246" fmla="*/ 583453 w 11269336"/>
              <a:gd name="connsiteY246" fmla="*/ 2288788 h 2323145"/>
              <a:gd name="connsiteX247" fmla="*/ 540946 w 11269336"/>
              <a:gd name="connsiteY247" fmla="*/ 2292721 h 2323145"/>
              <a:gd name="connsiteX248" fmla="*/ 533680 w 11269336"/>
              <a:gd name="connsiteY248" fmla="*/ 2310233 h 2323145"/>
              <a:gd name="connsiteX249" fmla="*/ 487366 w 11269336"/>
              <a:gd name="connsiteY249" fmla="*/ 2309053 h 2323145"/>
              <a:gd name="connsiteX250" fmla="*/ 416820 w 11269336"/>
              <a:gd name="connsiteY250" fmla="*/ 2305443 h 2323145"/>
              <a:gd name="connsiteX251" fmla="*/ 376805 w 11269336"/>
              <a:gd name="connsiteY251" fmla="*/ 2307647 h 2323145"/>
              <a:gd name="connsiteX252" fmla="*/ 266777 w 11269336"/>
              <a:gd name="connsiteY252" fmla="*/ 2309012 h 2323145"/>
              <a:gd name="connsiteX253" fmla="*/ 156013 w 11269336"/>
              <a:gd name="connsiteY253" fmla="*/ 2306832 h 2323145"/>
              <a:gd name="connsiteX254" fmla="*/ 87258 w 11269336"/>
              <a:gd name="connsiteY254" fmla="*/ 2285511 h 2323145"/>
              <a:gd name="connsiteX255" fmla="*/ 23798 w 11269336"/>
              <a:gd name="connsiteY255" fmla="*/ 2281822 h 2323145"/>
              <a:gd name="connsiteX256" fmla="*/ 0 w 11269336"/>
              <a:gd name="connsiteY256" fmla="*/ 2285369 h 2323145"/>
              <a:gd name="connsiteX257" fmla="*/ 0 w 11269336"/>
              <a:gd name="connsiteY257" fmla="*/ 0 h 2323145"/>
              <a:gd name="connsiteX0" fmla="*/ 0 w 11269336"/>
              <a:gd name="connsiteY0" fmla="*/ 0 h 2323145"/>
              <a:gd name="connsiteX1" fmla="*/ 11269336 w 11269336"/>
              <a:gd name="connsiteY1" fmla="*/ 0 h 2323145"/>
              <a:gd name="connsiteX2" fmla="*/ 11268645 w 11269336"/>
              <a:gd name="connsiteY2" fmla="*/ 511 h 2323145"/>
              <a:gd name="connsiteX3" fmla="*/ 11230739 w 11269336"/>
              <a:gd name="connsiteY3" fmla="*/ 37096 h 2323145"/>
              <a:gd name="connsiteX4" fmla="*/ 11082485 w 11269336"/>
              <a:gd name="connsiteY4" fmla="*/ 78590 h 2323145"/>
              <a:gd name="connsiteX5" fmla="*/ 11031776 w 11269336"/>
              <a:gd name="connsiteY5" fmla="*/ 79197 h 2323145"/>
              <a:gd name="connsiteX6" fmla="*/ 10995894 w 11269336"/>
              <a:gd name="connsiteY6" fmla="*/ 83459 h 2323145"/>
              <a:gd name="connsiteX7" fmla="*/ 10861177 w 11269336"/>
              <a:gd name="connsiteY7" fmla="*/ 147419 h 2323145"/>
              <a:gd name="connsiteX8" fmla="*/ 10782732 w 11269336"/>
              <a:gd name="connsiteY8" fmla="*/ 135645 h 2323145"/>
              <a:gd name="connsiteX9" fmla="*/ 10660773 w 11269336"/>
              <a:gd name="connsiteY9" fmla="*/ 179312 h 2323145"/>
              <a:gd name="connsiteX10" fmla="*/ 10564442 w 11269336"/>
              <a:gd name="connsiteY10" fmla="*/ 160738 h 2323145"/>
              <a:gd name="connsiteX11" fmla="*/ 10490200 w 11269336"/>
              <a:gd name="connsiteY11" fmla="*/ 183533 h 2323145"/>
              <a:gd name="connsiteX12" fmla="*/ 10271351 w 11269336"/>
              <a:gd name="connsiteY12" fmla="*/ 243104 h 2323145"/>
              <a:gd name="connsiteX13" fmla="*/ 10061033 w 11269336"/>
              <a:gd name="connsiteY13" fmla="*/ 364937 h 2323145"/>
              <a:gd name="connsiteX14" fmla="*/ 9921770 w 11269336"/>
              <a:gd name="connsiteY14" fmla="*/ 406154 h 2323145"/>
              <a:gd name="connsiteX15" fmla="*/ 9858388 w 11269336"/>
              <a:gd name="connsiteY15" fmla="*/ 439489 h 2323145"/>
              <a:gd name="connsiteX16" fmla="*/ 9811914 w 11269336"/>
              <a:gd name="connsiteY16" fmla="*/ 449865 h 2323145"/>
              <a:gd name="connsiteX17" fmla="*/ 9784394 w 11269336"/>
              <a:gd name="connsiteY17" fmla="*/ 457816 h 2323145"/>
              <a:gd name="connsiteX18" fmla="*/ 9656836 w 11269336"/>
              <a:gd name="connsiteY18" fmla="*/ 469967 h 2323145"/>
              <a:gd name="connsiteX19" fmla="*/ 9561575 w 11269336"/>
              <a:gd name="connsiteY19" fmla="*/ 559978 h 2323145"/>
              <a:gd name="connsiteX20" fmla="*/ 9162278 w 11269336"/>
              <a:gd name="connsiteY20" fmla="*/ 704724 h 2323145"/>
              <a:gd name="connsiteX21" fmla="*/ 9062863 w 11269336"/>
              <a:gd name="connsiteY21" fmla="*/ 754656 h 2323145"/>
              <a:gd name="connsiteX22" fmla="*/ 8914746 w 11269336"/>
              <a:gd name="connsiteY22" fmla="*/ 826428 h 2323145"/>
              <a:gd name="connsiteX23" fmla="*/ 8917778 w 11269336"/>
              <a:gd name="connsiteY23" fmla="*/ 835198 h 2323145"/>
              <a:gd name="connsiteX24" fmla="*/ 8905560 w 11269336"/>
              <a:gd name="connsiteY24" fmla="*/ 838358 h 2323145"/>
              <a:gd name="connsiteX25" fmla="*/ 8897564 w 11269336"/>
              <a:gd name="connsiteY25" fmla="*/ 834287 h 2323145"/>
              <a:gd name="connsiteX26" fmla="*/ 8878040 w 11269336"/>
              <a:gd name="connsiteY26" fmla="*/ 844150 h 2323145"/>
              <a:gd name="connsiteX27" fmla="*/ 8795998 w 11269336"/>
              <a:gd name="connsiteY27" fmla="*/ 863337 h 2323145"/>
              <a:gd name="connsiteX28" fmla="*/ 8776970 w 11269336"/>
              <a:gd name="connsiteY28" fmla="*/ 885177 h 2323145"/>
              <a:gd name="connsiteX29" fmla="*/ 8755719 w 11269336"/>
              <a:gd name="connsiteY29" fmla="*/ 889754 h 2323145"/>
              <a:gd name="connsiteX30" fmla="*/ 8743257 w 11269336"/>
              <a:gd name="connsiteY30" fmla="*/ 904723 h 2323145"/>
              <a:gd name="connsiteX31" fmla="*/ 8721366 w 11269336"/>
              <a:gd name="connsiteY31" fmla="*/ 904711 h 2323145"/>
              <a:gd name="connsiteX32" fmla="*/ 8678353 w 11269336"/>
              <a:gd name="connsiteY32" fmla="*/ 926318 h 2323145"/>
              <a:gd name="connsiteX33" fmla="*/ 8636849 w 11269336"/>
              <a:gd name="connsiteY33" fmla="*/ 937900 h 2323145"/>
              <a:gd name="connsiteX34" fmla="*/ 8620213 w 11269336"/>
              <a:gd name="connsiteY34" fmla="*/ 943068 h 2323145"/>
              <a:gd name="connsiteX35" fmla="*/ 8612581 w 11269336"/>
              <a:gd name="connsiteY35" fmla="*/ 952695 h 2323145"/>
              <a:gd name="connsiteX36" fmla="*/ 8589038 w 11269336"/>
              <a:gd name="connsiteY36" fmla="*/ 963892 h 2323145"/>
              <a:gd name="connsiteX37" fmla="*/ 8579950 w 11269336"/>
              <a:gd name="connsiteY37" fmla="*/ 960899 h 2323145"/>
              <a:gd name="connsiteX38" fmla="*/ 8579319 w 11269336"/>
              <a:gd name="connsiteY38" fmla="*/ 965630 h 2323145"/>
              <a:gd name="connsiteX39" fmla="*/ 8547429 w 11269336"/>
              <a:gd name="connsiteY39" fmla="*/ 984506 h 2323145"/>
              <a:gd name="connsiteX40" fmla="*/ 8478704 w 11269336"/>
              <a:gd name="connsiteY40" fmla="*/ 1025490 h 2323145"/>
              <a:gd name="connsiteX41" fmla="*/ 8461421 w 11269336"/>
              <a:gd name="connsiteY41" fmla="*/ 1035512 h 2323145"/>
              <a:gd name="connsiteX42" fmla="*/ 8445003 w 11269336"/>
              <a:gd name="connsiteY42" fmla="*/ 1036851 h 2323145"/>
              <a:gd name="connsiteX43" fmla="*/ 8357350 w 11269336"/>
              <a:gd name="connsiteY43" fmla="*/ 1060213 h 2323145"/>
              <a:gd name="connsiteX44" fmla="*/ 8335565 w 11269336"/>
              <a:gd name="connsiteY44" fmla="*/ 1061151 h 2323145"/>
              <a:gd name="connsiteX45" fmla="*/ 8325267 w 11269336"/>
              <a:gd name="connsiteY45" fmla="*/ 1055919 h 2323145"/>
              <a:gd name="connsiteX46" fmla="*/ 8293586 w 11269336"/>
              <a:gd name="connsiteY46" fmla="*/ 1076144 h 2323145"/>
              <a:gd name="connsiteX47" fmla="*/ 8242405 w 11269336"/>
              <a:gd name="connsiteY47" fmla="*/ 1095960 h 2323145"/>
              <a:gd name="connsiteX48" fmla="*/ 8197391 w 11269336"/>
              <a:gd name="connsiteY48" fmla="*/ 1107746 h 2323145"/>
              <a:gd name="connsiteX49" fmla="*/ 8081474 w 11269336"/>
              <a:gd name="connsiteY49" fmla="*/ 1130125 h 2323145"/>
              <a:gd name="connsiteX50" fmla="*/ 8053585 w 11269336"/>
              <a:gd name="connsiteY50" fmla="*/ 1129169 h 2323145"/>
              <a:gd name="connsiteX51" fmla="*/ 8038422 w 11269336"/>
              <a:gd name="connsiteY51" fmla="*/ 1119092 h 2323145"/>
              <a:gd name="connsiteX52" fmla="*/ 8029450 w 11269336"/>
              <a:gd name="connsiteY52" fmla="*/ 1125592 h 2323145"/>
              <a:gd name="connsiteX53" fmla="*/ 7959552 w 11269336"/>
              <a:gd name="connsiteY53" fmla="*/ 1140188 h 2323145"/>
              <a:gd name="connsiteX54" fmla="*/ 7914188 w 11269336"/>
              <a:gd name="connsiteY54" fmla="*/ 1150862 h 2323145"/>
              <a:gd name="connsiteX55" fmla="*/ 7914918 w 11269336"/>
              <a:gd name="connsiteY55" fmla="*/ 1168758 h 2323145"/>
              <a:gd name="connsiteX56" fmla="*/ 7875510 w 11269336"/>
              <a:gd name="connsiteY56" fmla="*/ 1183153 h 2323145"/>
              <a:gd name="connsiteX57" fmla="*/ 7829932 w 11269336"/>
              <a:gd name="connsiteY57" fmla="*/ 1180782 h 2323145"/>
              <a:gd name="connsiteX58" fmla="*/ 7779182 w 11269336"/>
              <a:gd name="connsiteY58" fmla="*/ 1192665 h 2323145"/>
              <a:gd name="connsiteX59" fmla="*/ 7748774 w 11269336"/>
              <a:gd name="connsiteY59" fmla="*/ 1199586 h 2323145"/>
              <a:gd name="connsiteX60" fmla="*/ 7671846 w 11269336"/>
              <a:gd name="connsiteY60" fmla="*/ 1231966 h 2323145"/>
              <a:gd name="connsiteX61" fmla="*/ 7554146 w 11269336"/>
              <a:gd name="connsiteY61" fmla="*/ 1319748 h 2323145"/>
              <a:gd name="connsiteX62" fmla="*/ 7515052 w 11269336"/>
              <a:gd name="connsiteY62" fmla="*/ 1336718 h 2323145"/>
              <a:gd name="connsiteX63" fmla="*/ 7507193 w 11269336"/>
              <a:gd name="connsiteY63" fmla="*/ 1334617 h 2323145"/>
              <a:gd name="connsiteX64" fmla="*/ 7461694 w 11269336"/>
              <a:gd name="connsiteY64" fmla="*/ 1375866 h 2323145"/>
              <a:gd name="connsiteX65" fmla="*/ 7377571 w 11269336"/>
              <a:gd name="connsiteY65" fmla="*/ 1400128 h 2323145"/>
              <a:gd name="connsiteX66" fmla="*/ 7311261 w 11269336"/>
              <a:gd name="connsiteY66" fmla="*/ 1412652 h 2323145"/>
              <a:gd name="connsiteX67" fmla="*/ 7275307 w 11269336"/>
              <a:gd name="connsiteY67" fmla="*/ 1422171 h 2323145"/>
              <a:gd name="connsiteX68" fmla="*/ 7247783 w 11269336"/>
              <a:gd name="connsiteY68" fmla="*/ 1426330 h 2323145"/>
              <a:gd name="connsiteX69" fmla="*/ 7185047 w 11269336"/>
              <a:gd name="connsiteY69" fmla="*/ 1451812 h 2323145"/>
              <a:gd name="connsiteX70" fmla="*/ 7084117 w 11269336"/>
              <a:gd name="connsiteY70" fmla="*/ 1500281 h 2323145"/>
              <a:gd name="connsiteX71" fmla="*/ 7062011 w 11269336"/>
              <a:gd name="connsiteY71" fmla="*/ 1509183 h 2323145"/>
              <a:gd name="connsiteX72" fmla="*/ 7040555 w 11269336"/>
              <a:gd name="connsiteY72" fmla="*/ 1511207 h 2323145"/>
              <a:gd name="connsiteX73" fmla="*/ 7033438 w 11269336"/>
              <a:gd name="connsiteY73" fmla="*/ 1506772 h 2323145"/>
              <a:gd name="connsiteX74" fmla="*/ 7020886 w 11269336"/>
              <a:gd name="connsiteY74" fmla="*/ 1510764 h 2323145"/>
              <a:gd name="connsiteX75" fmla="*/ 7017033 w 11269336"/>
              <a:gd name="connsiteY75" fmla="*/ 1510650 h 2323145"/>
              <a:gd name="connsiteX76" fmla="*/ 6995460 w 11269336"/>
              <a:gd name="connsiteY76" fmla="*/ 1511173 h 2323145"/>
              <a:gd name="connsiteX77" fmla="*/ 6962144 w 11269336"/>
              <a:gd name="connsiteY77" fmla="*/ 1541508 h 2323145"/>
              <a:gd name="connsiteX78" fmla="*/ 6910674 w 11269336"/>
              <a:gd name="connsiteY78" fmla="*/ 1554793 h 2323145"/>
              <a:gd name="connsiteX79" fmla="*/ 6732152 w 11269336"/>
              <a:gd name="connsiteY79" fmla="*/ 1642538 h 2323145"/>
              <a:gd name="connsiteX80" fmla="*/ 6694106 w 11269336"/>
              <a:gd name="connsiteY80" fmla="*/ 1632377 h 2323145"/>
              <a:gd name="connsiteX81" fmla="*/ 6617223 w 11269336"/>
              <a:gd name="connsiteY81" fmla="*/ 1659889 h 2323145"/>
              <a:gd name="connsiteX82" fmla="*/ 6521138 w 11269336"/>
              <a:gd name="connsiteY82" fmla="*/ 1744340 h 2323145"/>
              <a:gd name="connsiteX83" fmla="*/ 6380677 w 11269336"/>
              <a:gd name="connsiteY83" fmla="*/ 1796883 h 2323145"/>
              <a:gd name="connsiteX84" fmla="*/ 6374897 w 11269336"/>
              <a:gd name="connsiteY84" fmla="*/ 1809910 h 2323145"/>
              <a:gd name="connsiteX85" fmla="*/ 6364545 w 11269336"/>
              <a:gd name="connsiteY85" fmla="*/ 1820090 h 2323145"/>
              <a:gd name="connsiteX86" fmla="*/ 6362126 w 11269336"/>
              <a:gd name="connsiteY86" fmla="*/ 1819991 h 2323145"/>
              <a:gd name="connsiteX87" fmla="*/ 6346673 w 11269336"/>
              <a:gd name="connsiteY87" fmla="*/ 1827824 h 2323145"/>
              <a:gd name="connsiteX88" fmla="*/ 6345588 w 11269336"/>
              <a:gd name="connsiteY88" fmla="*/ 1832232 h 2323145"/>
              <a:gd name="connsiteX89" fmla="*/ 6335708 w 11269336"/>
              <a:gd name="connsiteY89" fmla="*/ 1838451 h 2323145"/>
              <a:gd name="connsiteX90" fmla="*/ 6318182 w 11269336"/>
              <a:gd name="connsiteY90" fmla="*/ 1852975 h 2323145"/>
              <a:gd name="connsiteX91" fmla="*/ 6313084 w 11269336"/>
              <a:gd name="connsiteY91" fmla="*/ 1853561 h 2323145"/>
              <a:gd name="connsiteX92" fmla="*/ 6283816 w 11269336"/>
              <a:gd name="connsiteY92" fmla="*/ 1872148 h 2323145"/>
              <a:gd name="connsiteX93" fmla="*/ 6282550 w 11269336"/>
              <a:gd name="connsiteY93" fmla="*/ 1871392 h 2323145"/>
              <a:gd name="connsiteX94" fmla="*/ 6270527 w 11269336"/>
              <a:gd name="connsiteY94" fmla="*/ 1872208 h 2323145"/>
              <a:gd name="connsiteX95" fmla="*/ 6249518 w 11269336"/>
              <a:gd name="connsiteY95" fmla="*/ 1876079 h 2323145"/>
              <a:gd name="connsiteX96" fmla="*/ 6190386 w 11269336"/>
              <a:gd name="connsiteY96" fmla="*/ 1872478 h 2323145"/>
              <a:gd name="connsiteX97" fmla="*/ 6159777 w 11269336"/>
              <a:gd name="connsiteY97" fmla="*/ 1891745 h 2323145"/>
              <a:gd name="connsiteX98" fmla="*/ 6153131 w 11269336"/>
              <a:gd name="connsiteY98" fmla="*/ 1895079 h 2323145"/>
              <a:gd name="connsiteX99" fmla="*/ 6152798 w 11269336"/>
              <a:gd name="connsiteY99" fmla="*/ 1894920 h 2323145"/>
              <a:gd name="connsiteX100" fmla="*/ 6145388 w 11269336"/>
              <a:gd name="connsiteY100" fmla="*/ 1897990 h 2323145"/>
              <a:gd name="connsiteX101" fmla="*/ 6141014 w 11269336"/>
              <a:gd name="connsiteY101" fmla="*/ 1901155 h 2323145"/>
              <a:gd name="connsiteX102" fmla="*/ 6128122 w 11269336"/>
              <a:gd name="connsiteY102" fmla="*/ 1907623 h 2323145"/>
              <a:gd name="connsiteX103" fmla="*/ 6122351 w 11269336"/>
              <a:gd name="connsiteY103" fmla="*/ 1908359 h 2323145"/>
              <a:gd name="connsiteX104" fmla="*/ 6064750 w 11269336"/>
              <a:gd name="connsiteY104" fmla="*/ 1896394 h 2323145"/>
              <a:gd name="connsiteX105" fmla="*/ 5964230 w 11269336"/>
              <a:gd name="connsiteY105" fmla="*/ 1910038 h 2323145"/>
              <a:gd name="connsiteX106" fmla="*/ 5865399 w 11269336"/>
              <a:gd name="connsiteY106" fmla="*/ 1926966 h 2323145"/>
              <a:gd name="connsiteX107" fmla="*/ 5829951 w 11269336"/>
              <a:gd name="connsiteY107" fmla="*/ 1934755 h 2323145"/>
              <a:gd name="connsiteX108" fmla="*/ 5765285 w 11269336"/>
              <a:gd name="connsiteY108" fmla="*/ 1941322 h 2323145"/>
              <a:gd name="connsiteX109" fmla="*/ 5734750 w 11269336"/>
              <a:gd name="connsiteY109" fmla="*/ 1939793 h 2323145"/>
              <a:gd name="connsiteX110" fmla="*/ 5733569 w 11269336"/>
              <a:gd name="connsiteY110" fmla="*/ 1940505 h 2323145"/>
              <a:gd name="connsiteX111" fmla="*/ 5730329 w 11269336"/>
              <a:gd name="connsiteY111" fmla="*/ 1937845 h 2323145"/>
              <a:gd name="connsiteX112" fmla="*/ 5724661 w 11269336"/>
              <a:gd name="connsiteY112" fmla="*/ 1937455 h 2323145"/>
              <a:gd name="connsiteX113" fmla="*/ 5710186 w 11269336"/>
              <a:gd name="connsiteY113" fmla="*/ 1941370 h 2323145"/>
              <a:gd name="connsiteX114" fmla="*/ 5704910 w 11269336"/>
              <a:gd name="connsiteY114" fmla="*/ 1943663 h 2323145"/>
              <a:gd name="connsiteX115" fmla="*/ 5696836 w 11269336"/>
              <a:gd name="connsiteY115" fmla="*/ 1945271 h 2323145"/>
              <a:gd name="connsiteX116" fmla="*/ 5696583 w 11269336"/>
              <a:gd name="connsiteY116" fmla="*/ 1945050 h 2323145"/>
              <a:gd name="connsiteX117" fmla="*/ 5689123 w 11269336"/>
              <a:gd name="connsiteY117" fmla="*/ 1947067 h 2323145"/>
              <a:gd name="connsiteX118" fmla="*/ 5653291 w 11269336"/>
              <a:gd name="connsiteY118" fmla="*/ 1960245 h 2323145"/>
              <a:gd name="connsiteX119" fmla="*/ 5599385 w 11269336"/>
              <a:gd name="connsiteY119" fmla="*/ 1945198 h 2323145"/>
              <a:gd name="connsiteX120" fmla="*/ 5578300 w 11269336"/>
              <a:gd name="connsiteY120" fmla="*/ 1944963 h 2323145"/>
              <a:gd name="connsiteX121" fmla="*/ 5566758 w 11269336"/>
              <a:gd name="connsiteY121" fmla="*/ 1943441 h 2323145"/>
              <a:gd name="connsiteX122" fmla="*/ 5565857 w 11269336"/>
              <a:gd name="connsiteY122" fmla="*/ 1942445 h 2323145"/>
              <a:gd name="connsiteX123" fmla="*/ 5531534 w 11269336"/>
              <a:gd name="connsiteY123" fmla="*/ 1955208 h 2323145"/>
              <a:gd name="connsiteX124" fmla="*/ 5526552 w 11269336"/>
              <a:gd name="connsiteY124" fmla="*/ 1954799 h 2323145"/>
              <a:gd name="connsiteX125" fmla="*/ 5504723 w 11269336"/>
              <a:gd name="connsiteY125" fmla="*/ 1965811 h 2323145"/>
              <a:gd name="connsiteX126" fmla="*/ 5493156 w 11269336"/>
              <a:gd name="connsiteY126" fmla="*/ 1970063 h 2323145"/>
              <a:gd name="connsiteX127" fmla="*/ 5490486 w 11269336"/>
              <a:gd name="connsiteY127" fmla="*/ 1974227 h 2323145"/>
              <a:gd name="connsiteX128" fmla="*/ 5473107 w 11269336"/>
              <a:gd name="connsiteY128" fmla="*/ 1979001 h 2323145"/>
              <a:gd name="connsiteX129" fmla="*/ 5470885 w 11269336"/>
              <a:gd name="connsiteY129" fmla="*/ 1978432 h 2323145"/>
              <a:gd name="connsiteX130" fmla="*/ 5457393 w 11269336"/>
              <a:gd name="connsiteY130" fmla="*/ 1986525 h 2323145"/>
              <a:gd name="connsiteX131" fmla="*/ 5447102 w 11269336"/>
              <a:gd name="connsiteY131" fmla="*/ 1998329 h 2323145"/>
              <a:gd name="connsiteX132" fmla="*/ 5159151 w 11269336"/>
              <a:gd name="connsiteY132" fmla="*/ 2029640 h 2323145"/>
              <a:gd name="connsiteX133" fmla="*/ 5098838 w 11269336"/>
              <a:gd name="connsiteY133" fmla="*/ 2062961 h 2323145"/>
              <a:gd name="connsiteX134" fmla="*/ 4860988 w 11269336"/>
              <a:gd name="connsiteY134" fmla="*/ 2135698 h 2323145"/>
              <a:gd name="connsiteX135" fmla="*/ 4765388 w 11269336"/>
              <a:gd name="connsiteY135" fmla="*/ 2162525 h 2323145"/>
              <a:gd name="connsiteX136" fmla="*/ 4745033 w 11269336"/>
              <a:gd name="connsiteY136" fmla="*/ 2158859 h 2323145"/>
              <a:gd name="connsiteX137" fmla="*/ 4741475 w 11269336"/>
              <a:gd name="connsiteY137" fmla="*/ 2157998 h 2323145"/>
              <a:gd name="connsiteX138" fmla="*/ 4728247 w 11269336"/>
              <a:gd name="connsiteY138" fmla="*/ 2159526 h 2323145"/>
              <a:gd name="connsiteX139" fmla="*/ 4723263 w 11269336"/>
              <a:gd name="connsiteY139" fmla="*/ 2153742 h 2323145"/>
              <a:gd name="connsiteX140" fmla="*/ 4593061 w 11269336"/>
              <a:gd name="connsiteY140" fmla="*/ 2171597 h 2323145"/>
              <a:gd name="connsiteX141" fmla="*/ 4533444 w 11269336"/>
              <a:gd name="connsiteY141" fmla="*/ 2181200 h 2323145"/>
              <a:gd name="connsiteX142" fmla="*/ 4492832 w 11269336"/>
              <a:gd name="connsiteY142" fmla="*/ 2188033 h 2323145"/>
              <a:gd name="connsiteX143" fmla="*/ 4467257 w 11269336"/>
              <a:gd name="connsiteY143" fmla="*/ 2196121 h 2323145"/>
              <a:gd name="connsiteX144" fmla="*/ 4459937 w 11269336"/>
              <a:gd name="connsiteY144" fmla="*/ 2195182 h 2323145"/>
              <a:gd name="connsiteX145" fmla="*/ 4433312 w 11269336"/>
              <a:gd name="connsiteY145" fmla="*/ 2199004 h 2323145"/>
              <a:gd name="connsiteX146" fmla="*/ 4405765 w 11269336"/>
              <a:gd name="connsiteY146" fmla="*/ 2199902 h 2323145"/>
              <a:gd name="connsiteX147" fmla="*/ 4401354 w 11269336"/>
              <a:gd name="connsiteY147" fmla="*/ 2194745 h 2323145"/>
              <a:gd name="connsiteX148" fmla="*/ 4366646 w 11269336"/>
              <a:gd name="connsiteY148" fmla="*/ 2198564 h 2323145"/>
              <a:gd name="connsiteX149" fmla="*/ 4354009 w 11269336"/>
              <a:gd name="connsiteY149" fmla="*/ 2204984 h 2323145"/>
              <a:gd name="connsiteX150" fmla="*/ 4348284 w 11269336"/>
              <a:gd name="connsiteY150" fmla="*/ 2205270 h 2323145"/>
              <a:gd name="connsiteX151" fmla="*/ 4333906 w 11269336"/>
              <a:gd name="connsiteY151" fmla="*/ 2205251 h 2323145"/>
              <a:gd name="connsiteX152" fmla="*/ 4308819 w 11269336"/>
              <a:gd name="connsiteY152" fmla="*/ 2203822 h 2323145"/>
              <a:gd name="connsiteX153" fmla="*/ 4301210 w 11269336"/>
              <a:gd name="connsiteY153" fmla="*/ 2204456 h 2323145"/>
              <a:gd name="connsiteX154" fmla="*/ 4283095 w 11269336"/>
              <a:gd name="connsiteY154" fmla="*/ 2198177 h 2323145"/>
              <a:gd name="connsiteX155" fmla="*/ 4250119 w 11269336"/>
              <a:gd name="connsiteY155" fmla="*/ 2196342 h 2323145"/>
              <a:gd name="connsiteX156" fmla="*/ 4189203 w 11269336"/>
              <a:gd name="connsiteY156" fmla="*/ 2178994 h 2323145"/>
              <a:gd name="connsiteX157" fmla="*/ 4154035 w 11269336"/>
              <a:gd name="connsiteY157" fmla="*/ 2171950 h 2323145"/>
              <a:gd name="connsiteX158" fmla="*/ 4129569 w 11269336"/>
              <a:gd name="connsiteY158" fmla="*/ 2163850 h 2323145"/>
              <a:gd name="connsiteX159" fmla="*/ 4061250 w 11269336"/>
              <a:gd name="connsiteY159" fmla="*/ 2159236 h 2323145"/>
              <a:gd name="connsiteX160" fmla="*/ 3945480 w 11269336"/>
              <a:gd name="connsiteY160" fmla="*/ 2158279 h 2323145"/>
              <a:gd name="connsiteX161" fmla="*/ 3921468 w 11269336"/>
              <a:gd name="connsiteY161" fmla="*/ 2156588 h 2323145"/>
              <a:gd name="connsiteX162" fmla="*/ 3903348 w 11269336"/>
              <a:gd name="connsiteY162" fmla="*/ 2149220 h 2323145"/>
              <a:gd name="connsiteX163" fmla="*/ 3901342 w 11269336"/>
              <a:gd name="connsiteY163" fmla="*/ 2142355 h 2323145"/>
              <a:gd name="connsiteX164" fmla="*/ 3888539 w 11269336"/>
              <a:gd name="connsiteY164" fmla="*/ 2140476 h 2323145"/>
              <a:gd name="connsiteX165" fmla="*/ 3885662 w 11269336"/>
              <a:gd name="connsiteY165" fmla="*/ 2138740 h 2323145"/>
              <a:gd name="connsiteX166" fmla="*/ 3868627 w 11269336"/>
              <a:gd name="connsiteY166" fmla="*/ 2130023 h 2323145"/>
              <a:gd name="connsiteX167" fmla="*/ 3819177 w 11269336"/>
              <a:gd name="connsiteY167" fmla="*/ 2142111 h 2323145"/>
              <a:gd name="connsiteX168" fmla="*/ 3769100 w 11269336"/>
              <a:gd name="connsiteY168" fmla="*/ 2131731 h 2323145"/>
              <a:gd name="connsiteX169" fmla="*/ 3562752 w 11269336"/>
              <a:gd name="connsiteY169" fmla="*/ 2131785 h 2323145"/>
              <a:gd name="connsiteX170" fmla="*/ 3541402 w 11269336"/>
              <a:gd name="connsiteY170" fmla="*/ 2106821 h 2323145"/>
              <a:gd name="connsiteX171" fmla="*/ 3365341 w 11269336"/>
              <a:gd name="connsiteY171" fmla="*/ 2077638 h 2323145"/>
              <a:gd name="connsiteX172" fmla="*/ 3170922 w 11269336"/>
              <a:gd name="connsiteY172" fmla="*/ 2115957 h 2323145"/>
              <a:gd name="connsiteX173" fmla="*/ 3156256 w 11269336"/>
              <a:gd name="connsiteY173" fmla="*/ 2124773 h 2323145"/>
              <a:gd name="connsiteX174" fmla="*/ 3140298 w 11269336"/>
              <a:gd name="connsiteY174" fmla="*/ 2129182 h 2323145"/>
              <a:gd name="connsiteX175" fmla="*/ 3138514 w 11269336"/>
              <a:gd name="connsiteY175" fmla="*/ 2128069 h 2323145"/>
              <a:gd name="connsiteX176" fmla="*/ 3120467 w 11269336"/>
              <a:gd name="connsiteY176" fmla="*/ 2128281 h 2323145"/>
              <a:gd name="connsiteX177" fmla="*/ 3116175 w 11269336"/>
              <a:gd name="connsiteY177" fmla="*/ 2131633 h 2323145"/>
              <a:gd name="connsiteX178" fmla="*/ 3103685 w 11269336"/>
              <a:gd name="connsiteY178" fmla="*/ 2132814 h 2323145"/>
              <a:gd name="connsiteX179" fmla="*/ 3078794 w 11269336"/>
              <a:gd name="connsiteY179" fmla="*/ 2137935 h 2323145"/>
              <a:gd name="connsiteX180" fmla="*/ 3074407 w 11269336"/>
              <a:gd name="connsiteY180" fmla="*/ 2136274 h 2323145"/>
              <a:gd name="connsiteX181" fmla="*/ 3037285 w 11269336"/>
              <a:gd name="connsiteY181" fmla="*/ 2139919 h 2323145"/>
              <a:gd name="connsiteX182" fmla="*/ 3036901 w 11269336"/>
              <a:gd name="connsiteY182" fmla="*/ 2138726 h 2323145"/>
              <a:gd name="connsiteX183" fmla="*/ 3026996 w 11269336"/>
              <a:gd name="connsiteY183" fmla="*/ 2134322 h 2323145"/>
              <a:gd name="connsiteX184" fmla="*/ 3007772 w 11269336"/>
              <a:gd name="connsiteY184" fmla="*/ 2128742 h 2323145"/>
              <a:gd name="connsiteX185" fmla="*/ 2965030 w 11269336"/>
              <a:gd name="connsiteY185" fmla="*/ 2100494 h 2323145"/>
              <a:gd name="connsiteX186" fmla="*/ 2926342 w 11269336"/>
              <a:gd name="connsiteY186" fmla="*/ 2104155 h 2323145"/>
              <a:gd name="connsiteX187" fmla="*/ 2918608 w 11269336"/>
              <a:gd name="connsiteY187" fmla="*/ 2104215 h 2323145"/>
              <a:gd name="connsiteX188" fmla="*/ 2918475 w 11269336"/>
              <a:gd name="connsiteY188" fmla="*/ 2103937 h 2323145"/>
              <a:gd name="connsiteX189" fmla="*/ 2910360 w 11269336"/>
              <a:gd name="connsiteY189" fmla="*/ 2103444 h 2323145"/>
              <a:gd name="connsiteX190" fmla="*/ 2904507 w 11269336"/>
              <a:gd name="connsiteY190" fmla="*/ 2104326 h 2323145"/>
              <a:gd name="connsiteX191" fmla="*/ 2889503 w 11269336"/>
              <a:gd name="connsiteY191" fmla="*/ 2104443 h 2323145"/>
              <a:gd name="connsiteX192" fmla="*/ 2884480 w 11269336"/>
              <a:gd name="connsiteY192" fmla="*/ 2102626 h 2323145"/>
              <a:gd name="connsiteX193" fmla="*/ 2882689 w 11269336"/>
              <a:gd name="connsiteY193" fmla="*/ 2099228 h 2323145"/>
              <a:gd name="connsiteX194" fmla="*/ 2881291 w 11269336"/>
              <a:gd name="connsiteY194" fmla="*/ 2099618 h 2323145"/>
              <a:gd name="connsiteX195" fmla="*/ 2853979 w 11269336"/>
              <a:gd name="connsiteY195" fmla="*/ 2090388 h 2323145"/>
              <a:gd name="connsiteX196" fmla="*/ 2791790 w 11269336"/>
              <a:gd name="connsiteY196" fmla="*/ 2080332 h 2323145"/>
              <a:gd name="connsiteX197" fmla="*/ 2755844 w 11269336"/>
              <a:gd name="connsiteY197" fmla="*/ 2078874 h 2323145"/>
              <a:gd name="connsiteX198" fmla="*/ 2657742 w 11269336"/>
              <a:gd name="connsiteY198" fmla="*/ 2070179 h 2323145"/>
              <a:gd name="connsiteX199" fmla="*/ 2559549 w 11269336"/>
              <a:gd name="connsiteY199" fmla="*/ 2057873 h 2323145"/>
              <a:gd name="connsiteX200" fmla="*/ 2512054 w 11269336"/>
              <a:gd name="connsiteY200" fmla="*/ 2031671 h 2323145"/>
              <a:gd name="connsiteX201" fmla="*/ 2506437 w 11269336"/>
              <a:gd name="connsiteY201" fmla="*/ 2030918 h 2323145"/>
              <a:gd name="connsiteX202" fmla="*/ 2491752 w 11269336"/>
              <a:gd name="connsiteY202" fmla="*/ 2033906 h 2323145"/>
              <a:gd name="connsiteX203" fmla="*/ 2486338 w 11269336"/>
              <a:gd name="connsiteY203" fmla="*/ 2035862 h 2323145"/>
              <a:gd name="connsiteX204" fmla="*/ 2478186 w 11269336"/>
              <a:gd name="connsiteY204" fmla="*/ 2036953 h 2323145"/>
              <a:gd name="connsiteX205" fmla="*/ 2477950 w 11269336"/>
              <a:gd name="connsiteY205" fmla="*/ 2036715 h 2323145"/>
              <a:gd name="connsiteX206" fmla="*/ 2470381 w 11269336"/>
              <a:gd name="connsiteY206" fmla="*/ 2038256 h 2323145"/>
              <a:gd name="connsiteX207" fmla="*/ 2433781 w 11269336"/>
              <a:gd name="connsiteY207" fmla="*/ 2049140 h 2323145"/>
              <a:gd name="connsiteX208" fmla="*/ 2381172 w 11269336"/>
              <a:gd name="connsiteY208" fmla="*/ 2030645 h 2323145"/>
              <a:gd name="connsiteX209" fmla="*/ 2360198 w 11269336"/>
              <a:gd name="connsiteY209" fmla="*/ 2029059 h 2323145"/>
              <a:gd name="connsiteX210" fmla="*/ 2348815 w 11269336"/>
              <a:gd name="connsiteY210" fmla="*/ 2026798 h 2323145"/>
              <a:gd name="connsiteX211" fmla="*/ 2347988 w 11269336"/>
              <a:gd name="connsiteY211" fmla="*/ 2025745 h 2323145"/>
              <a:gd name="connsiteX212" fmla="*/ 2312920 w 11269336"/>
              <a:gd name="connsiteY212" fmla="*/ 2036311 h 2323145"/>
              <a:gd name="connsiteX213" fmla="*/ 2307986 w 11269336"/>
              <a:gd name="connsiteY213" fmla="*/ 2035583 h 2323145"/>
              <a:gd name="connsiteX214" fmla="*/ 2285481 w 11269336"/>
              <a:gd name="connsiteY214" fmla="*/ 2045197 h 2323145"/>
              <a:gd name="connsiteX215" fmla="*/ 2273666 w 11269336"/>
              <a:gd name="connsiteY215" fmla="*/ 2048710 h 2323145"/>
              <a:gd name="connsiteX216" fmla="*/ 2270719 w 11269336"/>
              <a:gd name="connsiteY216" fmla="*/ 2052702 h 2323145"/>
              <a:gd name="connsiteX217" fmla="*/ 2253080 w 11269336"/>
              <a:gd name="connsiteY217" fmla="*/ 2056363 h 2323145"/>
              <a:gd name="connsiteX218" fmla="*/ 2250906 w 11269336"/>
              <a:gd name="connsiteY218" fmla="*/ 2055654 h 2323145"/>
              <a:gd name="connsiteX219" fmla="*/ 2236905 w 11269336"/>
              <a:gd name="connsiteY219" fmla="*/ 2062882 h 2323145"/>
              <a:gd name="connsiteX220" fmla="*/ 2225830 w 11269336"/>
              <a:gd name="connsiteY220" fmla="*/ 2074027 h 2323145"/>
              <a:gd name="connsiteX221" fmla="*/ 2073776 w 11269336"/>
              <a:gd name="connsiteY221" fmla="*/ 2089244 h 2323145"/>
              <a:gd name="connsiteX222" fmla="*/ 1948256 w 11269336"/>
              <a:gd name="connsiteY222" fmla="*/ 2146616 h 2323145"/>
              <a:gd name="connsiteX223" fmla="*/ 1865582 w 11269336"/>
              <a:gd name="connsiteY223" fmla="*/ 2153738 h 2323145"/>
              <a:gd name="connsiteX224" fmla="*/ 1835210 w 11269336"/>
              <a:gd name="connsiteY224" fmla="*/ 2134244 h 2323145"/>
              <a:gd name="connsiteX225" fmla="*/ 1632661 w 11269336"/>
              <a:gd name="connsiteY225" fmla="*/ 2173882 h 2323145"/>
              <a:gd name="connsiteX226" fmla="*/ 1579590 w 11269336"/>
              <a:gd name="connsiteY226" fmla="*/ 2173680 h 2323145"/>
              <a:gd name="connsiteX227" fmla="*/ 1535601 w 11269336"/>
              <a:gd name="connsiteY227" fmla="*/ 2194590 h 2323145"/>
              <a:gd name="connsiteX228" fmla="*/ 1515594 w 11269336"/>
              <a:gd name="connsiteY228" fmla="*/ 2189622 h 2323145"/>
              <a:gd name="connsiteX229" fmla="*/ 1512113 w 11269336"/>
              <a:gd name="connsiteY229" fmla="*/ 2188534 h 2323145"/>
              <a:gd name="connsiteX230" fmla="*/ 1498838 w 11269336"/>
              <a:gd name="connsiteY230" fmla="*/ 2189213 h 2323145"/>
              <a:gd name="connsiteX231" fmla="*/ 1494279 w 11269336"/>
              <a:gd name="connsiteY231" fmla="*/ 2183112 h 2323145"/>
              <a:gd name="connsiteX232" fmla="*/ 1473714 w 11269336"/>
              <a:gd name="connsiteY232" fmla="*/ 2179625 h 2323145"/>
              <a:gd name="connsiteX233" fmla="*/ 1449503 w 11269336"/>
              <a:gd name="connsiteY233" fmla="*/ 2182633 h 2323145"/>
              <a:gd name="connsiteX234" fmla="*/ 1266687 w 11269336"/>
              <a:gd name="connsiteY234" fmla="*/ 2212688 h 2323145"/>
              <a:gd name="connsiteX235" fmla="*/ 1239614 w 11269336"/>
              <a:gd name="connsiteY235" fmla="*/ 2209727 h 2323145"/>
              <a:gd name="connsiteX236" fmla="*/ 1202436 w 11269336"/>
              <a:gd name="connsiteY236" fmla="*/ 2209817 h 2323145"/>
              <a:gd name="connsiteX237" fmla="*/ 1136097 w 11269336"/>
              <a:gd name="connsiteY237" fmla="*/ 2205112 h 2323145"/>
              <a:gd name="connsiteX238" fmla="*/ 988232 w 11269336"/>
              <a:gd name="connsiteY238" fmla="*/ 2235635 h 2323145"/>
              <a:gd name="connsiteX239" fmla="*/ 981959 w 11269336"/>
              <a:gd name="connsiteY239" fmla="*/ 2231607 h 2323145"/>
              <a:gd name="connsiteX240" fmla="*/ 938600 w 11269336"/>
              <a:gd name="connsiteY240" fmla="*/ 2238113 h 2323145"/>
              <a:gd name="connsiteX241" fmla="*/ 791788 w 11269336"/>
              <a:gd name="connsiteY241" fmla="*/ 2293224 h 2323145"/>
              <a:gd name="connsiteX242" fmla="*/ 706914 w 11269336"/>
              <a:gd name="connsiteY242" fmla="*/ 2305046 h 2323145"/>
              <a:gd name="connsiteX243" fmla="*/ 675971 w 11269336"/>
              <a:gd name="connsiteY243" fmla="*/ 2304030 h 2323145"/>
              <a:gd name="connsiteX244" fmla="*/ 624180 w 11269336"/>
              <a:gd name="connsiteY244" fmla="*/ 2302650 h 2323145"/>
              <a:gd name="connsiteX245" fmla="*/ 583453 w 11269336"/>
              <a:gd name="connsiteY245" fmla="*/ 2288788 h 2323145"/>
              <a:gd name="connsiteX246" fmla="*/ 540946 w 11269336"/>
              <a:gd name="connsiteY246" fmla="*/ 2292721 h 2323145"/>
              <a:gd name="connsiteX247" fmla="*/ 533680 w 11269336"/>
              <a:gd name="connsiteY247" fmla="*/ 2310233 h 2323145"/>
              <a:gd name="connsiteX248" fmla="*/ 487366 w 11269336"/>
              <a:gd name="connsiteY248" fmla="*/ 2309053 h 2323145"/>
              <a:gd name="connsiteX249" fmla="*/ 416820 w 11269336"/>
              <a:gd name="connsiteY249" fmla="*/ 2305443 h 2323145"/>
              <a:gd name="connsiteX250" fmla="*/ 376805 w 11269336"/>
              <a:gd name="connsiteY250" fmla="*/ 2307647 h 2323145"/>
              <a:gd name="connsiteX251" fmla="*/ 266777 w 11269336"/>
              <a:gd name="connsiteY251" fmla="*/ 2309012 h 2323145"/>
              <a:gd name="connsiteX252" fmla="*/ 156013 w 11269336"/>
              <a:gd name="connsiteY252" fmla="*/ 2306832 h 2323145"/>
              <a:gd name="connsiteX253" fmla="*/ 87258 w 11269336"/>
              <a:gd name="connsiteY253" fmla="*/ 2285511 h 2323145"/>
              <a:gd name="connsiteX254" fmla="*/ 23798 w 11269336"/>
              <a:gd name="connsiteY254" fmla="*/ 2281822 h 2323145"/>
              <a:gd name="connsiteX255" fmla="*/ 0 w 11269336"/>
              <a:gd name="connsiteY255" fmla="*/ 2285369 h 2323145"/>
              <a:gd name="connsiteX256" fmla="*/ 0 w 11269336"/>
              <a:gd name="connsiteY256" fmla="*/ 0 h 2323145"/>
              <a:gd name="connsiteX0" fmla="*/ 0 w 11269336"/>
              <a:gd name="connsiteY0" fmla="*/ 0 h 2323145"/>
              <a:gd name="connsiteX1" fmla="*/ 11269336 w 11269336"/>
              <a:gd name="connsiteY1" fmla="*/ 0 h 2323145"/>
              <a:gd name="connsiteX2" fmla="*/ 11268645 w 11269336"/>
              <a:gd name="connsiteY2" fmla="*/ 511 h 2323145"/>
              <a:gd name="connsiteX3" fmla="*/ 11230739 w 11269336"/>
              <a:gd name="connsiteY3" fmla="*/ 37096 h 2323145"/>
              <a:gd name="connsiteX4" fmla="*/ 11082485 w 11269336"/>
              <a:gd name="connsiteY4" fmla="*/ 78590 h 2323145"/>
              <a:gd name="connsiteX5" fmla="*/ 11031776 w 11269336"/>
              <a:gd name="connsiteY5" fmla="*/ 79197 h 2323145"/>
              <a:gd name="connsiteX6" fmla="*/ 10995894 w 11269336"/>
              <a:gd name="connsiteY6" fmla="*/ 83459 h 2323145"/>
              <a:gd name="connsiteX7" fmla="*/ 10861177 w 11269336"/>
              <a:gd name="connsiteY7" fmla="*/ 147419 h 2323145"/>
              <a:gd name="connsiteX8" fmla="*/ 10782732 w 11269336"/>
              <a:gd name="connsiteY8" fmla="*/ 135645 h 2323145"/>
              <a:gd name="connsiteX9" fmla="*/ 10660773 w 11269336"/>
              <a:gd name="connsiteY9" fmla="*/ 179312 h 2323145"/>
              <a:gd name="connsiteX10" fmla="*/ 10564442 w 11269336"/>
              <a:gd name="connsiteY10" fmla="*/ 160738 h 2323145"/>
              <a:gd name="connsiteX11" fmla="*/ 10490200 w 11269336"/>
              <a:gd name="connsiteY11" fmla="*/ 183533 h 2323145"/>
              <a:gd name="connsiteX12" fmla="*/ 10271351 w 11269336"/>
              <a:gd name="connsiteY12" fmla="*/ 243104 h 2323145"/>
              <a:gd name="connsiteX13" fmla="*/ 10061033 w 11269336"/>
              <a:gd name="connsiteY13" fmla="*/ 364937 h 2323145"/>
              <a:gd name="connsiteX14" fmla="*/ 9921770 w 11269336"/>
              <a:gd name="connsiteY14" fmla="*/ 406154 h 2323145"/>
              <a:gd name="connsiteX15" fmla="*/ 9858388 w 11269336"/>
              <a:gd name="connsiteY15" fmla="*/ 439489 h 2323145"/>
              <a:gd name="connsiteX16" fmla="*/ 9811914 w 11269336"/>
              <a:gd name="connsiteY16" fmla="*/ 449865 h 2323145"/>
              <a:gd name="connsiteX17" fmla="*/ 9784394 w 11269336"/>
              <a:gd name="connsiteY17" fmla="*/ 457816 h 2323145"/>
              <a:gd name="connsiteX18" fmla="*/ 9656836 w 11269336"/>
              <a:gd name="connsiteY18" fmla="*/ 469967 h 2323145"/>
              <a:gd name="connsiteX19" fmla="*/ 9561575 w 11269336"/>
              <a:gd name="connsiteY19" fmla="*/ 559978 h 2323145"/>
              <a:gd name="connsiteX20" fmla="*/ 9162278 w 11269336"/>
              <a:gd name="connsiteY20" fmla="*/ 704724 h 2323145"/>
              <a:gd name="connsiteX21" fmla="*/ 9062863 w 11269336"/>
              <a:gd name="connsiteY21" fmla="*/ 754656 h 2323145"/>
              <a:gd name="connsiteX22" fmla="*/ 8914746 w 11269336"/>
              <a:gd name="connsiteY22" fmla="*/ 826428 h 2323145"/>
              <a:gd name="connsiteX23" fmla="*/ 8917778 w 11269336"/>
              <a:gd name="connsiteY23" fmla="*/ 835198 h 2323145"/>
              <a:gd name="connsiteX24" fmla="*/ 8905560 w 11269336"/>
              <a:gd name="connsiteY24" fmla="*/ 838358 h 2323145"/>
              <a:gd name="connsiteX25" fmla="*/ 8897564 w 11269336"/>
              <a:gd name="connsiteY25" fmla="*/ 834287 h 2323145"/>
              <a:gd name="connsiteX26" fmla="*/ 8878040 w 11269336"/>
              <a:gd name="connsiteY26" fmla="*/ 844150 h 2323145"/>
              <a:gd name="connsiteX27" fmla="*/ 8795998 w 11269336"/>
              <a:gd name="connsiteY27" fmla="*/ 863337 h 2323145"/>
              <a:gd name="connsiteX28" fmla="*/ 8776970 w 11269336"/>
              <a:gd name="connsiteY28" fmla="*/ 885177 h 2323145"/>
              <a:gd name="connsiteX29" fmla="*/ 8755719 w 11269336"/>
              <a:gd name="connsiteY29" fmla="*/ 889754 h 2323145"/>
              <a:gd name="connsiteX30" fmla="*/ 8743257 w 11269336"/>
              <a:gd name="connsiteY30" fmla="*/ 904723 h 2323145"/>
              <a:gd name="connsiteX31" fmla="*/ 8721366 w 11269336"/>
              <a:gd name="connsiteY31" fmla="*/ 904711 h 2323145"/>
              <a:gd name="connsiteX32" fmla="*/ 8678353 w 11269336"/>
              <a:gd name="connsiteY32" fmla="*/ 926318 h 2323145"/>
              <a:gd name="connsiteX33" fmla="*/ 8636849 w 11269336"/>
              <a:gd name="connsiteY33" fmla="*/ 937900 h 2323145"/>
              <a:gd name="connsiteX34" fmla="*/ 8620213 w 11269336"/>
              <a:gd name="connsiteY34" fmla="*/ 943068 h 2323145"/>
              <a:gd name="connsiteX35" fmla="*/ 8612581 w 11269336"/>
              <a:gd name="connsiteY35" fmla="*/ 952695 h 2323145"/>
              <a:gd name="connsiteX36" fmla="*/ 8589038 w 11269336"/>
              <a:gd name="connsiteY36" fmla="*/ 963892 h 2323145"/>
              <a:gd name="connsiteX37" fmla="*/ 8579950 w 11269336"/>
              <a:gd name="connsiteY37" fmla="*/ 960899 h 2323145"/>
              <a:gd name="connsiteX38" fmla="*/ 8579319 w 11269336"/>
              <a:gd name="connsiteY38" fmla="*/ 965630 h 2323145"/>
              <a:gd name="connsiteX39" fmla="*/ 8547429 w 11269336"/>
              <a:gd name="connsiteY39" fmla="*/ 984506 h 2323145"/>
              <a:gd name="connsiteX40" fmla="*/ 8478704 w 11269336"/>
              <a:gd name="connsiteY40" fmla="*/ 1025490 h 2323145"/>
              <a:gd name="connsiteX41" fmla="*/ 8461421 w 11269336"/>
              <a:gd name="connsiteY41" fmla="*/ 1035512 h 2323145"/>
              <a:gd name="connsiteX42" fmla="*/ 8445003 w 11269336"/>
              <a:gd name="connsiteY42" fmla="*/ 1036851 h 2323145"/>
              <a:gd name="connsiteX43" fmla="*/ 8357350 w 11269336"/>
              <a:gd name="connsiteY43" fmla="*/ 1060213 h 2323145"/>
              <a:gd name="connsiteX44" fmla="*/ 8335565 w 11269336"/>
              <a:gd name="connsiteY44" fmla="*/ 1061151 h 2323145"/>
              <a:gd name="connsiteX45" fmla="*/ 8325267 w 11269336"/>
              <a:gd name="connsiteY45" fmla="*/ 1055919 h 2323145"/>
              <a:gd name="connsiteX46" fmla="*/ 8293586 w 11269336"/>
              <a:gd name="connsiteY46" fmla="*/ 1076144 h 2323145"/>
              <a:gd name="connsiteX47" fmla="*/ 8242405 w 11269336"/>
              <a:gd name="connsiteY47" fmla="*/ 1095960 h 2323145"/>
              <a:gd name="connsiteX48" fmla="*/ 8197391 w 11269336"/>
              <a:gd name="connsiteY48" fmla="*/ 1107746 h 2323145"/>
              <a:gd name="connsiteX49" fmla="*/ 8081474 w 11269336"/>
              <a:gd name="connsiteY49" fmla="*/ 1130125 h 2323145"/>
              <a:gd name="connsiteX50" fmla="*/ 8053585 w 11269336"/>
              <a:gd name="connsiteY50" fmla="*/ 1129169 h 2323145"/>
              <a:gd name="connsiteX51" fmla="*/ 8038422 w 11269336"/>
              <a:gd name="connsiteY51" fmla="*/ 1119092 h 2323145"/>
              <a:gd name="connsiteX52" fmla="*/ 8029450 w 11269336"/>
              <a:gd name="connsiteY52" fmla="*/ 1125592 h 2323145"/>
              <a:gd name="connsiteX53" fmla="*/ 7959552 w 11269336"/>
              <a:gd name="connsiteY53" fmla="*/ 1140188 h 2323145"/>
              <a:gd name="connsiteX54" fmla="*/ 7914188 w 11269336"/>
              <a:gd name="connsiteY54" fmla="*/ 1150862 h 2323145"/>
              <a:gd name="connsiteX55" fmla="*/ 7914918 w 11269336"/>
              <a:gd name="connsiteY55" fmla="*/ 1168758 h 2323145"/>
              <a:gd name="connsiteX56" fmla="*/ 7875510 w 11269336"/>
              <a:gd name="connsiteY56" fmla="*/ 1183153 h 2323145"/>
              <a:gd name="connsiteX57" fmla="*/ 7829932 w 11269336"/>
              <a:gd name="connsiteY57" fmla="*/ 1180782 h 2323145"/>
              <a:gd name="connsiteX58" fmla="*/ 7779182 w 11269336"/>
              <a:gd name="connsiteY58" fmla="*/ 1192665 h 2323145"/>
              <a:gd name="connsiteX59" fmla="*/ 7748774 w 11269336"/>
              <a:gd name="connsiteY59" fmla="*/ 1199586 h 2323145"/>
              <a:gd name="connsiteX60" fmla="*/ 7671846 w 11269336"/>
              <a:gd name="connsiteY60" fmla="*/ 1231966 h 2323145"/>
              <a:gd name="connsiteX61" fmla="*/ 7554146 w 11269336"/>
              <a:gd name="connsiteY61" fmla="*/ 1319748 h 2323145"/>
              <a:gd name="connsiteX62" fmla="*/ 7515052 w 11269336"/>
              <a:gd name="connsiteY62" fmla="*/ 1336718 h 2323145"/>
              <a:gd name="connsiteX63" fmla="*/ 7507193 w 11269336"/>
              <a:gd name="connsiteY63" fmla="*/ 1334617 h 2323145"/>
              <a:gd name="connsiteX64" fmla="*/ 7461694 w 11269336"/>
              <a:gd name="connsiteY64" fmla="*/ 1375866 h 2323145"/>
              <a:gd name="connsiteX65" fmla="*/ 7377571 w 11269336"/>
              <a:gd name="connsiteY65" fmla="*/ 1400128 h 2323145"/>
              <a:gd name="connsiteX66" fmla="*/ 7311261 w 11269336"/>
              <a:gd name="connsiteY66" fmla="*/ 1412652 h 2323145"/>
              <a:gd name="connsiteX67" fmla="*/ 7275307 w 11269336"/>
              <a:gd name="connsiteY67" fmla="*/ 1422171 h 2323145"/>
              <a:gd name="connsiteX68" fmla="*/ 7247783 w 11269336"/>
              <a:gd name="connsiteY68" fmla="*/ 1426330 h 2323145"/>
              <a:gd name="connsiteX69" fmla="*/ 7185047 w 11269336"/>
              <a:gd name="connsiteY69" fmla="*/ 1451812 h 2323145"/>
              <a:gd name="connsiteX70" fmla="*/ 7084117 w 11269336"/>
              <a:gd name="connsiteY70" fmla="*/ 1500281 h 2323145"/>
              <a:gd name="connsiteX71" fmla="*/ 7062011 w 11269336"/>
              <a:gd name="connsiteY71" fmla="*/ 1509183 h 2323145"/>
              <a:gd name="connsiteX72" fmla="*/ 7040555 w 11269336"/>
              <a:gd name="connsiteY72" fmla="*/ 1511207 h 2323145"/>
              <a:gd name="connsiteX73" fmla="*/ 7033438 w 11269336"/>
              <a:gd name="connsiteY73" fmla="*/ 1506772 h 2323145"/>
              <a:gd name="connsiteX74" fmla="*/ 7020886 w 11269336"/>
              <a:gd name="connsiteY74" fmla="*/ 1510764 h 2323145"/>
              <a:gd name="connsiteX75" fmla="*/ 7017033 w 11269336"/>
              <a:gd name="connsiteY75" fmla="*/ 1510650 h 2323145"/>
              <a:gd name="connsiteX76" fmla="*/ 6995460 w 11269336"/>
              <a:gd name="connsiteY76" fmla="*/ 1511173 h 2323145"/>
              <a:gd name="connsiteX77" fmla="*/ 6962144 w 11269336"/>
              <a:gd name="connsiteY77" fmla="*/ 1541508 h 2323145"/>
              <a:gd name="connsiteX78" fmla="*/ 6910674 w 11269336"/>
              <a:gd name="connsiteY78" fmla="*/ 1554793 h 2323145"/>
              <a:gd name="connsiteX79" fmla="*/ 6732152 w 11269336"/>
              <a:gd name="connsiteY79" fmla="*/ 1642538 h 2323145"/>
              <a:gd name="connsiteX80" fmla="*/ 6694106 w 11269336"/>
              <a:gd name="connsiteY80" fmla="*/ 1632377 h 2323145"/>
              <a:gd name="connsiteX81" fmla="*/ 6617223 w 11269336"/>
              <a:gd name="connsiteY81" fmla="*/ 1659889 h 2323145"/>
              <a:gd name="connsiteX82" fmla="*/ 6521138 w 11269336"/>
              <a:gd name="connsiteY82" fmla="*/ 1744340 h 2323145"/>
              <a:gd name="connsiteX83" fmla="*/ 6380677 w 11269336"/>
              <a:gd name="connsiteY83" fmla="*/ 1796883 h 2323145"/>
              <a:gd name="connsiteX84" fmla="*/ 6374897 w 11269336"/>
              <a:gd name="connsiteY84" fmla="*/ 1809910 h 2323145"/>
              <a:gd name="connsiteX85" fmla="*/ 6364545 w 11269336"/>
              <a:gd name="connsiteY85" fmla="*/ 1820090 h 2323145"/>
              <a:gd name="connsiteX86" fmla="*/ 6362126 w 11269336"/>
              <a:gd name="connsiteY86" fmla="*/ 1819991 h 2323145"/>
              <a:gd name="connsiteX87" fmla="*/ 6346673 w 11269336"/>
              <a:gd name="connsiteY87" fmla="*/ 1827824 h 2323145"/>
              <a:gd name="connsiteX88" fmla="*/ 6345588 w 11269336"/>
              <a:gd name="connsiteY88" fmla="*/ 1832232 h 2323145"/>
              <a:gd name="connsiteX89" fmla="*/ 6335708 w 11269336"/>
              <a:gd name="connsiteY89" fmla="*/ 1838451 h 2323145"/>
              <a:gd name="connsiteX90" fmla="*/ 6318182 w 11269336"/>
              <a:gd name="connsiteY90" fmla="*/ 1852975 h 2323145"/>
              <a:gd name="connsiteX91" fmla="*/ 6313084 w 11269336"/>
              <a:gd name="connsiteY91" fmla="*/ 1853561 h 2323145"/>
              <a:gd name="connsiteX92" fmla="*/ 6283816 w 11269336"/>
              <a:gd name="connsiteY92" fmla="*/ 1872148 h 2323145"/>
              <a:gd name="connsiteX93" fmla="*/ 6282550 w 11269336"/>
              <a:gd name="connsiteY93" fmla="*/ 1871392 h 2323145"/>
              <a:gd name="connsiteX94" fmla="*/ 6270527 w 11269336"/>
              <a:gd name="connsiteY94" fmla="*/ 1872208 h 2323145"/>
              <a:gd name="connsiteX95" fmla="*/ 6249518 w 11269336"/>
              <a:gd name="connsiteY95" fmla="*/ 1876079 h 2323145"/>
              <a:gd name="connsiteX96" fmla="*/ 6190386 w 11269336"/>
              <a:gd name="connsiteY96" fmla="*/ 1872478 h 2323145"/>
              <a:gd name="connsiteX97" fmla="*/ 6159777 w 11269336"/>
              <a:gd name="connsiteY97" fmla="*/ 1891745 h 2323145"/>
              <a:gd name="connsiteX98" fmla="*/ 6153131 w 11269336"/>
              <a:gd name="connsiteY98" fmla="*/ 1895079 h 2323145"/>
              <a:gd name="connsiteX99" fmla="*/ 6152798 w 11269336"/>
              <a:gd name="connsiteY99" fmla="*/ 1894920 h 2323145"/>
              <a:gd name="connsiteX100" fmla="*/ 6145388 w 11269336"/>
              <a:gd name="connsiteY100" fmla="*/ 1897990 h 2323145"/>
              <a:gd name="connsiteX101" fmla="*/ 6141014 w 11269336"/>
              <a:gd name="connsiteY101" fmla="*/ 1901155 h 2323145"/>
              <a:gd name="connsiteX102" fmla="*/ 6128122 w 11269336"/>
              <a:gd name="connsiteY102" fmla="*/ 1907623 h 2323145"/>
              <a:gd name="connsiteX103" fmla="*/ 6122351 w 11269336"/>
              <a:gd name="connsiteY103" fmla="*/ 1908359 h 2323145"/>
              <a:gd name="connsiteX104" fmla="*/ 6064750 w 11269336"/>
              <a:gd name="connsiteY104" fmla="*/ 1896394 h 2323145"/>
              <a:gd name="connsiteX105" fmla="*/ 5964230 w 11269336"/>
              <a:gd name="connsiteY105" fmla="*/ 1910038 h 2323145"/>
              <a:gd name="connsiteX106" fmla="*/ 5865399 w 11269336"/>
              <a:gd name="connsiteY106" fmla="*/ 1926966 h 2323145"/>
              <a:gd name="connsiteX107" fmla="*/ 5829951 w 11269336"/>
              <a:gd name="connsiteY107" fmla="*/ 1934755 h 2323145"/>
              <a:gd name="connsiteX108" fmla="*/ 5765285 w 11269336"/>
              <a:gd name="connsiteY108" fmla="*/ 1941322 h 2323145"/>
              <a:gd name="connsiteX109" fmla="*/ 5734750 w 11269336"/>
              <a:gd name="connsiteY109" fmla="*/ 1939793 h 2323145"/>
              <a:gd name="connsiteX110" fmla="*/ 5733569 w 11269336"/>
              <a:gd name="connsiteY110" fmla="*/ 1940505 h 2323145"/>
              <a:gd name="connsiteX111" fmla="*/ 5730329 w 11269336"/>
              <a:gd name="connsiteY111" fmla="*/ 1937845 h 2323145"/>
              <a:gd name="connsiteX112" fmla="*/ 5724661 w 11269336"/>
              <a:gd name="connsiteY112" fmla="*/ 1937455 h 2323145"/>
              <a:gd name="connsiteX113" fmla="*/ 5710186 w 11269336"/>
              <a:gd name="connsiteY113" fmla="*/ 1941370 h 2323145"/>
              <a:gd name="connsiteX114" fmla="*/ 5704910 w 11269336"/>
              <a:gd name="connsiteY114" fmla="*/ 1943663 h 2323145"/>
              <a:gd name="connsiteX115" fmla="*/ 5696836 w 11269336"/>
              <a:gd name="connsiteY115" fmla="*/ 1945271 h 2323145"/>
              <a:gd name="connsiteX116" fmla="*/ 5696583 w 11269336"/>
              <a:gd name="connsiteY116" fmla="*/ 1945050 h 2323145"/>
              <a:gd name="connsiteX117" fmla="*/ 5689123 w 11269336"/>
              <a:gd name="connsiteY117" fmla="*/ 1947067 h 2323145"/>
              <a:gd name="connsiteX118" fmla="*/ 5653291 w 11269336"/>
              <a:gd name="connsiteY118" fmla="*/ 1960245 h 2323145"/>
              <a:gd name="connsiteX119" fmla="*/ 5599385 w 11269336"/>
              <a:gd name="connsiteY119" fmla="*/ 1945198 h 2323145"/>
              <a:gd name="connsiteX120" fmla="*/ 5578300 w 11269336"/>
              <a:gd name="connsiteY120" fmla="*/ 1944963 h 2323145"/>
              <a:gd name="connsiteX121" fmla="*/ 5566758 w 11269336"/>
              <a:gd name="connsiteY121" fmla="*/ 1943441 h 2323145"/>
              <a:gd name="connsiteX122" fmla="*/ 5565857 w 11269336"/>
              <a:gd name="connsiteY122" fmla="*/ 1942445 h 2323145"/>
              <a:gd name="connsiteX123" fmla="*/ 5531534 w 11269336"/>
              <a:gd name="connsiteY123" fmla="*/ 1955208 h 2323145"/>
              <a:gd name="connsiteX124" fmla="*/ 5526552 w 11269336"/>
              <a:gd name="connsiteY124" fmla="*/ 1954799 h 2323145"/>
              <a:gd name="connsiteX125" fmla="*/ 5504723 w 11269336"/>
              <a:gd name="connsiteY125" fmla="*/ 1965811 h 2323145"/>
              <a:gd name="connsiteX126" fmla="*/ 5493156 w 11269336"/>
              <a:gd name="connsiteY126" fmla="*/ 1970063 h 2323145"/>
              <a:gd name="connsiteX127" fmla="*/ 5490486 w 11269336"/>
              <a:gd name="connsiteY127" fmla="*/ 1974227 h 2323145"/>
              <a:gd name="connsiteX128" fmla="*/ 5473107 w 11269336"/>
              <a:gd name="connsiteY128" fmla="*/ 1979001 h 2323145"/>
              <a:gd name="connsiteX129" fmla="*/ 5470885 w 11269336"/>
              <a:gd name="connsiteY129" fmla="*/ 1978432 h 2323145"/>
              <a:gd name="connsiteX130" fmla="*/ 5457393 w 11269336"/>
              <a:gd name="connsiteY130" fmla="*/ 1986525 h 2323145"/>
              <a:gd name="connsiteX131" fmla="*/ 5447102 w 11269336"/>
              <a:gd name="connsiteY131" fmla="*/ 1998329 h 2323145"/>
              <a:gd name="connsiteX132" fmla="*/ 5159151 w 11269336"/>
              <a:gd name="connsiteY132" fmla="*/ 2029640 h 2323145"/>
              <a:gd name="connsiteX133" fmla="*/ 5098838 w 11269336"/>
              <a:gd name="connsiteY133" fmla="*/ 2062961 h 2323145"/>
              <a:gd name="connsiteX134" fmla="*/ 4860988 w 11269336"/>
              <a:gd name="connsiteY134" fmla="*/ 2135698 h 2323145"/>
              <a:gd name="connsiteX135" fmla="*/ 4765388 w 11269336"/>
              <a:gd name="connsiteY135" fmla="*/ 2162525 h 2323145"/>
              <a:gd name="connsiteX136" fmla="*/ 4745033 w 11269336"/>
              <a:gd name="connsiteY136" fmla="*/ 2158859 h 2323145"/>
              <a:gd name="connsiteX137" fmla="*/ 4741475 w 11269336"/>
              <a:gd name="connsiteY137" fmla="*/ 2157998 h 2323145"/>
              <a:gd name="connsiteX138" fmla="*/ 4728247 w 11269336"/>
              <a:gd name="connsiteY138" fmla="*/ 2159526 h 2323145"/>
              <a:gd name="connsiteX139" fmla="*/ 4723263 w 11269336"/>
              <a:gd name="connsiteY139" fmla="*/ 2153742 h 2323145"/>
              <a:gd name="connsiteX140" fmla="*/ 4593061 w 11269336"/>
              <a:gd name="connsiteY140" fmla="*/ 2171597 h 2323145"/>
              <a:gd name="connsiteX141" fmla="*/ 4533444 w 11269336"/>
              <a:gd name="connsiteY141" fmla="*/ 2181200 h 2323145"/>
              <a:gd name="connsiteX142" fmla="*/ 4492832 w 11269336"/>
              <a:gd name="connsiteY142" fmla="*/ 2188033 h 2323145"/>
              <a:gd name="connsiteX143" fmla="*/ 4467257 w 11269336"/>
              <a:gd name="connsiteY143" fmla="*/ 2196121 h 2323145"/>
              <a:gd name="connsiteX144" fmla="*/ 4459937 w 11269336"/>
              <a:gd name="connsiteY144" fmla="*/ 2195182 h 2323145"/>
              <a:gd name="connsiteX145" fmla="*/ 4405765 w 11269336"/>
              <a:gd name="connsiteY145" fmla="*/ 2199902 h 2323145"/>
              <a:gd name="connsiteX146" fmla="*/ 4401354 w 11269336"/>
              <a:gd name="connsiteY146" fmla="*/ 2194745 h 2323145"/>
              <a:gd name="connsiteX147" fmla="*/ 4366646 w 11269336"/>
              <a:gd name="connsiteY147" fmla="*/ 2198564 h 2323145"/>
              <a:gd name="connsiteX148" fmla="*/ 4354009 w 11269336"/>
              <a:gd name="connsiteY148" fmla="*/ 2204984 h 2323145"/>
              <a:gd name="connsiteX149" fmla="*/ 4348284 w 11269336"/>
              <a:gd name="connsiteY149" fmla="*/ 2205270 h 2323145"/>
              <a:gd name="connsiteX150" fmla="*/ 4333906 w 11269336"/>
              <a:gd name="connsiteY150" fmla="*/ 2205251 h 2323145"/>
              <a:gd name="connsiteX151" fmla="*/ 4308819 w 11269336"/>
              <a:gd name="connsiteY151" fmla="*/ 2203822 h 2323145"/>
              <a:gd name="connsiteX152" fmla="*/ 4301210 w 11269336"/>
              <a:gd name="connsiteY152" fmla="*/ 2204456 h 2323145"/>
              <a:gd name="connsiteX153" fmla="*/ 4283095 w 11269336"/>
              <a:gd name="connsiteY153" fmla="*/ 2198177 h 2323145"/>
              <a:gd name="connsiteX154" fmla="*/ 4250119 w 11269336"/>
              <a:gd name="connsiteY154" fmla="*/ 2196342 h 2323145"/>
              <a:gd name="connsiteX155" fmla="*/ 4189203 w 11269336"/>
              <a:gd name="connsiteY155" fmla="*/ 2178994 h 2323145"/>
              <a:gd name="connsiteX156" fmla="*/ 4154035 w 11269336"/>
              <a:gd name="connsiteY156" fmla="*/ 2171950 h 2323145"/>
              <a:gd name="connsiteX157" fmla="*/ 4129569 w 11269336"/>
              <a:gd name="connsiteY157" fmla="*/ 2163850 h 2323145"/>
              <a:gd name="connsiteX158" fmla="*/ 4061250 w 11269336"/>
              <a:gd name="connsiteY158" fmla="*/ 2159236 h 2323145"/>
              <a:gd name="connsiteX159" fmla="*/ 3945480 w 11269336"/>
              <a:gd name="connsiteY159" fmla="*/ 2158279 h 2323145"/>
              <a:gd name="connsiteX160" fmla="*/ 3921468 w 11269336"/>
              <a:gd name="connsiteY160" fmla="*/ 2156588 h 2323145"/>
              <a:gd name="connsiteX161" fmla="*/ 3903348 w 11269336"/>
              <a:gd name="connsiteY161" fmla="*/ 2149220 h 2323145"/>
              <a:gd name="connsiteX162" fmla="*/ 3901342 w 11269336"/>
              <a:gd name="connsiteY162" fmla="*/ 2142355 h 2323145"/>
              <a:gd name="connsiteX163" fmla="*/ 3888539 w 11269336"/>
              <a:gd name="connsiteY163" fmla="*/ 2140476 h 2323145"/>
              <a:gd name="connsiteX164" fmla="*/ 3885662 w 11269336"/>
              <a:gd name="connsiteY164" fmla="*/ 2138740 h 2323145"/>
              <a:gd name="connsiteX165" fmla="*/ 3868627 w 11269336"/>
              <a:gd name="connsiteY165" fmla="*/ 2130023 h 2323145"/>
              <a:gd name="connsiteX166" fmla="*/ 3819177 w 11269336"/>
              <a:gd name="connsiteY166" fmla="*/ 2142111 h 2323145"/>
              <a:gd name="connsiteX167" fmla="*/ 3769100 w 11269336"/>
              <a:gd name="connsiteY167" fmla="*/ 2131731 h 2323145"/>
              <a:gd name="connsiteX168" fmla="*/ 3562752 w 11269336"/>
              <a:gd name="connsiteY168" fmla="*/ 2131785 h 2323145"/>
              <a:gd name="connsiteX169" fmla="*/ 3541402 w 11269336"/>
              <a:gd name="connsiteY169" fmla="*/ 2106821 h 2323145"/>
              <a:gd name="connsiteX170" fmla="*/ 3365341 w 11269336"/>
              <a:gd name="connsiteY170" fmla="*/ 2077638 h 2323145"/>
              <a:gd name="connsiteX171" fmla="*/ 3170922 w 11269336"/>
              <a:gd name="connsiteY171" fmla="*/ 2115957 h 2323145"/>
              <a:gd name="connsiteX172" fmla="*/ 3156256 w 11269336"/>
              <a:gd name="connsiteY172" fmla="*/ 2124773 h 2323145"/>
              <a:gd name="connsiteX173" fmla="*/ 3140298 w 11269336"/>
              <a:gd name="connsiteY173" fmla="*/ 2129182 h 2323145"/>
              <a:gd name="connsiteX174" fmla="*/ 3138514 w 11269336"/>
              <a:gd name="connsiteY174" fmla="*/ 2128069 h 2323145"/>
              <a:gd name="connsiteX175" fmla="*/ 3120467 w 11269336"/>
              <a:gd name="connsiteY175" fmla="*/ 2128281 h 2323145"/>
              <a:gd name="connsiteX176" fmla="*/ 3116175 w 11269336"/>
              <a:gd name="connsiteY176" fmla="*/ 2131633 h 2323145"/>
              <a:gd name="connsiteX177" fmla="*/ 3103685 w 11269336"/>
              <a:gd name="connsiteY177" fmla="*/ 2132814 h 2323145"/>
              <a:gd name="connsiteX178" fmla="*/ 3078794 w 11269336"/>
              <a:gd name="connsiteY178" fmla="*/ 2137935 h 2323145"/>
              <a:gd name="connsiteX179" fmla="*/ 3074407 w 11269336"/>
              <a:gd name="connsiteY179" fmla="*/ 2136274 h 2323145"/>
              <a:gd name="connsiteX180" fmla="*/ 3037285 w 11269336"/>
              <a:gd name="connsiteY180" fmla="*/ 2139919 h 2323145"/>
              <a:gd name="connsiteX181" fmla="*/ 3036901 w 11269336"/>
              <a:gd name="connsiteY181" fmla="*/ 2138726 h 2323145"/>
              <a:gd name="connsiteX182" fmla="*/ 3026996 w 11269336"/>
              <a:gd name="connsiteY182" fmla="*/ 2134322 h 2323145"/>
              <a:gd name="connsiteX183" fmla="*/ 3007772 w 11269336"/>
              <a:gd name="connsiteY183" fmla="*/ 2128742 h 2323145"/>
              <a:gd name="connsiteX184" fmla="*/ 2965030 w 11269336"/>
              <a:gd name="connsiteY184" fmla="*/ 2100494 h 2323145"/>
              <a:gd name="connsiteX185" fmla="*/ 2926342 w 11269336"/>
              <a:gd name="connsiteY185" fmla="*/ 2104155 h 2323145"/>
              <a:gd name="connsiteX186" fmla="*/ 2918608 w 11269336"/>
              <a:gd name="connsiteY186" fmla="*/ 2104215 h 2323145"/>
              <a:gd name="connsiteX187" fmla="*/ 2918475 w 11269336"/>
              <a:gd name="connsiteY187" fmla="*/ 2103937 h 2323145"/>
              <a:gd name="connsiteX188" fmla="*/ 2910360 w 11269336"/>
              <a:gd name="connsiteY188" fmla="*/ 2103444 h 2323145"/>
              <a:gd name="connsiteX189" fmla="*/ 2904507 w 11269336"/>
              <a:gd name="connsiteY189" fmla="*/ 2104326 h 2323145"/>
              <a:gd name="connsiteX190" fmla="*/ 2889503 w 11269336"/>
              <a:gd name="connsiteY190" fmla="*/ 2104443 h 2323145"/>
              <a:gd name="connsiteX191" fmla="*/ 2884480 w 11269336"/>
              <a:gd name="connsiteY191" fmla="*/ 2102626 h 2323145"/>
              <a:gd name="connsiteX192" fmla="*/ 2882689 w 11269336"/>
              <a:gd name="connsiteY192" fmla="*/ 2099228 h 2323145"/>
              <a:gd name="connsiteX193" fmla="*/ 2881291 w 11269336"/>
              <a:gd name="connsiteY193" fmla="*/ 2099618 h 2323145"/>
              <a:gd name="connsiteX194" fmla="*/ 2853979 w 11269336"/>
              <a:gd name="connsiteY194" fmla="*/ 2090388 h 2323145"/>
              <a:gd name="connsiteX195" fmla="*/ 2791790 w 11269336"/>
              <a:gd name="connsiteY195" fmla="*/ 2080332 h 2323145"/>
              <a:gd name="connsiteX196" fmla="*/ 2755844 w 11269336"/>
              <a:gd name="connsiteY196" fmla="*/ 2078874 h 2323145"/>
              <a:gd name="connsiteX197" fmla="*/ 2657742 w 11269336"/>
              <a:gd name="connsiteY197" fmla="*/ 2070179 h 2323145"/>
              <a:gd name="connsiteX198" fmla="*/ 2559549 w 11269336"/>
              <a:gd name="connsiteY198" fmla="*/ 2057873 h 2323145"/>
              <a:gd name="connsiteX199" fmla="*/ 2512054 w 11269336"/>
              <a:gd name="connsiteY199" fmla="*/ 2031671 h 2323145"/>
              <a:gd name="connsiteX200" fmla="*/ 2506437 w 11269336"/>
              <a:gd name="connsiteY200" fmla="*/ 2030918 h 2323145"/>
              <a:gd name="connsiteX201" fmla="*/ 2491752 w 11269336"/>
              <a:gd name="connsiteY201" fmla="*/ 2033906 h 2323145"/>
              <a:gd name="connsiteX202" fmla="*/ 2486338 w 11269336"/>
              <a:gd name="connsiteY202" fmla="*/ 2035862 h 2323145"/>
              <a:gd name="connsiteX203" fmla="*/ 2478186 w 11269336"/>
              <a:gd name="connsiteY203" fmla="*/ 2036953 h 2323145"/>
              <a:gd name="connsiteX204" fmla="*/ 2477950 w 11269336"/>
              <a:gd name="connsiteY204" fmla="*/ 2036715 h 2323145"/>
              <a:gd name="connsiteX205" fmla="*/ 2470381 w 11269336"/>
              <a:gd name="connsiteY205" fmla="*/ 2038256 h 2323145"/>
              <a:gd name="connsiteX206" fmla="*/ 2433781 w 11269336"/>
              <a:gd name="connsiteY206" fmla="*/ 2049140 h 2323145"/>
              <a:gd name="connsiteX207" fmla="*/ 2381172 w 11269336"/>
              <a:gd name="connsiteY207" fmla="*/ 2030645 h 2323145"/>
              <a:gd name="connsiteX208" fmla="*/ 2360198 w 11269336"/>
              <a:gd name="connsiteY208" fmla="*/ 2029059 h 2323145"/>
              <a:gd name="connsiteX209" fmla="*/ 2348815 w 11269336"/>
              <a:gd name="connsiteY209" fmla="*/ 2026798 h 2323145"/>
              <a:gd name="connsiteX210" fmla="*/ 2347988 w 11269336"/>
              <a:gd name="connsiteY210" fmla="*/ 2025745 h 2323145"/>
              <a:gd name="connsiteX211" fmla="*/ 2312920 w 11269336"/>
              <a:gd name="connsiteY211" fmla="*/ 2036311 h 2323145"/>
              <a:gd name="connsiteX212" fmla="*/ 2307986 w 11269336"/>
              <a:gd name="connsiteY212" fmla="*/ 2035583 h 2323145"/>
              <a:gd name="connsiteX213" fmla="*/ 2285481 w 11269336"/>
              <a:gd name="connsiteY213" fmla="*/ 2045197 h 2323145"/>
              <a:gd name="connsiteX214" fmla="*/ 2273666 w 11269336"/>
              <a:gd name="connsiteY214" fmla="*/ 2048710 h 2323145"/>
              <a:gd name="connsiteX215" fmla="*/ 2270719 w 11269336"/>
              <a:gd name="connsiteY215" fmla="*/ 2052702 h 2323145"/>
              <a:gd name="connsiteX216" fmla="*/ 2253080 w 11269336"/>
              <a:gd name="connsiteY216" fmla="*/ 2056363 h 2323145"/>
              <a:gd name="connsiteX217" fmla="*/ 2250906 w 11269336"/>
              <a:gd name="connsiteY217" fmla="*/ 2055654 h 2323145"/>
              <a:gd name="connsiteX218" fmla="*/ 2236905 w 11269336"/>
              <a:gd name="connsiteY218" fmla="*/ 2062882 h 2323145"/>
              <a:gd name="connsiteX219" fmla="*/ 2225830 w 11269336"/>
              <a:gd name="connsiteY219" fmla="*/ 2074027 h 2323145"/>
              <a:gd name="connsiteX220" fmla="*/ 2073776 w 11269336"/>
              <a:gd name="connsiteY220" fmla="*/ 2089244 h 2323145"/>
              <a:gd name="connsiteX221" fmla="*/ 1948256 w 11269336"/>
              <a:gd name="connsiteY221" fmla="*/ 2146616 h 2323145"/>
              <a:gd name="connsiteX222" fmla="*/ 1865582 w 11269336"/>
              <a:gd name="connsiteY222" fmla="*/ 2153738 h 2323145"/>
              <a:gd name="connsiteX223" fmla="*/ 1835210 w 11269336"/>
              <a:gd name="connsiteY223" fmla="*/ 2134244 h 2323145"/>
              <a:gd name="connsiteX224" fmla="*/ 1632661 w 11269336"/>
              <a:gd name="connsiteY224" fmla="*/ 2173882 h 2323145"/>
              <a:gd name="connsiteX225" fmla="*/ 1579590 w 11269336"/>
              <a:gd name="connsiteY225" fmla="*/ 2173680 h 2323145"/>
              <a:gd name="connsiteX226" fmla="*/ 1535601 w 11269336"/>
              <a:gd name="connsiteY226" fmla="*/ 2194590 h 2323145"/>
              <a:gd name="connsiteX227" fmla="*/ 1515594 w 11269336"/>
              <a:gd name="connsiteY227" fmla="*/ 2189622 h 2323145"/>
              <a:gd name="connsiteX228" fmla="*/ 1512113 w 11269336"/>
              <a:gd name="connsiteY228" fmla="*/ 2188534 h 2323145"/>
              <a:gd name="connsiteX229" fmla="*/ 1498838 w 11269336"/>
              <a:gd name="connsiteY229" fmla="*/ 2189213 h 2323145"/>
              <a:gd name="connsiteX230" fmla="*/ 1494279 w 11269336"/>
              <a:gd name="connsiteY230" fmla="*/ 2183112 h 2323145"/>
              <a:gd name="connsiteX231" fmla="*/ 1473714 w 11269336"/>
              <a:gd name="connsiteY231" fmla="*/ 2179625 h 2323145"/>
              <a:gd name="connsiteX232" fmla="*/ 1449503 w 11269336"/>
              <a:gd name="connsiteY232" fmla="*/ 2182633 h 2323145"/>
              <a:gd name="connsiteX233" fmla="*/ 1266687 w 11269336"/>
              <a:gd name="connsiteY233" fmla="*/ 2212688 h 2323145"/>
              <a:gd name="connsiteX234" fmla="*/ 1239614 w 11269336"/>
              <a:gd name="connsiteY234" fmla="*/ 2209727 h 2323145"/>
              <a:gd name="connsiteX235" fmla="*/ 1202436 w 11269336"/>
              <a:gd name="connsiteY235" fmla="*/ 2209817 h 2323145"/>
              <a:gd name="connsiteX236" fmla="*/ 1136097 w 11269336"/>
              <a:gd name="connsiteY236" fmla="*/ 2205112 h 2323145"/>
              <a:gd name="connsiteX237" fmla="*/ 988232 w 11269336"/>
              <a:gd name="connsiteY237" fmla="*/ 2235635 h 2323145"/>
              <a:gd name="connsiteX238" fmla="*/ 981959 w 11269336"/>
              <a:gd name="connsiteY238" fmla="*/ 2231607 h 2323145"/>
              <a:gd name="connsiteX239" fmla="*/ 938600 w 11269336"/>
              <a:gd name="connsiteY239" fmla="*/ 2238113 h 2323145"/>
              <a:gd name="connsiteX240" fmla="*/ 791788 w 11269336"/>
              <a:gd name="connsiteY240" fmla="*/ 2293224 h 2323145"/>
              <a:gd name="connsiteX241" fmla="*/ 706914 w 11269336"/>
              <a:gd name="connsiteY241" fmla="*/ 2305046 h 2323145"/>
              <a:gd name="connsiteX242" fmla="*/ 675971 w 11269336"/>
              <a:gd name="connsiteY242" fmla="*/ 2304030 h 2323145"/>
              <a:gd name="connsiteX243" fmla="*/ 624180 w 11269336"/>
              <a:gd name="connsiteY243" fmla="*/ 2302650 h 2323145"/>
              <a:gd name="connsiteX244" fmla="*/ 583453 w 11269336"/>
              <a:gd name="connsiteY244" fmla="*/ 2288788 h 2323145"/>
              <a:gd name="connsiteX245" fmla="*/ 540946 w 11269336"/>
              <a:gd name="connsiteY245" fmla="*/ 2292721 h 2323145"/>
              <a:gd name="connsiteX246" fmla="*/ 533680 w 11269336"/>
              <a:gd name="connsiteY246" fmla="*/ 2310233 h 2323145"/>
              <a:gd name="connsiteX247" fmla="*/ 487366 w 11269336"/>
              <a:gd name="connsiteY247" fmla="*/ 2309053 h 2323145"/>
              <a:gd name="connsiteX248" fmla="*/ 416820 w 11269336"/>
              <a:gd name="connsiteY248" fmla="*/ 2305443 h 2323145"/>
              <a:gd name="connsiteX249" fmla="*/ 376805 w 11269336"/>
              <a:gd name="connsiteY249" fmla="*/ 2307647 h 2323145"/>
              <a:gd name="connsiteX250" fmla="*/ 266777 w 11269336"/>
              <a:gd name="connsiteY250" fmla="*/ 2309012 h 2323145"/>
              <a:gd name="connsiteX251" fmla="*/ 156013 w 11269336"/>
              <a:gd name="connsiteY251" fmla="*/ 2306832 h 2323145"/>
              <a:gd name="connsiteX252" fmla="*/ 87258 w 11269336"/>
              <a:gd name="connsiteY252" fmla="*/ 2285511 h 2323145"/>
              <a:gd name="connsiteX253" fmla="*/ 23798 w 11269336"/>
              <a:gd name="connsiteY253" fmla="*/ 2281822 h 2323145"/>
              <a:gd name="connsiteX254" fmla="*/ 0 w 11269336"/>
              <a:gd name="connsiteY254" fmla="*/ 2285369 h 2323145"/>
              <a:gd name="connsiteX255" fmla="*/ 0 w 11269336"/>
              <a:gd name="connsiteY255" fmla="*/ 0 h 2323145"/>
              <a:gd name="connsiteX0" fmla="*/ 0 w 11269336"/>
              <a:gd name="connsiteY0" fmla="*/ 0 h 2323145"/>
              <a:gd name="connsiteX1" fmla="*/ 11269336 w 11269336"/>
              <a:gd name="connsiteY1" fmla="*/ 0 h 2323145"/>
              <a:gd name="connsiteX2" fmla="*/ 11268645 w 11269336"/>
              <a:gd name="connsiteY2" fmla="*/ 511 h 2323145"/>
              <a:gd name="connsiteX3" fmla="*/ 11230739 w 11269336"/>
              <a:gd name="connsiteY3" fmla="*/ 37096 h 2323145"/>
              <a:gd name="connsiteX4" fmla="*/ 11082485 w 11269336"/>
              <a:gd name="connsiteY4" fmla="*/ 78590 h 2323145"/>
              <a:gd name="connsiteX5" fmla="*/ 11031776 w 11269336"/>
              <a:gd name="connsiteY5" fmla="*/ 79197 h 2323145"/>
              <a:gd name="connsiteX6" fmla="*/ 10995894 w 11269336"/>
              <a:gd name="connsiteY6" fmla="*/ 83459 h 2323145"/>
              <a:gd name="connsiteX7" fmla="*/ 10861177 w 11269336"/>
              <a:gd name="connsiteY7" fmla="*/ 147419 h 2323145"/>
              <a:gd name="connsiteX8" fmla="*/ 10782732 w 11269336"/>
              <a:gd name="connsiteY8" fmla="*/ 135645 h 2323145"/>
              <a:gd name="connsiteX9" fmla="*/ 10660773 w 11269336"/>
              <a:gd name="connsiteY9" fmla="*/ 179312 h 2323145"/>
              <a:gd name="connsiteX10" fmla="*/ 10564442 w 11269336"/>
              <a:gd name="connsiteY10" fmla="*/ 160738 h 2323145"/>
              <a:gd name="connsiteX11" fmla="*/ 10490200 w 11269336"/>
              <a:gd name="connsiteY11" fmla="*/ 183533 h 2323145"/>
              <a:gd name="connsiteX12" fmla="*/ 10271351 w 11269336"/>
              <a:gd name="connsiteY12" fmla="*/ 243104 h 2323145"/>
              <a:gd name="connsiteX13" fmla="*/ 10061033 w 11269336"/>
              <a:gd name="connsiteY13" fmla="*/ 364937 h 2323145"/>
              <a:gd name="connsiteX14" fmla="*/ 9921770 w 11269336"/>
              <a:gd name="connsiteY14" fmla="*/ 406154 h 2323145"/>
              <a:gd name="connsiteX15" fmla="*/ 9858388 w 11269336"/>
              <a:gd name="connsiteY15" fmla="*/ 439489 h 2323145"/>
              <a:gd name="connsiteX16" fmla="*/ 9811914 w 11269336"/>
              <a:gd name="connsiteY16" fmla="*/ 449865 h 2323145"/>
              <a:gd name="connsiteX17" fmla="*/ 9784394 w 11269336"/>
              <a:gd name="connsiteY17" fmla="*/ 457816 h 2323145"/>
              <a:gd name="connsiteX18" fmla="*/ 9656836 w 11269336"/>
              <a:gd name="connsiteY18" fmla="*/ 469967 h 2323145"/>
              <a:gd name="connsiteX19" fmla="*/ 9561575 w 11269336"/>
              <a:gd name="connsiteY19" fmla="*/ 559978 h 2323145"/>
              <a:gd name="connsiteX20" fmla="*/ 9162278 w 11269336"/>
              <a:gd name="connsiteY20" fmla="*/ 704724 h 2323145"/>
              <a:gd name="connsiteX21" fmla="*/ 9062863 w 11269336"/>
              <a:gd name="connsiteY21" fmla="*/ 754656 h 2323145"/>
              <a:gd name="connsiteX22" fmla="*/ 8914746 w 11269336"/>
              <a:gd name="connsiteY22" fmla="*/ 826428 h 2323145"/>
              <a:gd name="connsiteX23" fmla="*/ 8917778 w 11269336"/>
              <a:gd name="connsiteY23" fmla="*/ 835198 h 2323145"/>
              <a:gd name="connsiteX24" fmla="*/ 8905560 w 11269336"/>
              <a:gd name="connsiteY24" fmla="*/ 838358 h 2323145"/>
              <a:gd name="connsiteX25" fmla="*/ 8897564 w 11269336"/>
              <a:gd name="connsiteY25" fmla="*/ 834287 h 2323145"/>
              <a:gd name="connsiteX26" fmla="*/ 8878040 w 11269336"/>
              <a:gd name="connsiteY26" fmla="*/ 844150 h 2323145"/>
              <a:gd name="connsiteX27" fmla="*/ 8795998 w 11269336"/>
              <a:gd name="connsiteY27" fmla="*/ 863337 h 2323145"/>
              <a:gd name="connsiteX28" fmla="*/ 8776970 w 11269336"/>
              <a:gd name="connsiteY28" fmla="*/ 885177 h 2323145"/>
              <a:gd name="connsiteX29" fmla="*/ 8755719 w 11269336"/>
              <a:gd name="connsiteY29" fmla="*/ 889754 h 2323145"/>
              <a:gd name="connsiteX30" fmla="*/ 8743257 w 11269336"/>
              <a:gd name="connsiteY30" fmla="*/ 904723 h 2323145"/>
              <a:gd name="connsiteX31" fmla="*/ 8721366 w 11269336"/>
              <a:gd name="connsiteY31" fmla="*/ 904711 h 2323145"/>
              <a:gd name="connsiteX32" fmla="*/ 8678353 w 11269336"/>
              <a:gd name="connsiteY32" fmla="*/ 926318 h 2323145"/>
              <a:gd name="connsiteX33" fmla="*/ 8636849 w 11269336"/>
              <a:gd name="connsiteY33" fmla="*/ 937900 h 2323145"/>
              <a:gd name="connsiteX34" fmla="*/ 8620213 w 11269336"/>
              <a:gd name="connsiteY34" fmla="*/ 943068 h 2323145"/>
              <a:gd name="connsiteX35" fmla="*/ 8612581 w 11269336"/>
              <a:gd name="connsiteY35" fmla="*/ 952695 h 2323145"/>
              <a:gd name="connsiteX36" fmla="*/ 8589038 w 11269336"/>
              <a:gd name="connsiteY36" fmla="*/ 963892 h 2323145"/>
              <a:gd name="connsiteX37" fmla="*/ 8579950 w 11269336"/>
              <a:gd name="connsiteY37" fmla="*/ 960899 h 2323145"/>
              <a:gd name="connsiteX38" fmla="*/ 8579319 w 11269336"/>
              <a:gd name="connsiteY38" fmla="*/ 965630 h 2323145"/>
              <a:gd name="connsiteX39" fmla="*/ 8547429 w 11269336"/>
              <a:gd name="connsiteY39" fmla="*/ 984506 h 2323145"/>
              <a:gd name="connsiteX40" fmla="*/ 8478704 w 11269336"/>
              <a:gd name="connsiteY40" fmla="*/ 1025490 h 2323145"/>
              <a:gd name="connsiteX41" fmla="*/ 8461421 w 11269336"/>
              <a:gd name="connsiteY41" fmla="*/ 1035512 h 2323145"/>
              <a:gd name="connsiteX42" fmla="*/ 8445003 w 11269336"/>
              <a:gd name="connsiteY42" fmla="*/ 1036851 h 2323145"/>
              <a:gd name="connsiteX43" fmla="*/ 8357350 w 11269336"/>
              <a:gd name="connsiteY43" fmla="*/ 1060213 h 2323145"/>
              <a:gd name="connsiteX44" fmla="*/ 8335565 w 11269336"/>
              <a:gd name="connsiteY44" fmla="*/ 1061151 h 2323145"/>
              <a:gd name="connsiteX45" fmla="*/ 8325267 w 11269336"/>
              <a:gd name="connsiteY45" fmla="*/ 1055919 h 2323145"/>
              <a:gd name="connsiteX46" fmla="*/ 8293586 w 11269336"/>
              <a:gd name="connsiteY46" fmla="*/ 1076144 h 2323145"/>
              <a:gd name="connsiteX47" fmla="*/ 8242405 w 11269336"/>
              <a:gd name="connsiteY47" fmla="*/ 1095960 h 2323145"/>
              <a:gd name="connsiteX48" fmla="*/ 8197391 w 11269336"/>
              <a:gd name="connsiteY48" fmla="*/ 1107746 h 2323145"/>
              <a:gd name="connsiteX49" fmla="*/ 8081474 w 11269336"/>
              <a:gd name="connsiteY49" fmla="*/ 1130125 h 2323145"/>
              <a:gd name="connsiteX50" fmla="*/ 8053585 w 11269336"/>
              <a:gd name="connsiteY50" fmla="*/ 1129169 h 2323145"/>
              <a:gd name="connsiteX51" fmla="*/ 8038422 w 11269336"/>
              <a:gd name="connsiteY51" fmla="*/ 1119092 h 2323145"/>
              <a:gd name="connsiteX52" fmla="*/ 8029450 w 11269336"/>
              <a:gd name="connsiteY52" fmla="*/ 1125592 h 2323145"/>
              <a:gd name="connsiteX53" fmla="*/ 7959552 w 11269336"/>
              <a:gd name="connsiteY53" fmla="*/ 1140188 h 2323145"/>
              <a:gd name="connsiteX54" fmla="*/ 7914188 w 11269336"/>
              <a:gd name="connsiteY54" fmla="*/ 1150862 h 2323145"/>
              <a:gd name="connsiteX55" fmla="*/ 7914918 w 11269336"/>
              <a:gd name="connsiteY55" fmla="*/ 1168758 h 2323145"/>
              <a:gd name="connsiteX56" fmla="*/ 7875510 w 11269336"/>
              <a:gd name="connsiteY56" fmla="*/ 1183153 h 2323145"/>
              <a:gd name="connsiteX57" fmla="*/ 7829932 w 11269336"/>
              <a:gd name="connsiteY57" fmla="*/ 1180782 h 2323145"/>
              <a:gd name="connsiteX58" fmla="*/ 7779182 w 11269336"/>
              <a:gd name="connsiteY58" fmla="*/ 1192665 h 2323145"/>
              <a:gd name="connsiteX59" fmla="*/ 7748774 w 11269336"/>
              <a:gd name="connsiteY59" fmla="*/ 1199586 h 2323145"/>
              <a:gd name="connsiteX60" fmla="*/ 7671846 w 11269336"/>
              <a:gd name="connsiteY60" fmla="*/ 1231966 h 2323145"/>
              <a:gd name="connsiteX61" fmla="*/ 7554146 w 11269336"/>
              <a:gd name="connsiteY61" fmla="*/ 1319748 h 2323145"/>
              <a:gd name="connsiteX62" fmla="*/ 7515052 w 11269336"/>
              <a:gd name="connsiteY62" fmla="*/ 1336718 h 2323145"/>
              <a:gd name="connsiteX63" fmla="*/ 7507193 w 11269336"/>
              <a:gd name="connsiteY63" fmla="*/ 1334617 h 2323145"/>
              <a:gd name="connsiteX64" fmla="*/ 7461694 w 11269336"/>
              <a:gd name="connsiteY64" fmla="*/ 1375866 h 2323145"/>
              <a:gd name="connsiteX65" fmla="*/ 7377571 w 11269336"/>
              <a:gd name="connsiteY65" fmla="*/ 1400128 h 2323145"/>
              <a:gd name="connsiteX66" fmla="*/ 7311261 w 11269336"/>
              <a:gd name="connsiteY66" fmla="*/ 1412652 h 2323145"/>
              <a:gd name="connsiteX67" fmla="*/ 7275307 w 11269336"/>
              <a:gd name="connsiteY67" fmla="*/ 1422171 h 2323145"/>
              <a:gd name="connsiteX68" fmla="*/ 7247783 w 11269336"/>
              <a:gd name="connsiteY68" fmla="*/ 1426330 h 2323145"/>
              <a:gd name="connsiteX69" fmla="*/ 7185047 w 11269336"/>
              <a:gd name="connsiteY69" fmla="*/ 1451812 h 2323145"/>
              <a:gd name="connsiteX70" fmla="*/ 7084117 w 11269336"/>
              <a:gd name="connsiteY70" fmla="*/ 1500281 h 2323145"/>
              <a:gd name="connsiteX71" fmla="*/ 7062011 w 11269336"/>
              <a:gd name="connsiteY71" fmla="*/ 1509183 h 2323145"/>
              <a:gd name="connsiteX72" fmla="*/ 7040555 w 11269336"/>
              <a:gd name="connsiteY72" fmla="*/ 1511207 h 2323145"/>
              <a:gd name="connsiteX73" fmla="*/ 7033438 w 11269336"/>
              <a:gd name="connsiteY73" fmla="*/ 1506772 h 2323145"/>
              <a:gd name="connsiteX74" fmla="*/ 7020886 w 11269336"/>
              <a:gd name="connsiteY74" fmla="*/ 1510764 h 2323145"/>
              <a:gd name="connsiteX75" fmla="*/ 7017033 w 11269336"/>
              <a:gd name="connsiteY75" fmla="*/ 1510650 h 2323145"/>
              <a:gd name="connsiteX76" fmla="*/ 6995460 w 11269336"/>
              <a:gd name="connsiteY76" fmla="*/ 1511173 h 2323145"/>
              <a:gd name="connsiteX77" fmla="*/ 6962144 w 11269336"/>
              <a:gd name="connsiteY77" fmla="*/ 1541508 h 2323145"/>
              <a:gd name="connsiteX78" fmla="*/ 6910674 w 11269336"/>
              <a:gd name="connsiteY78" fmla="*/ 1554793 h 2323145"/>
              <a:gd name="connsiteX79" fmla="*/ 6732152 w 11269336"/>
              <a:gd name="connsiteY79" fmla="*/ 1642538 h 2323145"/>
              <a:gd name="connsiteX80" fmla="*/ 6694106 w 11269336"/>
              <a:gd name="connsiteY80" fmla="*/ 1632377 h 2323145"/>
              <a:gd name="connsiteX81" fmla="*/ 6617223 w 11269336"/>
              <a:gd name="connsiteY81" fmla="*/ 1659889 h 2323145"/>
              <a:gd name="connsiteX82" fmla="*/ 6521138 w 11269336"/>
              <a:gd name="connsiteY82" fmla="*/ 1744340 h 2323145"/>
              <a:gd name="connsiteX83" fmla="*/ 6380677 w 11269336"/>
              <a:gd name="connsiteY83" fmla="*/ 1796883 h 2323145"/>
              <a:gd name="connsiteX84" fmla="*/ 6374897 w 11269336"/>
              <a:gd name="connsiteY84" fmla="*/ 1809910 h 2323145"/>
              <a:gd name="connsiteX85" fmla="*/ 6364545 w 11269336"/>
              <a:gd name="connsiteY85" fmla="*/ 1820090 h 2323145"/>
              <a:gd name="connsiteX86" fmla="*/ 6362126 w 11269336"/>
              <a:gd name="connsiteY86" fmla="*/ 1819991 h 2323145"/>
              <a:gd name="connsiteX87" fmla="*/ 6346673 w 11269336"/>
              <a:gd name="connsiteY87" fmla="*/ 1827824 h 2323145"/>
              <a:gd name="connsiteX88" fmla="*/ 6345588 w 11269336"/>
              <a:gd name="connsiteY88" fmla="*/ 1832232 h 2323145"/>
              <a:gd name="connsiteX89" fmla="*/ 6335708 w 11269336"/>
              <a:gd name="connsiteY89" fmla="*/ 1838451 h 2323145"/>
              <a:gd name="connsiteX90" fmla="*/ 6318182 w 11269336"/>
              <a:gd name="connsiteY90" fmla="*/ 1852975 h 2323145"/>
              <a:gd name="connsiteX91" fmla="*/ 6313084 w 11269336"/>
              <a:gd name="connsiteY91" fmla="*/ 1853561 h 2323145"/>
              <a:gd name="connsiteX92" fmla="*/ 6283816 w 11269336"/>
              <a:gd name="connsiteY92" fmla="*/ 1872148 h 2323145"/>
              <a:gd name="connsiteX93" fmla="*/ 6282550 w 11269336"/>
              <a:gd name="connsiteY93" fmla="*/ 1871392 h 2323145"/>
              <a:gd name="connsiteX94" fmla="*/ 6270527 w 11269336"/>
              <a:gd name="connsiteY94" fmla="*/ 1872208 h 2323145"/>
              <a:gd name="connsiteX95" fmla="*/ 6249518 w 11269336"/>
              <a:gd name="connsiteY95" fmla="*/ 1876079 h 2323145"/>
              <a:gd name="connsiteX96" fmla="*/ 6190386 w 11269336"/>
              <a:gd name="connsiteY96" fmla="*/ 1872478 h 2323145"/>
              <a:gd name="connsiteX97" fmla="*/ 6159777 w 11269336"/>
              <a:gd name="connsiteY97" fmla="*/ 1891745 h 2323145"/>
              <a:gd name="connsiteX98" fmla="*/ 6153131 w 11269336"/>
              <a:gd name="connsiteY98" fmla="*/ 1895079 h 2323145"/>
              <a:gd name="connsiteX99" fmla="*/ 6152798 w 11269336"/>
              <a:gd name="connsiteY99" fmla="*/ 1894920 h 2323145"/>
              <a:gd name="connsiteX100" fmla="*/ 6145388 w 11269336"/>
              <a:gd name="connsiteY100" fmla="*/ 1897990 h 2323145"/>
              <a:gd name="connsiteX101" fmla="*/ 6141014 w 11269336"/>
              <a:gd name="connsiteY101" fmla="*/ 1901155 h 2323145"/>
              <a:gd name="connsiteX102" fmla="*/ 6128122 w 11269336"/>
              <a:gd name="connsiteY102" fmla="*/ 1907623 h 2323145"/>
              <a:gd name="connsiteX103" fmla="*/ 6122351 w 11269336"/>
              <a:gd name="connsiteY103" fmla="*/ 1908359 h 2323145"/>
              <a:gd name="connsiteX104" fmla="*/ 6064750 w 11269336"/>
              <a:gd name="connsiteY104" fmla="*/ 1896394 h 2323145"/>
              <a:gd name="connsiteX105" fmla="*/ 5964230 w 11269336"/>
              <a:gd name="connsiteY105" fmla="*/ 1910038 h 2323145"/>
              <a:gd name="connsiteX106" fmla="*/ 5865399 w 11269336"/>
              <a:gd name="connsiteY106" fmla="*/ 1926966 h 2323145"/>
              <a:gd name="connsiteX107" fmla="*/ 5829951 w 11269336"/>
              <a:gd name="connsiteY107" fmla="*/ 1934755 h 2323145"/>
              <a:gd name="connsiteX108" fmla="*/ 5765285 w 11269336"/>
              <a:gd name="connsiteY108" fmla="*/ 1941322 h 2323145"/>
              <a:gd name="connsiteX109" fmla="*/ 5734750 w 11269336"/>
              <a:gd name="connsiteY109" fmla="*/ 1939793 h 2323145"/>
              <a:gd name="connsiteX110" fmla="*/ 5733569 w 11269336"/>
              <a:gd name="connsiteY110" fmla="*/ 1940505 h 2323145"/>
              <a:gd name="connsiteX111" fmla="*/ 5730329 w 11269336"/>
              <a:gd name="connsiteY111" fmla="*/ 1937845 h 2323145"/>
              <a:gd name="connsiteX112" fmla="*/ 5724661 w 11269336"/>
              <a:gd name="connsiteY112" fmla="*/ 1937455 h 2323145"/>
              <a:gd name="connsiteX113" fmla="*/ 5710186 w 11269336"/>
              <a:gd name="connsiteY113" fmla="*/ 1941370 h 2323145"/>
              <a:gd name="connsiteX114" fmla="*/ 5704910 w 11269336"/>
              <a:gd name="connsiteY114" fmla="*/ 1943663 h 2323145"/>
              <a:gd name="connsiteX115" fmla="*/ 5696836 w 11269336"/>
              <a:gd name="connsiteY115" fmla="*/ 1945271 h 2323145"/>
              <a:gd name="connsiteX116" fmla="*/ 5696583 w 11269336"/>
              <a:gd name="connsiteY116" fmla="*/ 1945050 h 2323145"/>
              <a:gd name="connsiteX117" fmla="*/ 5689123 w 11269336"/>
              <a:gd name="connsiteY117" fmla="*/ 1947067 h 2323145"/>
              <a:gd name="connsiteX118" fmla="*/ 5653291 w 11269336"/>
              <a:gd name="connsiteY118" fmla="*/ 1960245 h 2323145"/>
              <a:gd name="connsiteX119" fmla="*/ 5599385 w 11269336"/>
              <a:gd name="connsiteY119" fmla="*/ 1945198 h 2323145"/>
              <a:gd name="connsiteX120" fmla="*/ 5578300 w 11269336"/>
              <a:gd name="connsiteY120" fmla="*/ 1944963 h 2323145"/>
              <a:gd name="connsiteX121" fmla="*/ 5566758 w 11269336"/>
              <a:gd name="connsiteY121" fmla="*/ 1943441 h 2323145"/>
              <a:gd name="connsiteX122" fmla="*/ 5565857 w 11269336"/>
              <a:gd name="connsiteY122" fmla="*/ 1942445 h 2323145"/>
              <a:gd name="connsiteX123" fmla="*/ 5531534 w 11269336"/>
              <a:gd name="connsiteY123" fmla="*/ 1955208 h 2323145"/>
              <a:gd name="connsiteX124" fmla="*/ 5526552 w 11269336"/>
              <a:gd name="connsiteY124" fmla="*/ 1954799 h 2323145"/>
              <a:gd name="connsiteX125" fmla="*/ 5504723 w 11269336"/>
              <a:gd name="connsiteY125" fmla="*/ 1965811 h 2323145"/>
              <a:gd name="connsiteX126" fmla="*/ 5493156 w 11269336"/>
              <a:gd name="connsiteY126" fmla="*/ 1970063 h 2323145"/>
              <a:gd name="connsiteX127" fmla="*/ 5490486 w 11269336"/>
              <a:gd name="connsiteY127" fmla="*/ 1974227 h 2323145"/>
              <a:gd name="connsiteX128" fmla="*/ 5473107 w 11269336"/>
              <a:gd name="connsiteY128" fmla="*/ 1979001 h 2323145"/>
              <a:gd name="connsiteX129" fmla="*/ 5470885 w 11269336"/>
              <a:gd name="connsiteY129" fmla="*/ 1978432 h 2323145"/>
              <a:gd name="connsiteX130" fmla="*/ 5457393 w 11269336"/>
              <a:gd name="connsiteY130" fmla="*/ 1986525 h 2323145"/>
              <a:gd name="connsiteX131" fmla="*/ 5447102 w 11269336"/>
              <a:gd name="connsiteY131" fmla="*/ 1998329 h 2323145"/>
              <a:gd name="connsiteX132" fmla="*/ 5159151 w 11269336"/>
              <a:gd name="connsiteY132" fmla="*/ 2029640 h 2323145"/>
              <a:gd name="connsiteX133" fmla="*/ 5098838 w 11269336"/>
              <a:gd name="connsiteY133" fmla="*/ 2062961 h 2323145"/>
              <a:gd name="connsiteX134" fmla="*/ 4860988 w 11269336"/>
              <a:gd name="connsiteY134" fmla="*/ 2135698 h 2323145"/>
              <a:gd name="connsiteX135" fmla="*/ 4765388 w 11269336"/>
              <a:gd name="connsiteY135" fmla="*/ 2162525 h 2323145"/>
              <a:gd name="connsiteX136" fmla="*/ 4745033 w 11269336"/>
              <a:gd name="connsiteY136" fmla="*/ 2158859 h 2323145"/>
              <a:gd name="connsiteX137" fmla="*/ 4741475 w 11269336"/>
              <a:gd name="connsiteY137" fmla="*/ 2157998 h 2323145"/>
              <a:gd name="connsiteX138" fmla="*/ 4728247 w 11269336"/>
              <a:gd name="connsiteY138" fmla="*/ 2159526 h 2323145"/>
              <a:gd name="connsiteX139" fmla="*/ 4723263 w 11269336"/>
              <a:gd name="connsiteY139" fmla="*/ 2153742 h 2323145"/>
              <a:gd name="connsiteX140" fmla="*/ 4593061 w 11269336"/>
              <a:gd name="connsiteY140" fmla="*/ 2171597 h 2323145"/>
              <a:gd name="connsiteX141" fmla="*/ 4533444 w 11269336"/>
              <a:gd name="connsiteY141" fmla="*/ 2181200 h 2323145"/>
              <a:gd name="connsiteX142" fmla="*/ 4492832 w 11269336"/>
              <a:gd name="connsiteY142" fmla="*/ 2188033 h 2323145"/>
              <a:gd name="connsiteX143" fmla="*/ 4467257 w 11269336"/>
              <a:gd name="connsiteY143" fmla="*/ 2196121 h 2323145"/>
              <a:gd name="connsiteX144" fmla="*/ 4405765 w 11269336"/>
              <a:gd name="connsiteY144" fmla="*/ 2199902 h 2323145"/>
              <a:gd name="connsiteX145" fmla="*/ 4401354 w 11269336"/>
              <a:gd name="connsiteY145" fmla="*/ 2194745 h 2323145"/>
              <a:gd name="connsiteX146" fmla="*/ 4366646 w 11269336"/>
              <a:gd name="connsiteY146" fmla="*/ 2198564 h 2323145"/>
              <a:gd name="connsiteX147" fmla="*/ 4354009 w 11269336"/>
              <a:gd name="connsiteY147" fmla="*/ 2204984 h 2323145"/>
              <a:gd name="connsiteX148" fmla="*/ 4348284 w 11269336"/>
              <a:gd name="connsiteY148" fmla="*/ 2205270 h 2323145"/>
              <a:gd name="connsiteX149" fmla="*/ 4333906 w 11269336"/>
              <a:gd name="connsiteY149" fmla="*/ 2205251 h 2323145"/>
              <a:gd name="connsiteX150" fmla="*/ 4308819 w 11269336"/>
              <a:gd name="connsiteY150" fmla="*/ 2203822 h 2323145"/>
              <a:gd name="connsiteX151" fmla="*/ 4301210 w 11269336"/>
              <a:gd name="connsiteY151" fmla="*/ 2204456 h 2323145"/>
              <a:gd name="connsiteX152" fmla="*/ 4283095 w 11269336"/>
              <a:gd name="connsiteY152" fmla="*/ 2198177 h 2323145"/>
              <a:gd name="connsiteX153" fmla="*/ 4250119 w 11269336"/>
              <a:gd name="connsiteY153" fmla="*/ 2196342 h 2323145"/>
              <a:gd name="connsiteX154" fmla="*/ 4189203 w 11269336"/>
              <a:gd name="connsiteY154" fmla="*/ 2178994 h 2323145"/>
              <a:gd name="connsiteX155" fmla="*/ 4154035 w 11269336"/>
              <a:gd name="connsiteY155" fmla="*/ 2171950 h 2323145"/>
              <a:gd name="connsiteX156" fmla="*/ 4129569 w 11269336"/>
              <a:gd name="connsiteY156" fmla="*/ 2163850 h 2323145"/>
              <a:gd name="connsiteX157" fmla="*/ 4061250 w 11269336"/>
              <a:gd name="connsiteY157" fmla="*/ 2159236 h 2323145"/>
              <a:gd name="connsiteX158" fmla="*/ 3945480 w 11269336"/>
              <a:gd name="connsiteY158" fmla="*/ 2158279 h 2323145"/>
              <a:gd name="connsiteX159" fmla="*/ 3921468 w 11269336"/>
              <a:gd name="connsiteY159" fmla="*/ 2156588 h 2323145"/>
              <a:gd name="connsiteX160" fmla="*/ 3903348 w 11269336"/>
              <a:gd name="connsiteY160" fmla="*/ 2149220 h 2323145"/>
              <a:gd name="connsiteX161" fmla="*/ 3901342 w 11269336"/>
              <a:gd name="connsiteY161" fmla="*/ 2142355 h 2323145"/>
              <a:gd name="connsiteX162" fmla="*/ 3888539 w 11269336"/>
              <a:gd name="connsiteY162" fmla="*/ 2140476 h 2323145"/>
              <a:gd name="connsiteX163" fmla="*/ 3885662 w 11269336"/>
              <a:gd name="connsiteY163" fmla="*/ 2138740 h 2323145"/>
              <a:gd name="connsiteX164" fmla="*/ 3868627 w 11269336"/>
              <a:gd name="connsiteY164" fmla="*/ 2130023 h 2323145"/>
              <a:gd name="connsiteX165" fmla="*/ 3819177 w 11269336"/>
              <a:gd name="connsiteY165" fmla="*/ 2142111 h 2323145"/>
              <a:gd name="connsiteX166" fmla="*/ 3769100 w 11269336"/>
              <a:gd name="connsiteY166" fmla="*/ 2131731 h 2323145"/>
              <a:gd name="connsiteX167" fmla="*/ 3562752 w 11269336"/>
              <a:gd name="connsiteY167" fmla="*/ 2131785 h 2323145"/>
              <a:gd name="connsiteX168" fmla="*/ 3541402 w 11269336"/>
              <a:gd name="connsiteY168" fmla="*/ 2106821 h 2323145"/>
              <a:gd name="connsiteX169" fmla="*/ 3365341 w 11269336"/>
              <a:gd name="connsiteY169" fmla="*/ 2077638 h 2323145"/>
              <a:gd name="connsiteX170" fmla="*/ 3170922 w 11269336"/>
              <a:gd name="connsiteY170" fmla="*/ 2115957 h 2323145"/>
              <a:gd name="connsiteX171" fmla="*/ 3156256 w 11269336"/>
              <a:gd name="connsiteY171" fmla="*/ 2124773 h 2323145"/>
              <a:gd name="connsiteX172" fmla="*/ 3140298 w 11269336"/>
              <a:gd name="connsiteY172" fmla="*/ 2129182 h 2323145"/>
              <a:gd name="connsiteX173" fmla="*/ 3138514 w 11269336"/>
              <a:gd name="connsiteY173" fmla="*/ 2128069 h 2323145"/>
              <a:gd name="connsiteX174" fmla="*/ 3120467 w 11269336"/>
              <a:gd name="connsiteY174" fmla="*/ 2128281 h 2323145"/>
              <a:gd name="connsiteX175" fmla="*/ 3116175 w 11269336"/>
              <a:gd name="connsiteY175" fmla="*/ 2131633 h 2323145"/>
              <a:gd name="connsiteX176" fmla="*/ 3103685 w 11269336"/>
              <a:gd name="connsiteY176" fmla="*/ 2132814 h 2323145"/>
              <a:gd name="connsiteX177" fmla="*/ 3078794 w 11269336"/>
              <a:gd name="connsiteY177" fmla="*/ 2137935 h 2323145"/>
              <a:gd name="connsiteX178" fmla="*/ 3074407 w 11269336"/>
              <a:gd name="connsiteY178" fmla="*/ 2136274 h 2323145"/>
              <a:gd name="connsiteX179" fmla="*/ 3037285 w 11269336"/>
              <a:gd name="connsiteY179" fmla="*/ 2139919 h 2323145"/>
              <a:gd name="connsiteX180" fmla="*/ 3036901 w 11269336"/>
              <a:gd name="connsiteY180" fmla="*/ 2138726 h 2323145"/>
              <a:gd name="connsiteX181" fmla="*/ 3026996 w 11269336"/>
              <a:gd name="connsiteY181" fmla="*/ 2134322 h 2323145"/>
              <a:gd name="connsiteX182" fmla="*/ 3007772 w 11269336"/>
              <a:gd name="connsiteY182" fmla="*/ 2128742 h 2323145"/>
              <a:gd name="connsiteX183" fmla="*/ 2965030 w 11269336"/>
              <a:gd name="connsiteY183" fmla="*/ 2100494 h 2323145"/>
              <a:gd name="connsiteX184" fmla="*/ 2926342 w 11269336"/>
              <a:gd name="connsiteY184" fmla="*/ 2104155 h 2323145"/>
              <a:gd name="connsiteX185" fmla="*/ 2918608 w 11269336"/>
              <a:gd name="connsiteY185" fmla="*/ 2104215 h 2323145"/>
              <a:gd name="connsiteX186" fmla="*/ 2918475 w 11269336"/>
              <a:gd name="connsiteY186" fmla="*/ 2103937 h 2323145"/>
              <a:gd name="connsiteX187" fmla="*/ 2910360 w 11269336"/>
              <a:gd name="connsiteY187" fmla="*/ 2103444 h 2323145"/>
              <a:gd name="connsiteX188" fmla="*/ 2904507 w 11269336"/>
              <a:gd name="connsiteY188" fmla="*/ 2104326 h 2323145"/>
              <a:gd name="connsiteX189" fmla="*/ 2889503 w 11269336"/>
              <a:gd name="connsiteY189" fmla="*/ 2104443 h 2323145"/>
              <a:gd name="connsiteX190" fmla="*/ 2884480 w 11269336"/>
              <a:gd name="connsiteY190" fmla="*/ 2102626 h 2323145"/>
              <a:gd name="connsiteX191" fmla="*/ 2882689 w 11269336"/>
              <a:gd name="connsiteY191" fmla="*/ 2099228 h 2323145"/>
              <a:gd name="connsiteX192" fmla="*/ 2881291 w 11269336"/>
              <a:gd name="connsiteY192" fmla="*/ 2099618 h 2323145"/>
              <a:gd name="connsiteX193" fmla="*/ 2853979 w 11269336"/>
              <a:gd name="connsiteY193" fmla="*/ 2090388 h 2323145"/>
              <a:gd name="connsiteX194" fmla="*/ 2791790 w 11269336"/>
              <a:gd name="connsiteY194" fmla="*/ 2080332 h 2323145"/>
              <a:gd name="connsiteX195" fmla="*/ 2755844 w 11269336"/>
              <a:gd name="connsiteY195" fmla="*/ 2078874 h 2323145"/>
              <a:gd name="connsiteX196" fmla="*/ 2657742 w 11269336"/>
              <a:gd name="connsiteY196" fmla="*/ 2070179 h 2323145"/>
              <a:gd name="connsiteX197" fmla="*/ 2559549 w 11269336"/>
              <a:gd name="connsiteY197" fmla="*/ 2057873 h 2323145"/>
              <a:gd name="connsiteX198" fmla="*/ 2512054 w 11269336"/>
              <a:gd name="connsiteY198" fmla="*/ 2031671 h 2323145"/>
              <a:gd name="connsiteX199" fmla="*/ 2506437 w 11269336"/>
              <a:gd name="connsiteY199" fmla="*/ 2030918 h 2323145"/>
              <a:gd name="connsiteX200" fmla="*/ 2491752 w 11269336"/>
              <a:gd name="connsiteY200" fmla="*/ 2033906 h 2323145"/>
              <a:gd name="connsiteX201" fmla="*/ 2486338 w 11269336"/>
              <a:gd name="connsiteY201" fmla="*/ 2035862 h 2323145"/>
              <a:gd name="connsiteX202" fmla="*/ 2478186 w 11269336"/>
              <a:gd name="connsiteY202" fmla="*/ 2036953 h 2323145"/>
              <a:gd name="connsiteX203" fmla="*/ 2477950 w 11269336"/>
              <a:gd name="connsiteY203" fmla="*/ 2036715 h 2323145"/>
              <a:gd name="connsiteX204" fmla="*/ 2470381 w 11269336"/>
              <a:gd name="connsiteY204" fmla="*/ 2038256 h 2323145"/>
              <a:gd name="connsiteX205" fmla="*/ 2433781 w 11269336"/>
              <a:gd name="connsiteY205" fmla="*/ 2049140 h 2323145"/>
              <a:gd name="connsiteX206" fmla="*/ 2381172 w 11269336"/>
              <a:gd name="connsiteY206" fmla="*/ 2030645 h 2323145"/>
              <a:gd name="connsiteX207" fmla="*/ 2360198 w 11269336"/>
              <a:gd name="connsiteY207" fmla="*/ 2029059 h 2323145"/>
              <a:gd name="connsiteX208" fmla="*/ 2348815 w 11269336"/>
              <a:gd name="connsiteY208" fmla="*/ 2026798 h 2323145"/>
              <a:gd name="connsiteX209" fmla="*/ 2347988 w 11269336"/>
              <a:gd name="connsiteY209" fmla="*/ 2025745 h 2323145"/>
              <a:gd name="connsiteX210" fmla="*/ 2312920 w 11269336"/>
              <a:gd name="connsiteY210" fmla="*/ 2036311 h 2323145"/>
              <a:gd name="connsiteX211" fmla="*/ 2307986 w 11269336"/>
              <a:gd name="connsiteY211" fmla="*/ 2035583 h 2323145"/>
              <a:gd name="connsiteX212" fmla="*/ 2285481 w 11269336"/>
              <a:gd name="connsiteY212" fmla="*/ 2045197 h 2323145"/>
              <a:gd name="connsiteX213" fmla="*/ 2273666 w 11269336"/>
              <a:gd name="connsiteY213" fmla="*/ 2048710 h 2323145"/>
              <a:gd name="connsiteX214" fmla="*/ 2270719 w 11269336"/>
              <a:gd name="connsiteY214" fmla="*/ 2052702 h 2323145"/>
              <a:gd name="connsiteX215" fmla="*/ 2253080 w 11269336"/>
              <a:gd name="connsiteY215" fmla="*/ 2056363 h 2323145"/>
              <a:gd name="connsiteX216" fmla="*/ 2250906 w 11269336"/>
              <a:gd name="connsiteY216" fmla="*/ 2055654 h 2323145"/>
              <a:gd name="connsiteX217" fmla="*/ 2236905 w 11269336"/>
              <a:gd name="connsiteY217" fmla="*/ 2062882 h 2323145"/>
              <a:gd name="connsiteX218" fmla="*/ 2225830 w 11269336"/>
              <a:gd name="connsiteY218" fmla="*/ 2074027 h 2323145"/>
              <a:gd name="connsiteX219" fmla="*/ 2073776 w 11269336"/>
              <a:gd name="connsiteY219" fmla="*/ 2089244 h 2323145"/>
              <a:gd name="connsiteX220" fmla="*/ 1948256 w 11269336"/>
              <a:gd name="connsiteY220" fmla="*/ 2146616 h 2323145"/>
              <a:gd name="connsiteX221" fmla="*/ 1865582 w 11269336"/>
              <a:gd name="connsiteY221" fmla="*/ 2153738 h 2323145"/>
              <a:gd name="connsiteX222" fmla="*/ 1835210 w 11269336"/>
              <a:gd name="connsiteY222" fmla="*/ 2134244 h 2323145"/>
              <a:gd name="connsiteX223" fmla="*/ 1632661 w 11269336"/>
              <a:gd name="connsiteY223" fmla="*/ 2173882 h 2323145"/>
              <a:gd name="connsiteX224" fmla="*/ 1579590 w 11269336"/>
              <a:gd name="connsiteY224" fmla="*/ 2173680 h 2323145"/>
              <a:gd name="connsiteX225" fmla="*/ 1535601 w 11269336"/>
              <a:gd name="connsiteY225" fmla="*/ 2194590 h 2323145"/>
              <a:gd name="connsiteX226" fmla="*/ 1515594 w 11269336"/>
              <a:gd name="connsiteY226" fmla="*/ 2189622 h 2323145"/>
              <a:gd name="connsiteX227" fmla="*/ 1512113 w 11269336"/>
              <a:gd name="connsiteY227" fmla="*/ 2188534 h 2323145"/>
              <a:gd name="connsiteX228" fmla="*/ 1498838 w 11269336"/>
              <a:gd name="connsiteY228" fmla="*/ 2189213 h 2323145"/>
              <a:gd name="connsiteX229" fmla="*/ 1494279 w 11269336"/>
              <a:gd name="connsiteY229" fmla="*/ 2183112 h 2323145"/>
              <a:gd name="connsiteX230" fmla="*/ 1473714 w 11269336"/>
              <a:gd name="connsiteY230" fmla="*/ 2179625 h 2323145"/>
              <a:gd name="connsiteX231" fmla="*/ 1449503 w 11269336"/>
              <a:gd name="connsiteY231" fmla="*/ 2182633 h 2323145"/>
              <a:gd name="connsiteX232" fmla="*/ 1266687 w 11269336"/>
              <a:gd name="connsiteY232" fmla="*/ 2212688 h 2323145"/>
              <a:gd name="connsiteX233" fmla="*/ 1239614 w 11269336"/>
              <a:gd name="connsiteY233" fmla="*/ 2209727 h 2323145"/>
              <a:gd name="connsiteX234" fmla="*/ 1202436 w 11269336"/>
              <a:gd name="connsiteY234" fmla="*/ 2209817 h 2323145"/>
              <a:gd name="connsiteX235" fmla="*/ 1136097 w 11269336"/>
              <a:gd name="connsiteY235" fmla="*/ 2205112 h 2323145"/>
              <a:gd name="connsiteX236" fmla="*/ 988232 w 11269336"/>
              <a:gd name="connsiteY236" fmla="*/ 2235635 h 2323145"/>
              <a:gd name="connsiteX237" fmla="*/ 981959 w 11269336"/>
              <a:gd name="connsiteY237" fmla="*/ 2231607 h 2323145"/>
              <a:gd name="connsiteX238" fmla="*/ 938600 w 11269336"/>
              <a:gd name="connsiteY238" fmla="*/ 2238113 h 2323145"/>
              <a:gd name="connsiteX239" fmla="*/ 791788 w 11269336"/>
              <a:gd name="connsiteY239" fmla="*/ 2293224 h 2323145"/>
              <a:gd name="connsiteX240" fmla="*/ 706914 w 11269336"/>
              <a:gd name="connsiteY240" fmla="*/ 2305046 h 2323145"/>
              <a:gd name="connsiteX241" fmla="*/ 675971 w 11269336"/>
              <a:gd name="connsiteY241" fmla="*/ 2304030 h 2323145"/>
              <a:gd name="connsiteX242" fmla="*/ 624180 w 11269336"/>
              <a:gd name="connsiteY242" fmla="*/ 2302650 h 2323145"/>
              <a:gd name="connsiteX243" fmla="*/ 583453 w 11269336"/>
              <a:gd name="connsiteY243" fmla="*/ 2288788 h 2323145"/>
              <a:gd name="connsiteX244" fmla="*/ 540946 w 11269336"/>
              <a:gd name="connsiteY244" fmla="*/ 2292721 h 2323145"/>
              <a:gd name="connsiteX245" fmla="*/ 533680 w 11269336"/>
              <a:gd name="connsiteY245" fmla="*/ 2310233 h 2323145"/>
              <a:gd name="connsiteX246" fmla="*/ 487366 w 11269336"/>
              <a:gd name="connsiteY246" fmla="*/ 2309053 h 2323145"/>
              <a:gd name="connsiteX247" fmla="*/ 416820 w 11269336"/>
              <a:gd name="connsiteY247" fmla="*/ 2305443 h 2323145"/>
              <a:gd name="connsiteX248" fmla="*/ 376805 w 11269336"/>
              <a:gd name="connsiteY248" fmla="*/ 2307647 h 2323145"/>
              <a:gd name="connsiteX249" fmla="*/ 266777 w 11269336"/>
              <a:gd name="connsiteY249" fmla="*/ 2309012 h 2323145"/>
              <a:gd name="connsiteX250" fmla="*/ 156013 w 11269336"/>
              <a:gd name="connsiteY250" fmla="*/ 2306832 h 2323145"/>
              <a:gd name="connsiteX251" fmla="*/ 87258 w 11269336"/>
              <a:gd name="connsiteY251" fmla="*/ 2285511 h 2323145"/>
              <a:gd name="connsiteX252" fmla="*/ 23798 w 11269336"/>
              <a:gd name="connsiteY252" fmla="*/ 2281822 h 2323145"/>
              <a:gd name="connsiteX253" fmla="*/ 0 w 11269336"/>
              <a:gd name="connsiteY253" fmla="*/ 2285369 h 2323145"/>
              <a:gd name="connsiteX254" fmla="*/ 0 w 11269336"/>
              <a:gd name="connsiteY254" fmla="*/ 0 h 2323145"/>
              <a:gd name="connsiteX0" fmla="*/ 0 w 11269336"/>
              <a:gd name="connsiteY0" fmla="*/ 0 h 2323145"/>
              <a:gd name="connsiteX1" fmla="*/ 11269336 w 11269336"/>
              <a:gd name="connsiteY1" fmla="*/ 0 h 2323145"/>
              <a:gd name="connsiteX2" fmla="*/ 11268645 w 11269336"/>
              <a:gd name="connsiteY2" fmla="*/ 511 h 2323145"/>
              <a:gd name="connsiteX3" fmla="*/ 11230739 w 11269336"/>
              <a:gd name="connsiteY3" fmla="*/ 37096 h 2323145"/>
              <a:gd name="connsiteX4" fmla="*/ 11082485 w 11269336"/>
              <a:gd name="connsiteY4" fmla="*/ 78590 h 2323145"/>
              <a:gd name="connsiteX5" fmla="*/ 11031776 w 11269336"/>
              <a:gd name="connsiteY5" fmla="*/ 79197 h 2323145"/>
              <a:gd name="connsiteX6" fmla="*/ 10995894 w 11269336"/>
              <a:gd name="connsiteY6" fmla="*/ 83459 h 2323145"/>
              <a:gd name="connsiteX7" fmla="*/ 10861177 w 11269336"/>
              <a:gd name="connsiteY7" fmla="*/ 147419 h 2323145"/>
              <a:gd name="connsiteX8" fmla="*/ 10782732 w 11269336"/>
              <a:gd name="connsiteY8" fmla="*/ 135645 h 2323145"/>
              <a:gd name="connsiteX9" fmla="*/ 10660773 w 11269336"/>
              <a:gd name="connsiteY9" fmla="*/ 179312 h 2323145"/>
              <a:gd name="connsiteX10" fmla="*/ 10564442 w 11269336"/>
              <a:gd name="connsiteY10" fmla="*/ 160738 h 2323145"/>
              <a:gd name="connsiteX11" fmla="*/ 10490200 w 11269336"/>
              <a:gd name="connsiteY11" fmla="*/ 183533 h 2323145"/>
              <a:gd name="connsiteX12" fmla="*/ 10271351 w 11269336"/>
              <a:gd name="connsiteY12" fmla="*/ 243104 h 2323145"/>
              <a:gd name="connsiteX13" fmla="*/ 10061033 w 11269336"/>
              <a:gd name="connsiteY13" fmla="*/ 364937 h 2323145"/>
              <a:gd name="connsiteX14" fmla="*/ 9921770 w 11269336"/>
              <a:gd name="connsiteY14" fmla="*/ 406154 h 2323145"/>
              <a:gd name="connsiteX15" fmla="*/ 9858388 w 11269336"/>
              <a:gd name="connsiteY15" fmla="*/ 439489 h 2323145"/>
              <a:gd name="connsiteX16" fmla="*/ 9811914 w 11269336"/>
              <a:gd name="connsiteY16" fmla="*/ 449865 h 2323145"/>
              <a:gd name="connsiteX17" fmla="*/ 9784394 w 11269336"/>
              <a:gd name="connsiteY17" fmla="*/ 457816 h 2323145"/>
              <a:gd name="connsiteX18" fmla="*/ 9656836 w 11269336"/>
              <a:gd name="connsiteY18" fmla="*/ 469967 h 2323145"/>
              <a:gd name="connsiteX19" fmla="*/ 9561575 w 11269336"/>
              <a:gd name="connsiteY19" fmla="*/ 559978 h 2323145"/>
              <a:gd name="connsiteX20" fmla="*/ 9162278 w 11269336"/>
              <a:gd name="connsiteY20" fmla="*/ 704724 h 2323145"/>
              <a:gd name="connsiteX21" fmla="*/ 9062863 w 11269336"/>
              <a:gd name="connsiteY21" fmla="*/ 754656 h 2323145"/>
              <a:gd name="connsiteX22" fmla="*/ 8914746 w 11269336"/>
              <a:gd name="connsiteY22" fmla="*/ 826428 h 2323145"/>
              <a:gd name="connsiteX23" fmla="*/ 8917778 w 11269336"/>
              <a:gd name="connsiteY23" fmla="*/ 835198 h 2323145"/>
              <a:gd name="connsiteX24" fmla="*/ 8905560 w 11269336"/>
              <a:gd name="connsiteY24" fmla="*/ 838358 h 2323145"/>
              <a:gd name="connsiteX25" fmla="*/ 8897564 w 11269336"/>
              <a:gd name="connsiteY25" fmla="*/ 834287 h 2323145"/>
              <a:gd name="connsiteX26" fmla="*/ 8878040 w 11269336"/>
              <a:gd name="connsiteY26" fmla="*/ 844150 h 2323145"/>
              <a:gd name="connsiteX27" fmla="*/ 8795998 w 11269336"/>
              <a:gd name="connsiteY27" fmla="*/ 863337 h 2323145"/>
              <a:gd name="connsiteX28" fmla="*/ 8776970 w 11269336"/>
              <a:gd name="connsiteY28" fmla="*/ 885177 h 2323145"/>
              <a:gd name="connsiteX29" fmla="*/ 8755719 w 11269336"/>
              <a:gd name="connsiteY29" fmla="*/ 889754 h 2323145"/>
              <a:gd name="connsiteX30" fmla="*/ 8743257 w 11269336"/>
              <a:gd name="connsiteY30" fmla="*/ 904723 h 2323145"/>
              <a:gd name="connsiteX31" fmla="*/ 8721366 w 11269336"/>
              <a:gd name="connsiteY31" fmla="*/ 904711 h 2323145"/>
              <a:gd name="connsiteX32" fmla="*/ 8678353 w 11269336"/>
              <a:gd name="connsiteY32" fmla="*/ 926318 h 2323145"/>
              <a:gd name="connsiteX33" fmla="*/ 8636849 w 11269336"/>
              <a:gd name="connsiteY33" fmla="*/ 937900 h 2323145"/>
              <a:gd name="connsiteX34" fmla="*/ 8620213 w 11269336"/>
              <a:gd name="connsiteY34" fmla="*/ 943068 h 2323145"/>
              <a:gd name="connsiteX35" fmla="*/ 8612581 w 11269336"/>
              <a:gd name="connsiteY35" fmla="*/ 952695 h 2323145"/>
              <a:gd name="connsiteX36" fmla="*/ 8589038 w 11269336"/>
              <a:gd name="connsiteY36" fmla="*/ 963892 h 2323145"/>
              <a:gd name="connsiteX37" fmla="*/ 8579950 w 11269336"/>
              <a:gd name="connsiteY37" fmla="*/ 960899 h 2323145"/>
              <a:gd name="connsiteX38" fmla="*/ 8579319 w 11269336"/>
              <a:gd name="connsiteY38" fmla="*/ 965630 h 2323145"/>
              <a:gd name="connsiteX39" fmla="*/ 8547429 w 11269336"/>
              <a:gd name="connsiteY39" fmla="*/ 984506 h 2323145"/>
              <a:gd name="connsiteX40" fmla="*/ 8478704 w 11269336"/>
              <a:gd name="connsiteY40" fmla="*/ 1025490 h 2323145"/>
              <a:gd name="connsiteX41" fmla="*/ 8461421 w 11269336"/>
              <a:gd name="connsiteY41" fmla="*/ 1035512 h 2323145"/>
              <a:gd name="connsiteX42" fmla="*/ 8445003 w 11269336"/>
              <a:gd name="connsiteY42" fmla="*/ 1036851 h 2323145"/>
              <a:gd name="connsiteX43" fmla="*/ 8357350 w 11269336"/>
              <a:gd name="connsiteY43" fmla="*/ 1060213 h 2323145"/>
              <a:gd name="connsiteX44" fmla="*/ 8335565 w 11269336"/>
              <a:gd name="connsiteY44" fmla="*/ 1061151 h 2323145"/>
              <a:gd name="connsiteX45" fmla="*/ 8325267 w 11269336"/>
              <a:gd name="connsiteY45" fmla="*/ 1055919 h 2323145"/>
              <a:gd name="connsiteX46" fmla="*/ 8293586 w 11269336"/>
              <a:gd name="connsiteY46" fmla="*/ 1076144 h 2323145"/>
              <a:gd name="connsiteX47" fmla="*/ 8242405 w 11269336"/>
              <a:gd name="connsiteY47" fmla="*/ 1095960 h 2323145"/>
              <a:gd name="connsiteX48" fmla="*/ 8197391 w 11269336"/>
              <a:gd name="connsiteY48" fmla="*/ 1107746 h 2323145"/>
              <a:gd name="connsiteX49" fmla="*/ 8081474 w 11269336"/>
              <a:gd name="connsiteY49" fmla="*/ 1130125 h 2323145"/>
              <a:gd name="connsiteX50" fmla="*/ 8053585 w 11269336"/>
              <a:gd name="connsiteY50" fmla="*/ 1129169 h 2323145"/>
              <a:gd name="connsiteX51" fmla="*/ 8038422 w 11269336"/>
              <a:gd name="connsiteY51" fmla="*/ 1119092 h 2323145"/>
              <a:gd name="connsiteX52" fmla="*/ 8029450 w 11269336"/>
              <a:gd name="connsiteY52" fmla="*/ 1125592 h 2323145"/>
              <a:gd name="connsiteX53" fmla="*/ 7959552 w 11269336"/>
              <a:gd name="connsiteY53" fmla="*/ 1140188 h 2323145"/>
              <a:gd name="connsiteX54" fmla="*/ 7914188 w 11269336"/>
              <a:gd name="connsiteY54" fmla="*/ 1150862 h 2323145"/>
              <a:gd name="connsiteX55" fmla="*/ 7914918 w 11269336"/>
              <a:gd name="connsiteY55" fmla="*/ 1168758 h 2323145"/>
              <a:gd name="connsiteX56" fmla="*/ 7875510 w 11269336"/>
              <a:gd name="connsiteY56" fmla="*/ 1183153 h 2323145"/>
              <a:gd name="connsiteX57" fmla="*/ 7829932 w 11269336"/>
              <a:gd name="connsiteY57" fmla="*/ 1180782 h 2323145"/>
              <a:gd name="connsiteX58" fmla="*/ 7779182 w 11269336"/>
              <a:gd name="connsiteY58" fmla="*/ 1192665 h 2323145"/>
              <a:gd name="connsiteX59" fmla="*/ 7748774 w 11269336"/>
              <a:gd name="connsiteY59" fmla="*/ 1199586 h 2323145"/>
              <a:gd name="connsiteX60" fmla="*/ 7671846 w 11269336"/>
              <a:gd name="connsiteY60" fmla="*/ 1231966 h 2323145"/>
              <a:gd name="connsiteX61" fmla="*/ 7554146 w 11269336"/>
              <a:gd name="connsiteY61" fmla="*/ 1319748 h 2323145"/>
              <a:gd name="connsiteX62" fmla="*/ 7515052 w 11269336"/>
              <a:gd name="connsiteY62" fmla="*/ 1336718 h 2323145"/>
              <a:gd name="connsiteX63" fmla="*/ 7507193 w 11269336"/>
              <a:gd name="connsiteY63" fmla="*/ 1334617 h 2323145"/>
              <a:gd name="connsiteX64" fmla="*/ 7461694 w 11269336"/>
              <a:gd name="connsiteY64" fmla="*/ 1375866 h 2323145"/>
              <a:gd name="connsiteX65" fmla="*/ 7377571 w 11269336"/>
              <a:gd name="connsiteY65" fmla="*/ 1400128 h 2323145"/>
              <a:gd name="connsiteX66" fmla="*/ 7311261 w 11269336"/>
              <a:gd name="connsiteY66" fmla="*/ 1412652 h 2323145"/>
              <a:gd name="connsiteX67" fmla="*/ 7275307 w 11269336"/>
              <a:gd name="connsiteY67" fmla="*/ 1422171 h 2323145"/>
              <a:gd name="connsiteX68" fmla="*/ 7247783 w 11269336"/>
              <a:gd name="connsiteY68" fmla="*/ 1426330 h 2323145"/>
              <a:gd name="connsiteX69" fmla="*/ 7185047 w 11269336"/>
              <a:gd name="connsiteY69" fmla="*/ 1451812 h 2323145"/>
              <a:gd name="connsiteX70" fmla="*/ 7084117 w 11269336"/>
              <a:gd name="connsiteY70" fmla="*/ 1500281 h 2323145"/>
              <a:gd name="connsiteX71" fmla="*/ 7062011 w 11269336"/>
              <a:gd name="connsiteY71" fmla="*/ 1509183 h 2323145"/>
              <a:gd name="connsiteX72" fmla="*/ 7040555 w 11269336"/>
              <a:gd name="connsiteY72" fmla="*/ 1511207 h 2323145"/>
              <a:gd name="connsiteX73" fmla="*/ 7033438 w 11269336"/>
              <a:gd name="connsiteY73" fmla="*/ 1506772 h 2323145"/>
              <a:gd name="connsiteX74" fmla="*/ 7020886 w 11269336"/>
              <a:gd name="connsiteY74" fmla="*/ 1510764 h 2323145"/>
              <a:gd name="connsiteX75" fmla="*/ 7017033 w 11269336"/>
              <a:gd name="connsiteY75" fmla="*/ 1510650 h 2323145"/>
              <a:gd name="connsiteX76" fmla="*/ 6995460 w 11269336"/>
              <a:gd name="connsiteY76" fmla="*/ 1511173 h 2323145"/>
              <a:gd name="connsiteX77" fmla="*/ 6962144 w 11269336"/>
              <a:gd name="connsiteY77" fmla="*/ 1541508 h 2323145"/>
              <a:gd name="connsiteX78" fmla="*/ 6910674 w 11269336"/>
              <a:gd name="connsiteY78" fmla="*/ 1554793 h 2323145"/>
              <a:gd name="connsiteX79" fmla="*/ 6732152 w 11269336"/>
              <a:gd name="connsiteY79" fmla="*/ 1642538 h 2323145"/>
              <a:gd name="connsiteX80" fmla="*/ 6694106 w 11269336"/>
              <a:gd name="connsiteY80" fmla="*/ 1632377 h 2323145"/>
              <a:gd name="connsiteX81" fmla="*/ 6617223 w 11269336"/>
              <a:gd name="connsiteY81" fmla="*/ 1659889 h 2323145"/>
              <a:gd name="connsiteX82" fmla="*/ 6521138 w 11269336"/>
              <a:gd name="connsiteY82" fmla="*/ 1744340 h 2323145"/>
              <a:gd name="connsiteX83" fmla="*/ 6380677 w 11269336"/>
              <a:gd name="connsiteY83" fmla="*/ 1796883 h 2323145"/>
              <a:gd name="connsiteX84" fmla="*/ 6374897 w 11269336"/>
              <a:gd name="connsiteY84" fmla="*/ 1809910 h 2323145"/>
              <a:gd name="connsiteX85" fmla="*/ 6364545 w 11269336"/>
              <a:gd name="connsiteY85" fmla="*/ 1820090 h 2323145"/>
              <a:gd name="connsiteX86" fmla="*/ 6362126 w 11269336"/>
              <a:gd name="connsiteY86" fmla="*/ 1819991 h 2323145"/>
              <a:gd name="connsiteX87" fmla="*/ 6346673 w 11269336"/>
              <a:gd name="connsiteY87" fmla="*/ 1827824 h 2323145"/>
              <a:gd name="connsiteX88" fmla="*/ 6345588 w 11269336"/>
              <a:gd name="connsiteY88" fmla="*/ 1832232 h 2323145"/>
              <a:gd name="connsiteX89" fmla="*/ 6335708 w 11269336"/>
              <a:gd name="connsiteY89" fmla="*/ 1838451 h 2323145"/>
              <a:gd name="connsiteX90" fmla="*/ 6318182 w 11269336"/>
              <a:gd name="connsiteY90" fmla="*/ 1852975 h 2323145"/>
              <a:gd name="connsiteX91" fmla="*/ 6313084 w 11269336"/>
              <a:gd name="connsiteY91" fmla="*/ 1853561 h 2323145"/>
              <a:gd name="connsiteX92" fmla="*/ 6283816 w 11269336"/>
              <a:gd name="connsiteY92" fmla="*/ 1872148 h 2323145"/>
              <a:gd name="connsiteX93" fmla="*/ 6282550 w 11269336"/>
              <a:gd name="connsiteY93" fmla="*/ 1871392 h 2323145"/>
              <a:gd name="connsiteX94" fmla="*/ 6270527 w 11269336"/>
              <a:gd name="connsiteY94" fmla="*/ 1872208 h 2323145"/>
              <a:gd name="connsiteX95" fmla="*/ 6249518 w 11269336"/>
              <a:gd name="connsiteY95" fmla="*/ 1876079 h 2323145"/>
              <a:gd name="connsiteX96" fmla="*/ 6190386 w 11269336"/>
              <a:gd name="connsiteY96" fmla="*/ 1872478 h 2323145"/>
              <a:gd name="connsiteX97" fmla="*/ 6159777 w 11269336"/>
              <a:gd name="connsiteY97" fmla="*/ 1891745 h 2323145"/>
              <a:gd name="connsiteX98" fmla="*/ 6153131 w 11269336"/>
              <a:gd name="connsiteY98" fmla="*/ 1895079 h 2323145"/>
              <a:gd name="connsiteX99" fmla="*/ 6152798 w 11269336"/>
              <a:gd name="connsiteY99" fmla="*/ 1894920 h 2323145"/>
              <a:gd name="connsiteX100" fmla="*/ 6145388 w 11269336"/>
              <a:gd name="connsiteY100" fmla="*/ 1897990 h 2323145"/>
              <a:gd name="connsiteX101" fmla="*/ 6141014 w 11269336"/>
              <a:gd name="connsiteY101" fmla="*/ 1901155 h 2323145"/>
              <a:gd name="connsiteX102" fmla="*/ 6128122 w 11269336"/>
              <a:gd name="connsiteY102" fmla="*/ 1907623 h 2323145"/>
              <a:gd name="connsiteX103" fmla="*/ 6122351 w 11269336"/>
              <a:gd name="connsiteY103" fmla="*/ 1908359 h 2323145"/>
              <a:gd name="connsiteX104" fmla="*/ 6064750 w 11269336"/>
              <a:gd name="connsiteY104" fmla="*/ 1896394 h 2323145"/>
              <a:gd name="connsiteX105" fmla="*/ 5964230 w 11269336"/>
              <a:gd name="connsiteY105" fmla="*/ 1910038 h 2323145"/>
              <a:gd name="connsiteX106" fmla="*/ 5865399 w 11269336"/>
              <a:gd name="connsiteY106" fmla="*/ 1926966 h 2323145"/>
              <a:gd name="connsiteX107" fmla="*/ 5829951 w 11269336"/>
              <a:gd name="connsiteY107" fmla="*/ 1934755 h 2323145"/>
              <a:gd name="connsiteX108" fmla="*/ 5765285 w 11269336"/>
              <a:gd name="connsiteY108" fmla="*/ 1941322 h 2323145"/>
              <a:gd name="connsiteX109" fmla="*/ 5734750 w 11269336"/>
              <a:gd name="connsiteY109" fmla="*/ 1939793 h 2323145"/>
              <a:gd name="connsiteX110" fmla="*/ 5733569 w 11269336"/>
              <a:gd name="connsiteY110" fmla="*/ 1940505 h 2323145"/>
              <a:gd name="connsiteX111" fmla="*/ 5730329 w 11269336"/>
              <a:gd name="connsiteY111" fmla="*/ 1937845 h 2323145"/>
              <a:gd name="connsiteX112" fmla="*/ 5724661 w 11269336"/>
              <a:gd name="connsiteY112" fmla="*/ 1937455 h 2323145"/>
              <a:gd name="connsiteX113" fmla="*/ 5710186 w 11269336"/>
              <a:gd name="connsiteY113" fmla="*/ 1941370 h 2323145"/>
              <a:gd name="connsiteX114" fmla="*/ 5704910 w 11269336"/>
              <a:gd name="connsiteY114" fmla="*/ 1943663 h 2323145"/>
              <a:gd name="connsiteX115" fmla="*/ 5696836 w 11269336"/>
              <a:gd name="connsiteY115" fmla="*/ 1945271 h 2323145"/>
              <a:gd name="connsiteX116" fmla="*/ 5696583 w 11269336"/>
              <a:gd name="connsiteY116" fmla="*/ 1945050 h 2323145"/>
              <a:gd name="connsiteX117" fmla="*/ 5689123 w 11269336"/>
              <a:gd name="connsiteY117" fmla="*/ 1947067 h 2323145"/>
              <a:gd name="connsiteX118" fmla="*/ 5653291 w 11269336"/>
              <a:gd name="connsiteY118" fmla="*/ 1960245 h 2323145"/>
              <a:gd name="connsiteX119" fmla="*/ 5599385 w 11269336"/>
              <a:gd name="connsiteY119" fmla="*/ 1945198 h 2323145"/>
              <a:gd name="connsiteX120" fmla="*/ 5578300 w 11269336"/>
              <a:gd name="connsiteY120" fmla="*/ 1944963 h 2323145"/>
              <a:gd name="connsiteX121" fmla="*/ 5566758 w 11269336"/>
              <a:gd name="connsiteY121" fmla="*/ 1943441 h 2323145"/>
              <a:gd name="connsiteX122" fmla="*/ 5565857 w 11269336"/>
              <a:gd name="connsiteY122" fmla="*/ 1942445 h 2323145"/>
              <a:gd name="connsiteX123" fmla="*/ 5531534 w 11269336"/>
              <a:gd name="connsiteY123" fmla="*/ 1955208 h 2323145"/>
              <a:gd name="connsiteX124" fmla="*/ 5526552 w 11269336"/>
              <a:gd name="connsiteY124" fmla="*/ 1954799 h 2323145"/>
              <a:gd name="connsiteX125" fmla="*/ 5504723 w 11269336"/>
              <a:gd name="connsiteY125" fmla="*/ 1965811 h 2323145"/>
              <a:gd name="connsiteX126" fmla="*/ 5493156 w 11269336"/>
              <a:gd name="connsiteY126" fmla="*/ 1970063 h 2323145"/>
              <a:gd name="connsiteX127" fmla="*/ 5490486 w 11269336"/>
              <a:gd name="connsiteY127" fmla="*/ 1974227 h 2323145"/>
              <a:gd name="connsiteX128" fmla="*/ 5473107 w 11269336"/>
              <a:gd name="connsiteY128" fmla="*/ 1979001 h 2323145"/>
              <a:gd name="connsiteX129" fmla="*/ 5470885 w 11269336"/>
              <a:gd name="connsiteY129" fmla="*/ 1978432 h 2323145"/>
              <a:gd name="connsiteX130" fmla="*/ 5457393 w 11269336"/>
              <a:gd name="connsiteY130" fmla="*/ 1986525 h 2323145"/>
              <a:gd name="connsiteX131" fmla="*/ 5447102 w 11269336"/>
              <a:gd name="connsiteY131" fmla="*/ 1998329 h 2323145"/>
              <a:gd name="connsiteX132" fmla="*/ 5159151 w 11269336"/>
              <a:gd name="connsiteY132" fmla="*/ 2029640 h 2323145"/>
              <a:gd name="connsiteX133" fmla="*/ 5098838 w 11269336"/>
              <a:gd name="connsiteY133" fmla="*/ 2062961 h 2323145"/>
              <a:gd name="connsiteX134" fmla="*/ 4860988 w 11269336"/>
              <a:gd name="connsiteY134" fmla="*/ 2135698 h 2323145"/>
              <a:gd name="connsiteX135" fmla="*/ 4765388 w 11269336"/>
              <a:gd name="connsiteY135" fmla="*/ 2162525 h 2323145"/>
              <a:gd name="connsiteX136" fmla="*/ 4745033 w 11269336"/>
              <a:gd name="connsiteY136" fmla="*/ 2158859 h 2323145"/>
              <a:gd name="connsiteX137" fmla="*/ 4741475 w 11269336"/>
              <a:gd name="connsiteY137" fmla="*/ 2157998 h 2323145"/>
              <a:gd name="connsiteX138" fmla="*/ 4728247 w 11269336"/>
              <a:gd name="connsiteY138" fmla="*/ 2159526 h 2323145"/>
              <a:gd name="connsiteX139" fmla="*/ 4723263 w 11269336"/>
              <a:gd name="connsiteY139" fmla="*/ 2153742 h 2323145"/>
              <a:gd name="connsiteX140" fmla="*/ 4593061 w 11269336"/>
              <a:gd name="connsiteY140" fmla="*/ 2171597 h 2323145"/>
              <a:gd name="connsiteX141" fmla="*/ 4533444 w 11269336"/>
              <a:gd name="connsiteY141" fmla="*/ 2181200 h 2323145"/>
              <a:gd name="connsiteX142" fmla="*/ 4467257 w 11269336"/>
              <a:gd name="connsiteY142" fmla="*/ 2196121 h 2323145"/>
              <a:gd name="connsiteX143" fmla="*/ 4405765 w 11269336"/>
              <a:gd name="connsiteY143" fmla="*/ 2199902 h 2323145"/>
              <a:gd name="connsiteX144" fmla="*/ 4401354 w 11269336"/>
              <a:gd name="connsiteY144" fmla="*/ 2194745 h 2323145"/>
              <a:gd name="connsiteX145" fmla="*/ 4366646 w 11269336"/>
              <a:gd name="connsiteY145" fmla="*/ 2198564 h 2323145"/>
              <a:gd name="connsiteX146" fmla="*/ 4354009 w 11269336"/>
              <a:gd name="connsiteY146" fmla="*/ 2204984 h 2323145"/>
              <a:gd name="connsiteX147" fmla="*/ 4348284 w 11269336"/>
              <a:gd name="connsiteY147" fmla="*/ 2205270 h 2323145"/>
              <a:gd name="connsiteX148" fmla="*/ 4333906 w 11269336"/>
              <a:gd name="connsiteY148" fmla="*/ 2205251 h 2323145"/>
              <a:gd name="connsiteX149" fmla="*/ 4308819 w 11269336"/>
              <a:gd name="connsiteY149" fmla="*/ 2203822 h 2323145"/>
              <a:gd name="connsiteX150" fmla="*/ 4301210 w 11269336"/>
              <a:gd name="connsiteY150" fmla="*/ 2204456 h 2323145"/>
              <a:gd name="connsiteX151" fmla="*/ 4283095 w 11269336"/>
              <a:gd name="connsiteY151" fmla="*/ 2198177 h 2323145"/>
              <a:gd name="connsiteX152" fmla="*/ 4250119 w 11269336"/>
              <a:gd name="connsiteY152" fmla="*/ 2196342 h 2323145"/>
              <a:gd name="connsiteX153" fmla="*/ 4189203 w 11269336"/>
              <a:gd name="connsiteY153" fmla="*/ 2178994 h 2323145"/>
              <a:gd name="connsiteX154" fmla="*/ 4154035 w 11269336"/>
              <a:gd name="connsiteY154" fmla="*/ 2171950 h 2323145"/>
              <a:gd name="connsiteX155" fmla="*/ 4129569 w 11269336"/>
              <a:gd name="connsiteY155" fmla="*/ 2163850 h 2323145"/>
              <a:gd name="connsiteX156" fmla="*/ 4061250 w 11269336"/>
              <a:gd name="connsiteY156" fmla="*/ 2159236 h 2323145"/>
              <a:gd name="connsiteX157" fmla="*/ 3945480 w 11269336"/>
              <a:gd name="connsiteY157" fmla="*/ 2158279 h 2323145"/>
              <a:gd name="connsiteX158" fmla="*/ 3921468 w 11269336"/>
              <a:gd name="connsiteY158" fmla="*/ 2156588 h 2323145"/>
              <a:gd name="connsiteX159" fmla="*/ 3903348 w 11269336"/>
              <a:gd name="connsiteY159" fmla="*/ 2149220 h 2323145"/>
              <a:gd name="connsiteX160" fmla="*/ 3901342 w 11269336"/>
              <a:gd name="connsiteY160" fmla="*/ 2142355 h 2323145"/>
              <a:gd name="connsiteX161" fmla="*/ 3888539 w 11269336"/>
              <a:gd name="connsiteY161" fmla="*/ 2140476 h 2323145"/>
              <a:gd name="connsiteX162" fmla="*/ 3885662 w 11269336"/>
              <a:gd name="connsiteY162" fmla="*/ 2138740 h 2323145"/>
              <a:gd name="connsiteX163" fmla="*/ 3868627 w 11269336"/>
              <a:gd name="connsiteY163" fmla="*/ 2130023 h 2323145"/>
              <a:gd name="connsiteX164" fmla="*/ 3819177 w 11269336"/>
              <a:gd name="connsiteY164" fmla="*/ 2142111 h 2323145"/>
              <a:gd name="connsiteX165" fmla="*/ 3769100 w 11269336"/>
              <a:gd name="connsiteY165" fmla="*/ 2131731 h 2323145"/>
              <a:gd name="connsiteX166" fmla="*/ 3562752 w 11269336"/>
              <a:gd name="connsiteY166" fmla="*/ 2131785 h 2323145"/>
              <a:gd name="connsiteX167" fmla="*/ 3541402 w 11269336"/>
              <a:gd name="connsiteY167" fmla="*/ 2106821 h 2323145"/>
              <a:gd name="connsiteX168" fmla="*/ 3365341 w 11269336"/>
              <a:gd name="connsiteY168" fmla="*/ 2077638 h 2323145"/>
              <a:gd name="connsiteX169" fmla="*/ 3170922 w 11269336"/>
              <a:gd name="connsiteY169" fmla="*/ 2115957 h 2323145"/>
              <a:gd name="connsiteX170" fmla="*/ 3156256 w 11269336"/>
              <a:gd name="connsiteY170" fmla="*/ 2124773 h 2323145"/>
              <a:gd name="connsiteX171" fmla="*/ 3140298 w 11269336"/>
              <a:gd name="connsiteY171" fmla="*/ 2129182 h 2323145"/>
              <a:gd name="connsiteX172" fmla="*/ 3138514 w 11269336"/>
              <a:gd name="connsiteY172" fmla="*/ 2128069 h 2323145"/>
              <a:gd name="connsiteX173" fmla="*/ 3120467 w 11269336"/>
              <a:gd name="connsiteY173" fmla="*/ 2128281 h 2323145"/>
              <a:gd name="connsiteX174" fmla="*/ 3116175 w 11269336"/>
              <a:gd name="connsiteY174" fmla="*/ 2131633 h 2323145"/>
              <a:gd name="connsiteX175" fmla="*/ 3103685 w 11269336"/>
              <a:gd name="connsiteY175" fmla="*/ 2132814 h 2323145"/>
              <a:gd name="connsiteX176" fmla="*/ 3078794 w 11269336"/>
              <a:gd name="connsiteY176" fmla="*/ 2137935 h 2323145"/>
              <a:gd name="connsiteX177" fmla="*/ 3074407 w 11269336"/>
              <a:gd name="connsiteY177" fmla="*/ 2136274 h 2323145"/>
              <a:gd name="connsiteX178" fmla="*/ 3037285 w 11269336"/>
              <a:gd name="connsiteY178" fmla="*/ 2139919 h 2323145"/>
              <a:gd name="connsiteX179" fmla="*/ 3036901 w 11269336"/>
              <a:gd name="connsiteY179" fmla="*/ 2138726 h 2323145"/>
              <a:gd name="connsiteX180" fmla="*/ 3026996 w 11269336"/>
              <a:gd name="connsiteY180" fmla="*/ 2134322 h 2323145"/>
              <a:gd name="connsiteX181" fmla="*/ 3007772 w 11269336"/>
              <a:gd name="connsiteY181" fmla="*/ 2128742 h 2323145"/>
              <a:gd name="connsiteX182" fmla="*/ 2965030 w 11269336"/>
              <a:gd name="connsiteY182" fmla="*/ 2100494 h 2323145"/>
              <a:gd name="connsiteX183" fmla="*/ 2926342 w 11269336"/>
              <a:gd name="connsiteY183" fmla="*/ 2104155 h 2323145"/>
              <a:gd name="connsiteX184" fmla="*/ 2918608 w 11269336"/>
              <a:gd name="connsiteY184" fmla="*/ 2104215 h 2323145"/>
              <a:gd name="connsiteX185" fmla="*/ 2918475 w 11269336"/>
              <a:gd name="connsiteY185" fmla="*/ 2103937 h 2323145"/>
              <a:gd name="connsiteX186" fmla="*/ 2910360 w 11269336"/>
              <a:gd name="connsiteY186" fmla="*/ 2103444 h 2323145"/>
              <a:gd name="connsiteX187" fmla="*/ 2904507 w 11269336"/>
              <a:gd name="connsiteY187" fmla="*/ 2104326 h 2323145"/>
              <a:gd name="connsiteX188" fmla="*/ 2889503 w 11269336"/>
              <a:gd name="connsiteY188" fmla="*/ 2104443 h 2323145"/>
              <a:gd name="connsiteX189" fmla="*/ 2884480 w 11269336"/>
              <a:gd name="connsiteY189" fmla="*/ 2102626 h 2323145"/>
              <a:gd name="connsiteX190" fmla="*/ 2882689 w 11269336"/>
              <a:gd name="connsiteY190" fmla="*/ 2099228 h 2323145"/>
              <a:gd name="connsiteX191" fmla="*/ 2881291 w 11269336"/>
              <a:gd name="connsiteY191" fmla="*/ 2099618 h 2323145"/>
              <a:gd name="connsiteX192" fmla="*/ 2853979 w 11269336"/>
              <a:gd name="connsiteY192" fmla="*/ 2090388 h 2323145"/>
              <a:gd name="connsiteX193" fmla="*/ 2791790 w 11269336"/>
              <a:gd name="connsiteY193" fmla="*/ 2080332 h 2323145"/>
              <a:gd name="connsiteX194" fmla="*/ 2755844 w 11269336"/>
              <a:gd name="connsiteY194" fmla="*/ 2078874 h 2323145"/>
              <a:gd name="connsiteX195" fmla="*/ 2657742 w 11269336"/>
              <a:gd name="connsiteY195" fmla="*/ 2070179 h 2323145"/>
              <a:gd name="connsiteX196" fmla="*/ 2559549 w 11269336"/>
              <a:gd name="connsiteY196" fmla="*/ 2057873 h 2323145"/>
              <a:gd name="connsiteX197" fmla="*/ 2512054 w 11269336"/>
              <a:gd name="connsiteY197" fmla="*/ 2031671 h 2323145"/>
              <a:gd name="connsiteX198" fmla="*/ 2506437 w 11269336"/>
              <a:gd name="connsiteY198" fmla="*/ 2030918 h 2323145"/>
              <a:gd name="connsiteX199" fmla="*/ 2491752 w 11269336"/>
              <a:gd name="connsiteY199" fmla="*/ 2033906 h 2323145"/>
              <a:gd name="connsiteX200" fmla="*/ 2486338 w 11269336"/>
              <a:gd name="connsiteY200" fmla="*/ 2035862 h 2323145"/>
              <a:gd name="connsiteX201" fmla="*/ 2478186 w 11269336"/>
              <a:gd name="connsiteY201" fmla="*/ 2036953 h 2323145"/>
              <a:gd name="connsiteX202" fmla="*/ 2477950 w 11269336"/>
              <a:gd name="connsiteY202" fmla="*/ 2036715 h 2323145"/>
              <a:gd name="connsiteX203" fmla="*/ 2470381 w 11269336"/>
              <a:gd name="connsiteY203" fmla="*/ 2038256 h 2323145"/>
              <a:gd name="connsiteX204" fmla="*/ 2433781 w 11269336"/>
              <a:gd name="connsiteY204" fmla="*/ 2049140 h 2323145"/>
              <a:gd name="connsiteX205" fmla="*/ 2381172 w 11269336"/>
              <a:gd name="connsiteY205" fmla="*/ 2030645 h 2323145"/>
              <a:gd name="connsiteX206" fmla="*/ 2360198 w 11269336"/>
              <a:gd name="connsiteY206" fmla="*/ 2029059 h 2323145"/>
              <a:gd name="connsiteX207" fmla="*/ 2348815 w 11269336"/>
              <a:gd name="connsiteY207" fmla="*/ 2026798 h 2323145"/>
              <a:gd name="connsiteX208" fmla="*/ 2347988 w 11269336"/>
              <a:gd name="connsiteY208" fmla="*/ 2025745 h 2323145"/>
              <a:gd name="connsiteX209" fmla="*/ 2312920 w 11269336"/>
              <a:gd name="connsiteY209" fmla="*/ 2036311 h 2323145"/>
              <a:gd name="connsiteX210" fmla="*/ 2307986 w 11269336"/>
              <a:gd name="connsiteY210" fmla="*/ 2035583 h 2323145"/>
              <a:gd name="connsiteX211" fmla="*/ 2285481 w 11269336"/>
              <a:gd name="connsiteY211" fmla="*/ 2045197 h 2323145"/>
              <a:gd name="connsiteX212" fmla="*/ 2273666 w 11269336"/>
              <a:gd name="connsiteY212" fmla="*/ 2048710 h 2323145"/>
              <a:gd name="connsiteX213" fmla="*/ 2270719 w 11269336"/>
              <a:gd name="connsiteY213" fmla="*/ 2052702 h 2323145"/>
              <a:gd name="connsiteX214" fmla="*/ 2253080 w 11269336"/>
              <a:gd name="connsiteY214" fmla="*/ 2056363 h 2323145"/>
              <a:gd name="connsiteX215" fmla="*/ 2250906 w 11269336"/>
              <a:gd name="connsiteY215" fmla="*/ 2055654 h 2323145"/>
              <a:gd name="connsiteX216" fmla="*/ 2236905 w 11269336"/>
              <a:gd name="connsiteY216" fmla="*/ 2062882 h 2323145"/>
              <a:gd name="connsiteX217" fmla="*/ 2225830 w 11269336"/>
              <a:gd name="connsiteY217" fmla="*/ 2074027 h 2323145"/>
              <a:gd name="connsiteX218" fmla="*/ 2073776 w 11269336"/>
              <a:gd name="connsiteY218" fmla="*/ 2089244 h 2323145"/>
              <a:gd name="connsiteX219" fmla="*/ 1948256 w 11269336"/>
              <a:gd name="connsiteY219" fmla="*/ 2146616 h 2323145"/>
              <a:gd name="connsiteX220" fmla="*/ 1865582 w 11269336"/>
              <a:gd name="connsiteY220" fmla="*/ 2153738 h 2323145"/>
              <a:gd name="connsiteX221" fmla="*/ 1835210 w 11269336"/>
              <a:gd name="connsiteY221" fmla="*/ 2134244 h 2323145"/>
              <a:gd name="connsiteX222" fmla="*/ 1632661 w 11269336"/>
              <a:gd name="connsiteY222" fmla="*/ 2173882 h 2323145"/>
              <a:gd name="connsiteX223" fmla="*/ 1579590 w 11269336"/>
              <a:gd name="connsiteY223" fmla="*/ 2173680 h 2323145"/>
              <a:gd name="connsiteX224" fmla="*/ 1535601 w 11269336"/>
              <a:gd name="connsiteY224" fmla="*/ 2194590 h 2323145"/>
              <a:gd name="connsiteX225" fmla="*/ 1515594 w 11269336"/>
              <a:gd name="connsiteY225" fmla="*/ 2189622 h 2323145"/>
              <a:gd name="connsiteX226" fmla="*/ 1512113 w 11269336"/>
              <a:gd name="connsiteY226" fmla="*/ 2188534 h 2323145"/>
              <a:gd name="connsiteX227" fmla="*/ 1498838 w 11269336"/>
              <a:gd name="connsiteY227" fmla="*/ 2189213 h 2323145"/>
              <a:gd name="connsiteX228" fmla="*/ 1494279 w 11269336"/>
              <a:gd name="connsiteY228" fmla="*/ 2183112 h 2323145"/>
              <a:gd name="connsiteX229" fmla="*/ 1473714 w 11269336"/>
              <a:gd name="connsiteY229" fmla="*/ 2179625 h 2323145"/>
              <a:gd name="connsiteX230" fmla="*/ 1449503 w 11269336"/>
              <a:gd name="connsiteY230" fmla="*/ 2182633 h 2323145"/>
              <a:gd name="connsiteX231" fmla="*/ 1266687 w 11269336"/>
              <a:gd name="connsiteY231" fmla="*/ 2212688 h 2323145"/>
              <a:gd name="connsiteX232" fmla="*/ 1239614 w 11269336"/>
              <a:gd name="connsiteY232" fmla="*/ 2209727 h 2323145"/>
              <a:gd name="connsiteX233" fmla="*/ 1202436 w 11269336"/>
              <a:gd name="connsiteY233" fmla="*/ 2209817 h 2323145"/>
              <a:gd name="connsiteX234" fmla="*/ 1136097 w 11269336"/>
              <a:gd name="connsiteY234" fmla="*/ 2205112 h 2323145"/>
              <a:gd name="connsiteX235" fmla="*/ 988232 w 11269336"/>
              <a:gd name="connsiteY235" fmla="*/ 2235635 h 2323145"/>
              <a:gd name="connsiteX236" fmla="*/ 981959 w 11269336"/>
              <a:gd name="connsiteY236" fmla="*/ 2231607 h 2323145"/>
              <a:gd name="connsiteX237" fmla="*/ 938600 w 11269336"/>
              <a:gd name="connsiteY237" fmla="*/ 2238113 h 2323145"/>
              <a:gd name="connsiteX238" fmla="*/ 791788 w 11269336"/>
              <a:gd name="connsiteY238" fmla="*/ 2293224 h 2323145"/>
              <a:gd name="connsiteX239" fmla="*/ 706914 w 11269336"/>
              <a:gd name="connsiteY239" fmla="*/ 2305046 h 2323145"/>
              <a:gd name="connsiteX240" fmla="*/ 675971 w 11269336"/>
              <a:gd name="connsiteY240" fmla="*/ 2304030 h 2323145"/>
              <a:gd name="connsiteX241" fmla="*/ 624180 w 11269336"/>
              <a:gd name="connsiteY241" fmla="*/ 2302650 h 2323145"/>
              <a:gd name="connsiteX242" fmla="*/ 583453 w 11269336"/>
              <a:gd name="connsiteY242" fmla="*/ 2288788 h 2323145"/>
              <a:gd name="connsiteX243" fmla="*/ 540946 w 11269336"/>
              <a:gd name="connsiteY243" fmla="*/ 2292721 h 2323145"/>
              <a:gd name="connsiteX244" fmla="*/ 533680 w 11269336"/>
              <a:gd name="connsiteY244" fmla="*/ 2310233 h 2323145"/>
              <a:gd name="connsiteX245" fmla="*/ 487366 w 11269336"/>
              <a:gd name="connsiteY245" fmla="*/ 2309053 h 2323145"/>
              <a:gd name="connsiteX246" fmla="*/ 416820 w 11269336"/>
              <a:gd name="connsiteY246" fmla="*/ 2305443 h 2323145"/>
              <a:gd name="connsiteX247" fmla="*/ 376805 w 11269336"/>
              <a:gd name="connsiteY247" fmla="*/ 2307647 h 2323145"/>
              <a:gd name="connsiteX248" fmla="*/ 266777 w 11269336"/>
              <a:gd name="connsiteY248" fmla="*/ 2309012 h 2323145"/>
              <a:gd name="connsiteX249" fmla="*/ 156013 w 11269336"/>
              <a:gd name="connsiteY249" fmla="*/ 2306832 h 2323145"/>
              <a:gd name="connsiteX250" fmla="*/ 87258 w 11269336"/>
              <a:gd name="connsiteY250" fmla="*/ 2285511 h 2323145"/>
              <a:gd name="connsiteX251" fmla="*/ 23798 w 11269336"/>
              <a:gd name="connsiteY251" fmla="*/ 2281822 h 2323145"/>
              <a:gd name="connsiteX252" fmla="*/ 0 w 11269336"/>
              <a:gd name="connsiteY252" fmla="*/ 2285369 h 2323145"/>
              <a:gd name="connsiteX253" fmla="*/ 0 w 11269336"/>
              <a:gd name="connsiteY253" fmla="*/ 0 h 2323145"/>
              <a:gd name="connsiteX0" fmla="*/ 0 w 11269336"/>
              <a:gd name="connsiteY0" fmla="*/ 0 h 2323145"/>
              <a:gd name="connsiteX1" fmla="*/ 11269336 w 11269336"/>
              <a:gd name="connsiteY1" fmla="*/ 0 h 2323145"/>
              <a:gd name="connsiteX2" fmla="*/ 11268645 w 11269336"/>
              <a:gd name="connsiteY2" fmla="*/ 511 h 2323145"/>
              <a:gd name="connsiteX3" fmla="*/ 11230739 w 11269336"/>
              <a:gd name="connsiteY3" fmla="*/ 37096 h 2323145"/>
              <a:gd name="connsiteX4" fmla="*/ 11082485 w 11269336"/>
              <a:gd name="connsiteY4" fmla="*/ 78590 h 2323145"/>
              <a:gd name="connsiteX5" fmla="*/ 11031776 w 11269336"/>
              <a:gd name="connsiteY5" fmla="*/ 79197 h 2323145"/>
              <a:gd name="connsiteX6" fmla="*/ 10995894 w 11269336"/>
              <a:gd name="connsiteY6" fmla="*/ 83459 h 2323145"/>
              <a:gd name="connsiteX7" fmla="*/ 10861177 w 11269336"/>
              <a:gd name="connsiteY7" fmla="*/ 147419 h 2323145"/>
              <a:gd name="connsiteX8" fmla="*/ 10782732 w 11269336"/>
              <a:gd name="connsiteY8" fmla="*/ 135645 h 2323145"/>
              <a:gd name="connsiteX9" fmla="*/ 10660773 w 11269336"/>
              <a:gd name="connsiteY9" fmla="*/ 179312 h 2323145"/>
              <a:gd name="connsiteX10" fmla="*/ 10564442 w 11269336"/>
              <a:gd name="connsiteY10" fmla="*/ 160738 h 2323145"/>
              <a:gd name="connsiteX11" fmla="*/ 10490200 w 11269336"/>
              <a:gd name="connsiteY11" fmla="*/ 183533 h 2323145"/>
              <a:gd name="connsiteX12" fmla="*/ 10271351 w 11269336"/>
              <a:gd name="connsiteY12" fmla="*/ 243104 h 2323145"/>
              <a:gd name="connsiteX13" fmla="*/ 10061033 w 11269336"/>
              <a:gd name="connsiteY13" fmla="*/ 364937 h 2323145"/>
              <a:gd name="connsiteX14" fmla="*/ 9921770 w 11269336"/>
              <a:gd name="connsiteY14" fmla="*/ 406154 h 2323145"/>
              <a:gd name="connsiteX15" fmla="*/ 9858388 w 11269336"/>
              <a:gd name="connsiteY15" fmla="*/ 439489 h 2323145"/>
              <a:gd name="connsiteX16" fmla="*/ 9811914 w 11269336"/>
              <a:gd name="connsiteY16" fmla="*/ 449865 h 2323145"/>
              <a:gd name="connsiteX17" fmla="*/ 9784394 w 11269336"/>
              <a:gd name="connsiteY17" fmla="*/ 457816 h 2323145"/>
              <a:gd name="connsiteX18" fmla="*/ 9656836 w 11269336"/>
              <a:gd name="connsiteY18" fmla="*/ 469967 h 2323145"/>
              <a:gd name="connsiteX19" fmla="*/ 9561575 w 11269336"/>
              <a:gd name="connsiteY19" fmla="*/ 559978 h 2323145"/>
              <a:gd name="connsiteX20" fmla="*/ 9162278 w 11269336"/>
              <a:gd name="connsiteY20" fmla="*/ 704724 h 2323145"/>
              <a:gd name="connsiteX21" fmla="*/ 9062863 w 11269336"/>
              <a:gd name="connsiteY21" fmla="*/ 754656 h 2323145"/>
              <a:gd name="connsiteX22" fmla="*/ 8914746 w 11269336"/>
              <a:gd name="connsiteY22" fmla="*/ 826428 h 2323145"/>
              <a:gd name="connsiteX23" fmla="*/ 8917778 w 11269336"/>
              <a:gd name="connsiteY23" fmla="*/ 835198 h 2323145"/>
              <a:gd name="connsiteX24" fmla="*/ 8905560 w 11269336"/>
              <a:gd name="connsiteY24" fmla="*/ 838358 h 2323145"/>
              <a:gd name="connsiteX25" fmla="*/ 8897564 w 11269336"/>
              <a:gd name="connsiteY25" fmla="*/ 834287 h 2323145"/>
              <a:gd name="connsiteX26" fmla="*/ 8878040 w 11269336"/>
              <a:gd name="connsiteY26" fmla="*/ 844150 h 2323145"/>
              <a:gd name="connsiteX27" fmla="*/ 8795998 w 11269336"/>
              <a:gd name="connsiteY27" fmla="*/ 863337 h 2323145"/>
              <a:gd name="connsiteX28" fmla="*/ 8776970 w 11269336"/>
              <a:gd name="connsiteY28" fmla="*/ 885177 h 2323145"/>
              <a:gd name="connsiteX29" fmla="*/ 8755719 w 11269336"/>
              <a:gd name="connsiteY29" fmla="*/ 889754 h 2323145"/>
              <a:gd name="connsiteX30" fmla="*/ 8743257 w 11269336"/>
              <a:gd name="connsiteY30" fmla="*/ 904723 h 2323145"/>
              <a:gd name="connsiteX31" fmla="*/ 8721366 w 11269336"/>
              <a:gd name="connsiteY31" fmla="*/ 904711 h 2323145"/>
              <a:gd name="connsiteX32" fmla="*/ 8678353 w 11269336"/>
              <a:gd name="connsiteY32" fmla="*/ 926318 h 2323145"/>
              <a:gd name="connsiteX33" fmla="*/ 8636849 w 11269336"/>
              <a:gd name="connsiteY33" fmla="*/ 937900 h 2323145"/>
              <a:gd name="connsiteX34" fmla="*/ 8620213 w 11269336"/>
              <a:gd name="connsiteY34" fmla="*/ 943068 h 2323145"/>
              <a:gd name="connsiteX35" fmla="*/ 8612581 w 11269336"/>
              <a:gd name="connsiteY35" fmla="*/ 952695 h 2323145"/>
              <a:gd name="connsiteX36" fmla="*/ 8589038 w 11269336"/>
              <a:gd name="connsiteY36" fmla="*/ 963892 h 2323145"/>
              <a:gd name="connsiteX37" fmla="*/ 8579950 w 11269336"/>
              <a:gd name="connsiteY37" fmla="*/ 960899 h 2323145"/>
              <a:gd name="connsiteX38" fmla="*/ 8579319 w 11269336"/>
              <a:gd name="connsiteY38" fmla="*/ 965630 h 2323145"/>
              <a:gd name="connsiteX39" fmla="*/ 8547429 w 11269336"/>
              <a:gd name="connsiteY39" fmla="*/ 984506 h 2323145"/>
              <a:gd name="connsiteX40" fmla="*/ 8478704 w 11269336"/>
              <a:gd name="connsiteY40" fmla="*/ 1025490 h 2323145"/>
              <a:gd name="connsiteX41" fmla="*/ 8461421 w 11269336"/>
              <a:gd name="connsiteY41" fmla="*/ 1035512 h 2323145"/>
              <a:gd name="connsiteX42" fmla="*/ 8445003 w 11269336"/>
              <a:gd name="connsiteY42" fmla="*/ 1036851 h 2323145"/>
              <a:gd name="connsiteX43" fmla="*/ 8357350 w 11269336"/>
              <a:gd name="connsiteY43" fmla="*/ 1060213 h 2323145"/>
              <a:gd name="connsiteX44" fmla="*/ 8335565 w 11269336"/>
              <a:gd name="connsiteY44" fmla="*/ 1061151 h 2323145"/>
              <a:gd name="connsiteX45" fmla="*/ 8325267 w 11269336"/>
              <a:gd name="connsiteY45" fmla="*/ 1055919 h 2323145"/>
              <a:gd name="connsiteX46" fmla="*/ 8293586 w 11269336"/>
              <a:gd name="connsiteY46" fmla="*/ 1076144 h 2323145"/>
              <a:gd name="connsiteX47" fmla="*/ 8242405 w 11269336"/>
              <a:gd name="connsiteY47" fmla="*/ 1095960 h 2323145"/>
              <a:gd name="connsiteX48" fmla="*/ 8197391 w 11269336"/>
              <a:gd name="connsiteY48" fmla="*/ 1107746 h 2323145"/>
              <a:gd name="connsiteX49" fmla="*/ 8081474 w 11269336"/>
              <a:gd name="connsiteY49" fmla="*/ 1130125 h 2323145"/>
              <a:gd name="connsiteX50" fmla="*/ 8053585 w 11269336"/>
              <a:gd name="connsiteY50" fmla="*/ 1129169 h 2323145"/>
              <a:gd name="connsiteX51" fmla="*/ 8038422 w 11269336"/>
              <a:gd name="connsiteY51" fmla="*/ 1119092 h 2323145"/>
              <a:gd name="connsiteX52" fmla="*/ 8029450 w 11269336"/>
              <a:gd name="connsiteY52" fmla="*/ 1125592 h 2323145"/>
              <a:gd name="connsiteX53" fmla="*/ 7959552 w 11269336"/>
              <a:gd name="connsiteY53" fmla="*/ 1140188 h 2323145"/>
              <a:gd name="connsiteX54" fmla="*/ 7914188 w 11269336"/>
              <a:gd name="connsiteY54" fmla="*/ 1150862 h 2323145"/>
              <a:gd name="connsiteX55" fmla="*/ 7914918 w 11269336"/>
              <a:gd name="connsiteY55" fmla="*/ 1168758 h 2323145"/>
              <a:gd name="connsiteX56" fmla="*/ 7875510 w 11269336"/>
              <a:gd name="connsiteY56" fmla="*/ 1183153 h 2323145"/>
              <a:gd name="connsiteX57" fmla="*/ 7829932 w 11269336"/>
              <a:gd name="connsiteY57" fmla="*/ 1180782 h 2323145"/>
              <a:gd name="connsiteX58" fmla="*/ 7779182 w 11269336"/>
              <a:gd name="connsiteY58" fmla="*/ 1192665 h 2323145"/>
              <a:gd name="connsiteX59" fmla="*/ 7748774 w 11269336"/>
              <a:gd name="connsiteY59" fmla="*/ 1199586 h 2323145"/>
              <a:gd name="connsiteX60" fmla="*/ 7671846 w 11269336"/>
              <a:gd name="connsiteY60" fmla="*/ 1231966 h 2323145"/>
              <a:gd name="connsiteX61" fmla="*/ 7554146 w 11269336"/>
              <a:gd name="connsiteY61" fmla="*/ 1319748 h 2323145"/>
              <a:gd name="connsiteX62" fmla="*/ 7515052 w 11269336"/>
              <a:gd name="connsiteY62" fmla="*/ 1336718 h 2323145"/>
              <a:gd name="connsiteX63" fmla="*/ 7507193 w 11269336"/>
              <a:gd name="connsiteY63" fmla="*/ 1334617 h 2323145"/>
              <a:gd name="connsiteX64" fmla="*/ 7461694 w 11269336"/>
              <a:gd name="connsiteY64" fmla="*/ 1375866 h 2323145"/>
              <a:gd name="connsiteX65" fmla="*/ 7377571 w 11269336"/>
              <a:gd name="connsiteY65" fmla="*/ 1400128 h 2323145"/>
              <a:gd name="connsiteX66" fmla="*/ 7311261 w 11269336"/>
              <a:gd name="connsiteY66" fmla="*/ 1412652 h 2323145"/>
              <a:gd name="connsiteX67" fmla="*/ 7275307 w 11269336"/>
              <a:gd name="connsiteY67" fmla="*/ 1422171 h 2323145"/>
              <a:gd name="connsiteX68" fmla="*/ 7247783 w 11269336"/>
              <a:gd name="connsiteY68" fmla="*/ 1426330 h 2323145"/>
              <a:gd name="connsiteX69" fmla="*/ 7185047 w 11269336"/>
              <a:gd name="connsiteY69" fmla="*/ 1451812 h 2323145"/>
              <a:gd name="connsiteX70" fmla="*/ 7084117 w 11269336"/>
              <a:gd name="connsiteY70" fmla="*/ 1500281 h 2323145"/>
              <a:gd name="connsiteX71" fmla="*/ 7062011 w 11269336"/>
              <a:gd name="connsiteY71" fmla="*/ 1509183 h 2323145"/>
              <a:gd name="connsiteX72" fmla="*/ 7040555 w 11269336"/>
              <a:gd name="connsiteY72" fmla="*/ 1511207 h 2323145"/>
              <a:gd name="connsiteX73" fmla="*/ 7033438 w 11269336"/>
              <a:gd name="connsiteY73" fmla="*/ 1506772 h 2323145"/>
              <a:gd name="connsiteX74" fmla="*/ 7020886 w 11269336"/>
              <a:gd name="connsiteY74" fmla="*/ 1510764 h 2323145"/>
              <a:gd name="connsiteX75" fmla="*/ 7017033 w 11269336"/>
              <a:gd name="connsiteY75" fmla="*/ 1510650 h 2323145"/>
              <a:gd name="connsiteX76" fmla="*/ 6995460 w 11269336"/>
              <a:gd name="connsiteY76" fmla="*/ 1511173 h 2323145"/>
              <a:gd name="connsiteX77" fmla="*/ 6962144 w 11269336"/>
              <a:gd name="connsiteY77" fmla="*/ 1541508 h 2323145"/>
              <a:gd name="connsiteX78" fmla="*/ 6910674 w 11269336"/>
              <a:gd name="connsiteY78" fmla="*/ 1554793 h 2323145"/>
              <a:gd name="connsiteX79" fmla="*/ 6732152 w 11269336"/>
              <a:gd name="connsiteY79" fmla="*/ 1642538 h 2323145"/>
              <a:gd name="connsiteX80" fmla="*/ 6694106 w 11269336"/>
              <a:gd name="connsiteY80" fmla="*/ 1632377 h 2323145"/>
              <a:gd name="connsiteX81" fmla="*/ 6617223 w 11269336"/>
              <a:gd name="connsiteY81" fmla="*/ 1659889 h 2323145"/>
              <a:gd name="connsiteX82" fmla="*/ 6521138 w 11269336"/>
              <a:gd name="connsiteY82" fmla="*/ 1744340 h 2323145"/>
              <a:gd name="connsiteX83" fmla="*/ 6380677 w 11269336"/>
              <a:gd name="connsiteY83" fmla="*/ 1796883 h 2323145"/>
              <a:gd name="connsiteX84" fmla="*/ 6374897 w 11269336"/>
              <a:gd name="connsiteY84" fmla="*/ 1809910 h 2323145"/>
              <a:gd name="connsiteX85" fmla="*/ 6364545 w 11269336"/>
              <a:gd name="connsiteY85" fmla="*/ 1820090 h 2323145"/>
              <a:gd name="connsiteX86" fmla="*/ 6362126 w 11269336"/>
              <a:gd name="connsiteY86" fmla="*/ 1819991 h 2323145"/>
              <a:gd name="connsiteX87" fmla="*/ 6346673 w 11269336"/>
              <a:gd name="connsiteY87" fmla="*/ 1827824 h 2323145"/>
              <a:gd name="connsiteX88" fmla="*/ 6345588 w 11269336"/>
              <a:gd name="connsiteY88" fmla="*/ 1832232 h 2323145"/>
              <a:gd name="connsiteX89" fmla="*/ 6335708 w 11269336"/>
              <a:gd name="connsiteY89" fmla="*/ 1838451 h 2323145"/>
              <a:gd name="connsiteX90" fmla="*/ 6318182 w 11269336"/>
              <a:gd name="connsiteY90" fmla="*/ 1852975 h 2323145"/>
              <a:gd name="connsiteX91" fmla="*/ 6313084 w 11269336"/>
              <a:gd name="connsiteY91" fmla="*/ 1853561 h 2323145"/>
              <a:gd name="connsiteX92" fmla="*/ 6283816 w 11269336"/>
              <a:gd name="connsiteY92" fmla="*/ 1872148 h 2323145"/>
              <a:gd name="connsiteX93" fmla="*/ 6282550 w 11269336"/>
              <a:gd name="connsiteY93" fmla="*/ 1871392 h 2323145"/>
              <a:gd name="connsiteX94" fmla="*/ 6270527 w 11269336"/>
              <a:gd name="connsiteY94" fmla="*/ 1872208 h 2323145"/>
              <a:gd name="connsiteX95" fmla="*/ 6249518 w 11269336"/>
              <a:gd name="connsiteY95" fmla="*/ 1876079 h 2323145"/>
              <a:gd name="connsiteX96" fmla="*/ 6190386 w 11269336"/>
              <a:gd name="connsiteY96" fmla="*/ 1872478 h 2323145"/>
              <a:gd name="connsiteX97" fmla="*/ 6159777 w 11269336"/>
              <a:gd name="connsiteY97" fmla="*/ 1891745 h 2323145"/>
              <a:gd name="connsiteX98" fmla="*/ 6153131 w 11269336"/>
              <a:gd name="connsiteY98" fmla="*/ 1895079 h 2323145"/>
              <a:gd name="connsiteX99" fmla="*/ 6152798 w 11269336"/>
              <a:gd name="connsiteY99" fmla="*/ 1894920 h 2323145"/>
              <a:gd name="connsiteX100" fmla="*/ 6145388 w 11269336"/>
              <a:gd name="connsiteY100" fmla="*/ 1897990 h 2323145"/>
              <a:gd name="connsiteX101" fmla="*/ 6141014 w 11269336"/>
              <a:gd name="connsiteY101" fmla="*/ 1901155 h 2323145"/>
              <a:gd name="connsiteX102" fmla="*/ 6128122 w 11269336"/>
              <a:gd name="connsiteY102" fmla="*/ 1907623 h 2323145"/>
              <a:gd name="connsiteX103" fmla="*/ 6122351 w 11269336"/>
              <a:gd name="connsiteY103" fmla="*/ 1908359 h 2323145"/>
              <a:gd name="connsiteX104" fmla="*/ 6064750 w 11269336"/>
              <a:gd name="connsiteY104" fmla="*/ 1896394 h 2323145"/>
              <a:gd name="connsiteX105" fmla="*/ 5964230 w 11269336"/>
              <a:gd name="connsiteY105" fmla="*/ 1910038 h 2323145"/>
              <a:gd name="connsiteX106" fmla="*/ 5865399 w 11269336"/>
              <a:gd name="connsiteY106" fmla="*/ 1926966 h 2323145"/>
              <a:gd name="connsiteX107" fmla="*/ 5829951 w 11269336"/>
              <a:gd name="connsiteY107" fmla="*/ 1934755 h 2323145"/>
              <a:gd name="connsiteX108" fmla="*/ 5765285 w 11269336"/>
              <a:gd name="connsiteY108" fmla="*/ 1941322 h 2323145"/>
              <a:gd name="connsiteX109" fmla="*/ 5734750 w 11269336"/>
              <a:gd name="connsiteY109" fmla="*/ 1939793 h 2323145"/>
              <a:gd name="connsiteX110" fmla="*/ 5733569 w 11269336"/>
              <a:gd name="connsiteY110" fmla="*/ 1940505 h 2323145"/>
              <a:gd name="connsiteX111" fmla="*/ 5730329 w 11269336"/>
              <a:gd name="connsiteY111" fmla="*/ 1937845 h 2323145"/>
              <a:gd name="connsiteX112" fmla="*/ 5724661 w 11269336"/>
              <a:gd name="connsiteY112" fmla="*/ 1937455 h 2323145"/>
              <a:gd name="connsiteX113" fmla="*/ 5710186 w 11269336"/>
              <a:gd name="connsiteY113" fmla="*/ 1941370 h 2323145"/>
              <a:gd name="connsiteX114" fmla="*/ 5704910 w 11269336"/>
              <a:gd name="connsiteY114" fmla="*/ 1943663 h 2323145"/>
              <a:gd name="connsiteX115" fmla="*/ 5696836 w 11269336"/>
              <a:gd name="connsiteY115" fmla="*/ 1945271 h 2323145"/>
              <a:gd name="connsiteX116" fmla="*/ 5696583 w 11269336"/>
              <a:gd name="connsiteY116" fmla="*/ 1945050 h 2323145"/>
              <a:gd name="connsiteX117" fmla="*/ 5689123 w 11269336"/>
              <a:gd name="connsiteY117" fmla="*/ 1947067 h 2323145"/>
              <a:gd name="connsiteX118" fmla="*/ 5653291 w 11269336"/>
              <a:gd name="connsiteY118" fmla="*/ 1960245 h 2323145"/>
              <a:gd name="connsiteX119" fmla="*/ 5599385 w 11269336"/>
              <a:gd name="connsiteY119" fmla="*/ 1945198 h 2323145"/>
              <a:gd name="connsiteX120" fmla="*/ 5578300 w 11269336"/>
              <a:gd name="connsiteY120" fmla="*/ 1944963 h 2323145"/>
              <a:gd name="connsiteX121" fmla="*/ 5566758 w 11269336"/>
              <a:gd name="connsiteY121" fmla="*/ 1943441 h 2323145"/>
              <a:gd name="connsiteX122" fmla="*/ 5565857 w 11269336"/>
              <a:gd name="connsiteY122" fmla="*/ 1942445 h 2323145"/>
              <a:gd name="connsiteX123" fmla="*/ 5531534 w 11269336"/>
              <a:gd name="connsiteY123" fmla="*/ 1955208 h 2323145"/>
              <a:gd name="connsiteX124" fmla="*/ 5526552 w 11269336"/>
              <a:gd name="connsiteY124" fmla="*/ 1954799 h 2323145"/>
              <a:gd name="connsiteX125" fmla="*/ 5504723 w 11269336"/>
              <a:gd name="connsiteY125" fmla="*/ 1965811 h 2323145"/>
              <a:gd name="connsiteX126" fmla="*/ 5493156 w 11269336"/>
              <a:gd name="connsiteY126" fmla="*/ 1970063 h 2323145"/>
              <a:gd name="connsiteX127" fmla="*/ 5490486 w 11269336"/>
              <a:gd name="connsiteY127" fmla="*/ 1974227 h 2323145"/>
              <a:gd name="connsiteX128" fmla="*/ 5473107 w 11269336"/>
              <a:gd name="connsiteY128" fmla="*/ 1979001 h 2323145"/>
              <a:gd name="connsiteX129" fmla="*/ 5470885 w 11269336"/>
              <a:gd name="connsiteY129" fmla="*/ 1978432 h 2323145"/>
              <a:gd name="connsiteX130" fmla="*/ 5457393 w 11269336"/>
              <a:gd name="connsiteY130" fmla="*/ 1986525 h 2323145"/>
              <a:gd name="connsiteX131" fmla="*/ 5447102 w 11269336"/>
              <a:gd name="connsiteY131" fmla="*/ 1998329 h 2323145"/>
              <a:gd name="connsiteX132" fmla="*/ 5159151 w 11269336"/>
              <a:gd name="connsiteY132" fmla="*/ 2029640 h 2323145"/>
              <a:gd name="connsiteX133" fmla="*/ 5098838 w 11269336"/>
              <a:gd name="connsiteY133" fmla="*/ 2062961 h 2323145"/>
              <a:gd name="connsiteX134" fmla="*/ 4860988 w 11269336"/>
              <a:gd name="connsiteY134" fmla="*/ 2135698 h 2323145"/>
              <a:gd name="connsiteX135" fmla="*/ 4765388 w 11269336"/>
              <a:gd name="connsiteY135" fmla="*/ 2162525 h 2323145"/>
              <a:gd name="connsiteX136" fmla="*/ 4745033 w 11269336"/>
              <a:gd name="connsiteY136" fmla="*/ 2158859 h 2323145"/>
              <a:gd name="connsiteX137" fmla="*/ 4741475 w 11269336"/>
              <a:gd name="connsiteY137" fmla="*/ 2157998 h 2323145"/>
              <a:gd name="connsiteX138" fmla="*/ 4728247 w 11269336"/>
              <a:gd name="connsiteY138" fmla="*/ 2159526 h 2323145"/>
              <a:gd name="connsiteX139" fmla="*/ 4723263 w 11269336"/>
              <a:gd name="connsiteY139" fmla="*/ 2153742 h 2323145"/>
              <a:gd name="connsiteX140" fmla="*/ 4593061 w 11269336"/>
              <a:gd name="connsiteY140" fmla="*/ 2171597 h 2323145"/>
              <a:gd name="connsiteX141" fmla="*/ 4467257 w 11269336"/>
              <a:gd name="connsiteY141" fmla="*/ 2196121 h 2323145"/>
              <a:gd name="connsiteX142" fmla="*/ 4405765 w 11269336"/>
              <a:gd name="connsiteY142" fmla="*/ 2199902 h 2323145"/>
              <a:gd name="connsiteX143" fmla="*/ 4401354 w 11269336"/>
              <a:gd name="connsiteY143" fmla="*/ 2194745 h 2323145"/>
              <a:gd name="connsiteX144" fmla="*/ 4366646 w 11269336"/>
              <a:gd name="connsiteY144" fmla="*/ 2198564 h 2323145"/>
              <a:gd name="connsiteX145" fmla="*/ 4354009 w 11269336"/>
              <a:gd name="connsiteY145" fmla="*/ 2204984 h 2323145"/>
              <a:gd name="connsiteX146" fmla="*/ 4348284 w 11269336"/>
              <a:gd name="connsiteY146" fmla="*/ 2205270 h 2323145"/>
              <a:gd name="connsiteX147" fmla="*/ 4333906 w 11269336"/>
              <a:gd name="connsiteY147" fmla="*/ 2205251 h 2323145"/>
              <a:gd name="connsiteX148" fmla="*/ 4308819 w 11269336"/>
              <a:gd name="connsiteY148" fmla="*/ 2203822 h 2323145"/>
              <a:gd name="connsiteX149" fmla="*/ 4301210 w 11269336"/>
              <a:gd name="connsiteY149" fmla="*/ 2204456 h 2323145"/>
              <a:gd name="connsiteX150" fmla="*/ 4283095 w 11269336"/>
              <a:gd name="connsiteY150" fmla="*/ 2198177 h 2323145"/>
              <a:gd name="connsiteX151" fmla="*/ 4250119 w 11269336"/>
              <a:gd name="connsiteY151" fmla="*/ 2196342 h 2323145"/>
              <a:gd name="connsiteX152" fmla="*/ 4189203 w 11269336"/>
              <a:gd name="connsiteY152" fmla="*/ 2178994 h 2323145"/>
              <a:gd name="connsiteX153" fmla="*/ 4154035 w 11269336"/>
              <a:gd name="connsiteY153" fmla="*/ 2171950 h 2323145"/>
              <a:gd name="connsiteX154" fmla="*/ 4129569 w 11269336"/>
              <a:gd name="connsiteY154" fmla="*/ 2163850 h 2323145"/>
              <a:gd name="connsiteX155" fmla="*/ 4061250 w 11269336"/>
              <a:gd name="connsiteY155" fmla="*/ 2159236 h 2323145"/>
              <a:gd name="connsiteX156" fmla="*/ 3945480 w 11269336"/>
              <a:gd name="connsiteY156" fmla="*/ 2158279 h 2323145"/>
              <a:gd name="connsiteX157" fmla="*/ 3921468 w 11269336"/>
              <a:gd name="connsiteY157" fmla="*/ 2156588 h 2323145"/>
              <a:gd name="connsiteX158" fmla="*/ 3903348 w 11269336"/>
              <a:gd name="connsiteY158" fmla="*/ 2149220 h 2323145"/>
              <a:gd name="connsiteX159" fmla="*/ 3901342 w 11269336"/>
              <a:gd name="connsiteY159" fmla="*/ 2142355 h 2323145"/>
              <a:gd name="connsiteX160" fmla="*/ 3888539 w 11269336"/>
              <a:gd name="connsiteY160" fmla="*/ 2140476 h 2323145"/>
              <a:gd name="connsiteX161" fmla="*/ 3885662 w 11269336"/>
              <a:gd name="connsiteY161" fmla="*/ 2138740 h 2323145"/>
              <a:gd name="connsiteX162" fmla="*/ 3868627 w 11269336"/>
              <a:gd name="connsiteY162" fmla="*/ 2130023 h 2323145"/>
              <a:gd name="connsiteX163" fmla="*/ 3819177 w 11269336"/>
              <a:gd name="connsiteY163" fmla="*/ 2142111 h 2323145"/>
              <a:gd name="connsiteX164" fmla="*/ 3769100 w 11269336"/>
              <a:gd name="connsiteY164" fmla="*/ 2131731 h 2323145"/>
              <a:gd name="connsiteX165" fmla="*/ 3562752 w 11269336"/>
              <a:gd name="connsiteY165" fmla="*/ 2131785 h 2323145"/>
              <a:gd name="connsiteX166" fmla="*/ 3541402 w 11269336"/>
              <a:gd name="connsiteY166" fmla="*/ 2106821 h 2323145"/>
              <a:gd name="connsiteX167" fmla="*/ 3365341 w 11269336"/>
              <a:gd name="connsiteY167" fmla="*/ 2077638 h 2323145"/>
              <a:gd name="connsiteX168" fmla="*/ 3170922 w 11269336"/>
              <a:gd name="connsiteY168" fmla="*/ 2115957 h 2323145"/>
              <a:gd name="connsiteX169" fmla="*/ 3156256 w 11269336"/>
              <a:gd name="connsiteY169" fmla="*/ 2124773 h 2323145"/>
              <a:gd name="connsiteX170" fmla="*/ 3140298 w 11269336"/>
              <a:gd name="connsiteY170" fmla="*/ 2129182 h 2323145"/>
              <a:gd name="connsiteX171" fmla="*/ 3138514 w 11269336"/>
              <a:gd name="connsiteY171" fmla="*/ 2128069 h 2323145"/>
              <a:gd name="connsiteX172" fmla="*/ 3120467 w 11269336"/>
              <a:gd name="connsiteY172" fmla="*/ 2128281 h 2323145"/>
              <a:gd name="connsiteX173" fmla="*/ 3116175 w 11269336"/>
              <a:gd name="connsiteY173" fmla="*/ 2131633 h 2323145"/>
              <a:gd name="connsiteX174" fmla="*/ 3103685 w 11269336"/>
              <a:gd name="connsiteY174" fmla="*/ 2132814 h 2323145"/>
              <a:gd name="connsiteX175" fmla="*/ 3078794 w 11269336"/>
              <a:gd name="connsiteY175" fmla="*/ 2137935 h 2323145"/>
              <a:gd name="connsiteX176" fmla="*/ 3074407 w 11269336"/>
              <a:gd name="connsiteY176" fmla="*/ 2136274 h 2323145"/>
              <a:gd name="connsiteX177" fmla="*/ 3037285 w 11269336"/>
              <a:gd name="connsiteY177" fmla="*/ 2139919 h 2323145"/>
              <a:gd name="connsiteX178" fmla="*/ 3036901 w 11269336"/>
              <a:gd name="connsiteY178" fmla="*/ 2138726 h 2323145"/>
              <a:gd name="connsiteX179" fmla="*/ 3026996 w 11269336"/>
              <a:gd name="connsiteY179" fmla="*/ 2134322 h 2323145"/>
              <a:gd name="connsiteX180" fmla="*/ 3007772 w 11269336"/>
              <a:gd name="connsiteY180" fmla="*/ 2128742 h 2323145"/>
              <a:gd name="connsiteX181" fmla="*/ 2965030 w 11269336"/>
              <a:gd name="connsiteY181" fmla="*/ 2100494 h 2323145"/>
              <a:gd name="connsiteX182" fmla="*/ 2926342 w 11269336"/>
              <a:gd name="connsiteY182" fmla="*/ 2104155 h 2323145"/>
              <a:gd name="connsiteX183" fmla="*/ 2918608 w 11269336"/>
              <a:gd name="connsiteY183" fmla="*/ 2104215 h 2323145"/>
              <a:gd name="connsiteX184" fmla="*/ 2918475 w 11269336"/>
              <a:gd name="connsiteY184" fmla="*/ 2103937 h 2323145"/>
              <a:gd name="connsiteX185" fmla="*/ 2910360 w 11269336"/>
              <a:gd name="connsiteY185" fmla="*/ 2103444 h 2323145"/>
              <a:gd name="connsiteX186" fmla="*/ 2904507 w 11269336"/>
              <a:gd name="connsiteY186" fmla="*/ 2104326 h 2323145"/>
              <a:gd name="connsiteX187" fmla="*/ 2889503 w 11269336"/>
              <a:gd name="connsiteY187" fmla="*/ 2104443 h 2323145"/>
              <a:gd name="connsiteX188" fmla="*/ 2884480 w 11269336"/>
              <a:gd name="connsiteY188" fmla="*/ 2102626 h 2323145"/>
              <a:gd name="connsiteX189" fmla="*/ 2882689 w 11269336"/>
              <a:gd name="connsiteY189" fmla="*/ 2099228 h 2323145"/>
              <a:gd name="connsiteX190" fmla="*/ 2881291 w 11269336"/>
              <a:gd name="connsiteY190" fmla="*/ 2099618 h 2323145"/>
              <a:gd name="connsiteX191" fmla="*/ 2853979 w 11269336"/>
              <a:gd name="connsiteY191" fmla="*/ 2090388 h 2323145"/>
              <a:gd name="connsiteX192" fmla="*/ 2791790 w 11269336"/>
              <a:gd name="connsiteY192" fmla="*/ 2080332 h 2323145"/>
              <a:gd name="connsiteX193" fmla="*/ 2755844 w 11269336"/>
              <a:gd name="connsiteY193" fmla="*/ 2078874 h 2323145"/>
              <a:gd name="connsiteX194" fmla="*/ 2657742 w 11269336"/>
              <a:gd name="connsiteY194" fmla="*/ 2070179 h 2323145"/>
              <a:gd name="connsiteX195" fmla="*/ 2559549 w 11269336"/>
              <a:gd name="connsiteY195" fmla="*/ 2057873 h 2323145"/>
              <a:gd name="connsiteX196" fmla="*/ 2512054 w 11269336"/>
              <a:gd name="connsiteY196" fmla="*/ 2031671 h 2323145"/>
              <a:gd name="connsiteX197" fmla="*/ 2506437 w 11269336"/>
              <a:gd name="connsiteY197" fmla="*/ 2030918 h 2323145"/>
              <a:gd name="connsiteX198" fmla="*/ 2491752 w 11269336"/>
              <a:gd name="connsiteY198" fmla="*/ 2033906 h 2323145"/>
              <a:gd name="connsiteX199" fmla="*/ 2486338 w 11269336"/>
              <a:gd name="connsiteY199" fmla="*/ 2035862 h 2323145"/>
              <a:gd name="connsiteX200" fmla="*/ 2478186 w 11269336"/>
              <a:gd name="connsiteY200" fmla="*/ 2036953 h 2323145"/>
              <a:gd name="connsiteX201" fmla="*/ 2477950 w 11269336"/>
              <a:gd name="connsiteY201" fmla="*/ 2036715 h 2323145"/>
              <a:gd name="connsiteX202" fmla="*/ 2470381 w 11269336"/>
              <a:gd name="connsiteY202" fmla="*/ 2038256 h 2323145"/>
              <a:gd name="connsiteX203" fmla="*/ 2433781 w 11269336"/>
              <a:gd name="connsiteY203" fmla="*/ 2049140 h 2323145"/>
              <a:gd name="connsiteX204" fmla="*/ 2381172 w 11269336"/>
              <a:gd name="connsiteY204" fmla="*/ 2030645 h 2323145"/>
              <a:gd name="connsiteX205" fmla="*/ 2360198 w 11269336"/>
              <a:gd name="connsiteY205" fmla="*/ 2029059 h 2323145"/>
              <a:gd name="connsiteX206" fmla="*/ 2348815 w 11269336"/>
              <a:gd name="connsiteY206" fmla="*/ 2026798 h 2323145"/>
              <a:gd name="connsiteX207" fmla="*/ 2347988 w 11269336"/>
              <a:gd name="connsiteY207" fmla="*/ 2025745 h 2323145"/>
              <a:gd name="connsiteX208" fmla="*/ 2312920 w 11269336"/>
              <a:gd name="connsiteY208" fmla="*/ 2036311 h 2323145"/>
              <a:gd name="connsiteX209" fmla="*/ 2307986 w 11269336"/>
              <a:gd name="connsiteY209" fmla="*/ 2035583 h 2323145"/>
              <a:gd name="connsiteX210" fmla="*/ 2285481 w 11269336"/>
              <a:gd name="connsiteY210" fmla="*/ 2045197 h 2323145"/>
              <a:gd name="connsiteX211" fmla="*/ 2273666 w 11269336"/>
              <a:gd name="connsiteY211" fmla="*/ 2048710 h 2323145"/>
              <a:gd name="connsiteX212" fmla="*/ 2270719 w 11269336"/>
              <a:gd name="connsiteY212" fmla="*/ 2052702 h 2323145"/>
              <a:gd name="connsiteX213" fmla="*/ 2253080 w 11269336"/>
              <a:gd name="connsiteY213" fmla="*/ 2056363 h 2323145"/>
              <a:gd name="connsiteX214" fmla="*/ 2250906 w 11269336"/>
              <a:gd name="connsiteY214" fmla="*/ 2055654 h 2323145"/>
              <a:gd name="connsiteX215" fmla="*/ 2236905 w 11269336"/>
              <a:gd name="connsiteY215" fmla="*/ 2062882 h 2323145"/>
              <a:gd name="connsiteX216" fmla="*/ 2225830 w 11269336"/>
              <a:gd name="connsiteY216" fmla="*/ 2074027 h 2323145"/>
              <a:gd name="connsiteX217" fmla="*/ 2073776 w 11269336"/>
              <a:gd name="connsiteY217" fmla="*/ 2089244 h 2323145"/>
              <a:gd name="connsiteX218" fmla="*/ 1948256 w 11269336"/>
              <a:gd name="connsiteY218" fmla="*/ 2146616 h 2323145"/>
              <a:gd name="connsiteX219" fmla="*/ 1865582 w 11269336"/>
              <a:gd name="connsiteY219" fmla="*/ 2153738 h 2323145"/>
              <a:gd name="connsiteX220" fmla="*/ 1835210 w 11269336"/>
              <a:gd name="connsiteY220" fmla="*/ 2134244 h 2323145"/>
              <a:gd name="connsiteX221" fmla="*/ 1632661 w 11269336"/>
              <a:gd name="connsiteY221" fmla="*/ 2173882 h 2323145"/>
              <a:gd name="connsiteX222" fmla="*/ 1579590 w 11269336"/>
              <a:gd name="connsiteY222" fmla="*/ 2173680 h 2323145"/>
              <a:gd name="connsiteX223" fmla="*/ 1535601 w 11269336"/>
              <a:gd name="connsiteY223" fmla="*/ 2194590 h 2323145"/>
              <a:gd name="connsiteX224" fmla="*/ 1515594 w 11269336"/>
              <a:gd name="connsiteY224" fmla="*/ 2189622 h 2323145"/>
              <a:gd name="connsiteX225" fmla="*/ 1512113 w 11269336"/>
              <a:gd name="connsiteY225" fmla="*/ 2188534 h 2323145"/>
              <a:gd name="connsiteX226" fmla="*/ 1498838 w 11269336"/>
              <a:gd name="connsiteY226" fmla="*/ 2189213 h 2323145"/>
              <a:gd name="connsiteX227" fmla="*/ 1494279 w 11269336"/>
              <a:gd name="connsiteY227" fmla="*/ 2183112 h 2323145"/>
              <a:gd name="connsiteX228" fmla="*/ 1473714 w 11269336"/>
              <a:gd name="connsiteY228" fmla="*/ 2179625 h 2323145"/>
              <a:gd name="connsiteX229" fmla="*/ 1449503 w 11269336"/>
              <a:gd name="connsiteY229" fmla="*/ 2182633 h 2323145"/>
              <a:gd name="connsiteX230" fmla="*/ 1266687 w 11269336"/>
              <a:gd name="connsiteY230" fmla="*/ 2212688 h 2323145"/>
              <a:gd name="connsiteX231" fmla="*/ 1239614 w 11269336"/>
              <a:gd name="connsiteY231" fmla="*/ 2209727 h 2323145"/>
              <a:gd name="connsiteX232" fmla="*/ 1202436 w 11269336"/>
              <a:gd name="connsiteY232" fmla="*/ 2209817 h 2323145"/>
              <a:gd name="connsiteX233" fmla="*/ 1136097 w 11269336"/>
              <a:gd name="connsiteY233" fmla="*/ 2205112 h 2323145"/>
              <a:gd name="connsiteX234" fmla="*/ 988232 w 11269336"/>
              <a:gd name="connsiteY234" fmla="*/ 2235635 h 2323145"/>
              <a:gd name="connsiteX235" fmla="*/ 981959 w 11269336"/>
              <a:gd name="connsiteY235" fmla="*/ 2231607 h 2323145"/>
              <a:gd name="connsiteX236" fmla="*/ 938600 w 11269336"/>
              <a:gd name="connsiteY236" fmla="*/ 2238113 h 2323145"/>
              <a:gd name="connsiteX237" fmla="*/ 791788 w 11269336"/>
              <a:gd name="connsiteY237" fmla="*/ 2293224 h 2323145"/>
              <a:gd name="connsiteX238" fmla="*/ 706914 w 11269336"/>
              <a:gd name="connsiteY238" fmla="*/ 2305046 h 2323145"/>
              <a:gd name="connsiteX239" fmla="*/ 675971 w 11269336"/>
              <a:gd name="connsiteY239" fmla="*/ 2304030 h 2323145"/>
              <a:gd name="connsiteX240" fmla="*/ 624180 w 11269336"/>
              <a:gd name="connsiteY240" fmla="*/ 2302650 h 2323145"/>
              <a:gd name="connsiteX241" fmla="*/ 583453 w 11269336"/>
              <a:gd name="connsiteY241" fmla="*/ 2288788 h 2323145"/>
              <a:gd name="connsiteX242" fmla="*/ 540946 w 11269336"/>
              <a:gd name="connsiteY242" fmla="*/ 2292721 h 2323145"/>
              <a:gd name="connsiteX243" fmla="*/ 533680 w 11269336"/>
              <a:gd name="connsiteY243" fmla="*/ 2310233 h 2323145"/>
              <a:gd name="connsiteX244" fmla="*/ 487366 w 11269336"/>
              <a:gd name="connsiteY244" fmla="*/ 2309053 h 2323145"/>
              <a:gd name="connsiteX245" fmla="*/ 416820 w 11269336"/>
              <a:gd name="connsiteY245" fmla="*/ 2305443 h 2323145"/>
              <a:gd name="connsiteX246" fmla="*/ 376805 w 11269336"/>
              <a:gd name="connsiteY246" fmla="*/ 2307647 h 2323145"/>
              <a:gd name="connsiteX247" fmla="*/ 266777 w 11269336"/>
              <a:gd name="connsiteY247" fmla="*/ 2309012 h 2323145"/>
              <a:gd name="connsiteX248" fmla="*/ 156013 w 11269336"/>
              <a:gd name="connsiteY248" fmla="*/ 2306832 h 2323145"/>
              <a:gd name="connsiteX249" fmla="*/ 87258 w 11269336"/>
              <a:gd name="connsiteY249" fmla="*/ 2285511 h 2323145"/>
              <a:gd name="connsiteX250" fmla="*/ 23798 w 11269336"/>
              <a:gd name="connsiteY250" fmla="*/ 2281822 h 2323145"/>
              <a:gd name="connsiteX251" fmla="*/ 0 w 11269336"/>
              <a:gd name="connsiteY251" fmla="*/ 2285369 h 2323145"/>
              <a:gd name="connsiteX252" fmla="*/ 0 w 11269336"/>
              <a:gd name="connsiteY252" fmla="*/ 0 h 2323145"/>
              <a:gd name="connsiteX0" fmla="*/ 0 w 11269336"/>
              <a:gd name="connsiteY0" fmla="*/ 0 h 2323145"/>
              <a:gd name="connsiteX1" fmla="*/ 11269336 w 11269336"/>
              <a:gd name="connsiteY1" fmla="*/ 0 h 2323145"/>
              <a:gd name="connsiteX2" fmla="*/ 11268645 w 11269336"/>
              <a:gd name="connsiteY2" fmla="*/ 511 h 2323145"/>
              <a:gd name="connsiteX3" fmla="*/ 11230739 w 11269336"/>
              <a:gd name="connsiteY3" fmla="*/ 37096 h 2323145"/>
              <a:gd name="connsiteX4" fmla="*/ 11082485 w 11269336"/>
              <a:gd name="connsiteY4" fmla="*/ 78590 h 2323145"/>
              <a:gd name="connsiteX5" fmla="*/ 11031776 w 11269336"/>
              <a:gd name="connsiteY5" fmla="*/ 79197 h 2323145"/>
              <a:gd name="connsiteX6" fmla="*/ 10995894 w 11269336"/>
              <a:gd name="connsiteY6" fmla="*/ 83459 h 2323145"/>
              <a:gd name="connsiteX7" fmla="*/ 10861177 w 11269336"/>
              <a:gd name="connsiteY7" fmla="*/ 147419 h 2323145"/>
              <a:gd name="connsiteX8" fmla="*/ 10782732 w 11269336"/>
              <a:gd name="connsiteY8" fmla="*/ 135645 h 2323145"/>
              <a:gd name="connsiteX9" fmla="*/ 10660773 w 11269336"/>
              <a:gd name="connsiteY9" fmla="*/ 179312 h 2323145"/>
              <a:gd name="connsiteX10" fmla="*/ 10564442 w 11269336"/>
              <a:gd name="connsiteY10" fmla="*/ 160738 h 2323145"/>
              <a:gd name="connsiteX11" fmla="*/ 10490200 w 11269336"/>
              <a:gd name="connsiteY11" fmla="*/ 183533 h 2323145"/>
              <a:gd name="connsiteX12" fmla="*/ 10271351 w 11269336"/>
              <a:gd name="connsiteY12" fmla="*/ 243104 h 2323145"/>
              <a:gd name="connsiteX13" fmla="*/ 10061033 w 11269336"/>
              <a:gd name="connsiteY13" fmla="*/ 364937 h 2323145"/>
              <a:gd name="connsiteX14" fmla="*/ 9921770 w 11269336"/>
              <a:gd name="connsiteY14" fmla="*/ 406154 h 2323145"/>
              <a:gd name="connsiteX15" fmla="*/ 9858388 w 11269336"/>
              <a:gd name="connsiteY15" fmla="*/ 439489 h 2323145"/>
              <a:gd name="connsiteX16" fmla="*/ 9811914 w 11269336"/>
              <a:gd name="connsiteY16" fmla="*/ 449865 h 2323145"/>
              <a:gd name="connsiteX17" fmla="*/ 9784394 w 11269336"/>
              <a:gd name="connsiteY17" fmla="*/ 457816 h 2323145"/>
              <a:gd name="connsiteX18" fmla="*/ 9656836 w 11269336"/>
              <a:gd name="connsiteY18" fmla="*/ 469967 h 2323145"/>
              <a:gd name="connsiteX19" fmla="*/ 9561575 w 11269336"/>
              <a:gd name="connsiteY19" fmla="*/ 559978 h 2323145"/>
              <a:gd name="connsiteX20" fmla="*/ 9162278 w 11269336"/>
              <a:gd name="connsiteY20" fmla="*/ 704724 h 2323145"/>
              <a:gd name="connsiteX21" fmla="*/ 9062863 w 11269336"/>
              <a:gd name="connsiteY21" fmla="*/ 754656 h 2323145"/>
              <a:gd name="connsiteX22" fmla="*/ 8914746 w 11269336"/>
              <a:gd name="connsiteY22" fmla="*/ 826428 h 2323145"/>
              <a:gd name="connsiteX23" fmla="*/ 8917778 w 11269336"/>
              <a:gd name="connsiteY23" fmla="*/ 835198 h 2323145"/>
              <a:gd name="connsiteX24" fmla="*/ 8905560 w 11269336"/>
              <a:gd name="connsiteY24" fmla="*/ 838358 h 2323145"/>
              <a:gd name="connsiteX25" fmla="*/ 8897564 w 11269336"/>
              <a:gd name="connsiteY25" fmla="*/ 834287 h 2323145"/>
              <a:gd name="connsiteX26" fmla="*/ 8878040 w 11269336"/>
              <a:gd name="connsiteY26" fmla="*/ 844150 h 2323145"/>
              <a:gd name="connsiteX27" fmla="*/ 8795998 w 11269336"/>
              <a:gd name="connsiteY27" fmla="*/ 863337 h 2323145"/>
              <a:gd name="connsiteX28" fmla="*/ 8776970 w 11269336"/>
              <a:gd name="connsiteY28" fmla="*/ 885177 h 2323145"/>
              <a:gd name="connsiteX29" fmla="*/ 8755719 w 11269336"/>
              <a:gd name="connsiteY29" fmla="*/ 889754 h 2323145"/>
              <a:gd name="connsiteX30" fmla="*/ 8743257 w 11269336"/>
              <a:gd name="connsiteY30" fmla="*/ 904723 h 2323145"/>
              <a:gd name="connsiteX31" fmla="*/ 8721366 w 11269336"/>
              <a:gd name="connsiteY31" fmla="*/ 904711 h 2323145"/>
              <a:gd name="connsiteX32" fmla="*/ 8678353 w 11269336"/>
              <a:gd name="connsiteY32" fmla="*/ 926318 h 2323145"/>
              <a:gd name="connsiteX33" fmla="*/ 8636849 w 11269336"/>
              <a:gd name="connsiteY33" fmla="*/ 937900 h 2323145"/>
              <a:gd name="connsiteX34" fmla="*/ 8620213 w 11269336"/>
              <a:gd name="connsiteY34" fmla="*/ 943068 h 2323145"/>
              <a:gd name="connsiteX35" fmla="*/ 8612581 w 11269336"/>
              <a:gd name="connsiteY35" fmla="*/ 952695 h 2323145"/>
              <a:gd name="connsiteX36" fmla="*/ 8589038 w 11269336"/>
              <a:gd name="connsiteY36" fmla="*/ 963892 h 2323145"/>
              <a:gd name="connsiteX37" fmla="*/ 8579950 w 11269336"/>
              <a:gd name="connsiteY37" fmla="*/ 960899 h 2323145"/>
              <a:gd name="connsiteX38" fmla="*/ 8579319 w 11269336"/>
              <a:gd name="connsiteY38" fmla="*/ 965630 h 2323145"/>
              <a:gd name="connsiteX39" fmla="*/ 8547429 w 11269336"/>
              <a:gd name="connsiteY39" fmla="*/ 984506 h 2323145"/>
              <a:gd name="connsiteX40" fmla="*/ 8478704 w 11269336"/>
              <a:gd name="connsiteY40" fmla="*/ 1025490 h 2323145"/>
              <a:gd name="connsiteX41" fmla="*/ 8461421 w 11269336"/>
              <a:gd name="connsiteY41" fmla="*/ 1035512 h 2323145"/>
              <a:gd name="connsiteX42" fmla="*/ 8445003 w 11269336"/>
              <a:gd name="connsiteY42" fmla="*/ 1036851 h 2323145"/>
              <a:gd name="connsiteX43" fmla="*/ 8357350 w 11269336"/>
              <a:gd name="connsiteY43" fmla="*/ 1060213 h 2323145"/>
              <a:gd name="connsiteX44" fmla="*/ 8335565 w 11269336"/>
              <a:gd name="connsiteY44" fmla="*/ 1061151 h 2323145"/>
              <a:gd name="connsiteX45" fmla="*/ 8325267 w 11269336"/>
              <a:gd name="connsiteY45" fmla="*/ 1055919 h 2323145"/>
              <a:gd name="connsiteX46" fmla="*/ 8293586 w 11269336"/>
              <a:gd name="connsiteY46" fmla="*/ 1076144 h 2323145"/>
              <a:gd name="connsiteX47" fmla="*/ 8242405 w 11269336"/>
              <a:gd name="connsiteY47" fmla="*/ 1095960 h 2323145"/>
              <a:gd name="connsiteX48" fmla="*/ 8197391 w 11269336"/>
              <a:gd name="connsiteY48" fmla="*/ 1107746 h 2323145"/>
              <a:gd name="connsiteX49" fmla="*/ 8081474 w 11269336"/>
              <a:gd name="connsiteY49" fmla="*/ 1130125 h 2323145"/>
              <a:gd name="connsiteX50" fmla="*/ 8053585 w 11269336"/>
              <a:gd name="connsiteY50" fmla="*/ 1129169 h 2323145"/>
              <a:gd name="connsiteX51" fmla="*/ 8038422 w 11269336"/>
              <a:gd name="connsiteY51" fmla="*/ 1119092 h 2323145"/>
              <a:gd name="connsiteX52" fmla="*/ 8029450 w 11269336"/>
              <a:gd name="connsiteY52" fmla="*/ 1125592 h 2323145"/>
              <a:gd name="connsiteX53" fmla="*/ 7959552 w 11269336"/>
              <a:gd name="connsiteY53" fmla="*/ 1140188 h 2323145"/>
              <a:gd name="connsiteX54" fmla="*/ 7914188 w 11269336"/>
              <a:gd name="connsiteY54" fmla="*/ 1150862 h 2323145"/>
              <a:gd name="connsiteX55" fmla="*/ 7914918 w 11269336"/>
              <a:gd name="connsiteY55" fmla="*/ 1168758 h 2323145"/>
              <a:gd name="connsiteX56" fmla="*/ 7875510 w 11269336"/>
              <a:gd name="connsiteY56" fmla="*/ 1183153 h 2323145"/>
              <a:gd name="connsiteX57" fmla="*/ 7829932 w 11269336"/>
              <a:gd name="connsiteY57" fmla="*/ 1180782 h 2323145"/>
              <a:gd name="connsiteX58" fmla="*/ 7779182 w 11269336"/>
              <a:gd name="connsiteY58" fmla="*/ 1192665 h 2323145"/>
              <a:gd name="connsiteX59" fmla="*/ 7748774 w 11269336"/>
              <a:gd name="connsiteY59" fmla="*/ 1199586 h 2323145"/>
              <a:gd name="connsiteX60" fmla="*/ 7671846 w 11269336"/>
              <a:gd name="connsiteY60" fmla="*/ 1231966 h 2323145"/>
              <a:gd name="connsiteX61" fmla="*/ 7554146 w 11269336"/>
              <a:gd name="connsiteY61" fmla="*/ 1319748 h 2323145"/>
              <a:gd name="connsiteX62" fmla="*/ 7515052 w 11269336"/>
              <a:gd name="connsiteY62" fmla="*/ 1336718 h 2323145"/>
              <a:gd name="connsiteX63" fmla="*/ 7507193 w 11269336"/>
              <a:gd name="connsiteY63" fmla="*/ 1334617 h 2323145"/>
              <a:gd name="connsiteX64" fmla="*/ 7461694 w 11269336"/>
              <a:gd name="connsiteY64" fmla="*/ 1375866 h 2323145"/>
              <a:gd name="connsiteX65" fmla="*/ 7377571 w 11269336"/>
              <a:gd name="connsiteY65" fmla="*/ 1400128 h 2323145"/>
              <a:gd name="connsiteX66" fmla="*/ 7311261 w 11269336"/>
              <a:gd name="connsiteY66" fmla="*/ 1412652 h 2323145"/>
              <a:gd name="connsiteX67" fmla="*/ 7275307 w 11269336"/>
              <a:gd name="connsiteY67" fmla="*/ 1422171 h 2323145"/>
              <a:gd name="connsiteX68" fmla="*/ 7247783 w 11269336"/>
              <a:gd name="connsiteY68" fmla="*/ 1426330 h 2323145"/>
              <a:gd name="connsiteX69" fmla="*/ 7185047 w 11269336"/>
              <a:gd name="connsiteY69" fmla="*/ 1451812 h 2323145"/>
              <a:gd name="connsiteX70" fmla="*/ 7084117 w 11269336"/>
              <a:gd name="connsiteY70" fmla="*/ 1500281 h 2323145"/>
              <a:gd name="connsiteX71" fmla="*/ 7062011 w 11269336"/>
              <a:gd name="connsiteY71" fmla="*/ 1509183 h 2323145"/>
              <a:gd name="connsiteX72" fmla="*/ 7040555 w 11269336"/>
              <a:gd name="connsiteY72" fmla="*/ 1511207 h 2323145"/>
              <a:gd name="connsiteX73" fmla="*/ 7033438 w 11269336"/>
              <a:gd name="connsiteY73" fmla="*/ 1506772 h 2323145"/>
              <a:gd name="connsiteX74" fmla="*/ 7020886 w 11269336"/>
              <a:gd name="connsiteY74" fmla="*/ 1510764 h 2323145"/>
              <a:gd name="connsiteX75" fmla="*/ 7017033 w 11269336"/>
              <a:gd name="connsiteY75" fmla="*/ 1510650 h 2323145"/>
              <a:gd name="connsiteX76" fmla="*/ 6995460 w 11269336"/>
              <a:gd name="connsiteY76" fmla="*/ 1511173 h 2323145"/>
              <a:gd name="connsiteX77" fmla="*/ 6962144 w 11269336"/>
              <a:gd name="connsiteY77" fmla="*/ 1541508 h 2323145"/>
              <a:gd name="connsiteX78" fmla="*/ 6910674 w 11269336"/>
              <a:gd name="connsiteY78" fmla="*/ 1554793 h 2323145"/>
              <a:gd name="connsiteX79" fmla="*/ 6732152 w 11269336"/>
              <a:gd name="connsiteY79" fmla="*/ 1642538 h 2323145"/>
              <a:gd name="connsiteX80" fmla="*/ 6694106 w 11269336"/>
              <a:gd name="connsiteY80" fmla="*/ 1632377 h 2323145"/>
              <a:gd name="connsiteX81" fmla="*/ 6617223 w 11269336"/>
              <a:gd name="connsiteY81" fmla="*/ 1659889 h 2323145"/>
              <a:gd name="connsiteX82" fmla="*/ 6521138 w 11269336"/>
              <a:gd name="connsiteY82" fmla="*/ 1744340 h 2323145"/>
              <a:gd name="connsiteX83" fmla="*/ 6380677 w 11269336"/>
              <a:gd name="connsiteY83" fmla="*/ 1796883 h 2323145"/>
              <a:gd name="connsiteX84" fmla="*/ 6374897 w 11269336"/>
              <a:gd name="connsiteY84" fmla="*/ 1809910 h 2323145"/>
              <a:gd name="connsiteX85" fmla="*/ 6364545 w 11269336"/>
              <a:gd name="connsiteY85" fmla="*/ 1820090 h 2323145"/>
              <a:gd name="connsiteX86" fmla="*/ 6362126 w 11269336"/>
              <a:gd name="connsiteY86" fmla="*/ 1819991 h 2323145"/>
              <a:gd name="connsiteX87" fmla="*/ 6346673 w 11269336"/>
              <a:gd name="connsiteY87" fmla="*/ 1827824 h 2323145"/>
              <a:gd name="connsiteX88" fmla="*/ 6345588 w 11269336"/>
              <a:gd name="connsiteY88" fmla="*/ 1832232 h 2323145"/>
              <a:gd name="connsiteX89" fmla="*/ 6335708 w 11269336"/>
              <a:gd name="connsiteY89" fmla="*/ 1838451 h 2323145"/>
              <a:gd name="connsiteX90" fmla="*/ 6318182 w 11269336"/>
              <a:gd name="connsiteY90" fmla="*/ 1852975 h 2323145"/>
              <a:gd name="connsiteX91" fmla="*/ 6313084 w 11269336"/>
              <a:gd name="connsiteY91" fmla="*/ 1853561 h 2323145"/>
              <a:gd name="connsiteX92" fmla="*/ 6283816 w 11269336"/>
              <a:gd name="connsiteY92" fmla="*/ 1872148 h 2323145"/>
              <a:gd name="connsiteX93" fmla="*/ 6282550 w 11269336"/>
              <a:gd name="connsiteY93" fmla="*/ 1871392 h 2323145"/>
              <a:gd name="connsiteX94" fmla="*/ 6270527 w 11269336"/>
              <a:gd name="connsiteY94" fmla="*/ 1872208 h 2323145"/>
              <a:gd name="connsiteX95" fmla="*/ 6249518 w 11269336"/>
              <a:gd name="connsiteY95" fmla="*/ 1876079 h 2323145"/>
              <a:gd name="connsiteX96" fmla="*/ 6190386 w 11269336"/>
              <a:gd name="connsiteY96" fmla="*/ 1872478 h 2323145"/>
              <a:gd name="connsiteX97" fmla="*/ 6159777 w 11269336"/>
              <a:gd name="connsiteY97" fmla="*/ 1891745 h 2323145"/>
              <a:gd name="connsiteX98" fmla="*/ 6153131 w 11269336"/>
              <a:gd name="connsiteY98" fmla="*/ 1895079 h 2323145"/>
              <a:gd name="connsiteX99" fmla="*/ 6152798 w 11269336"/>
              <a:gd name="connsiteY99" fmla="*/ 1894920 h 2323145"/>
              <a:gd name="connsiteX100" fmla="*/ 6145388 w 11269336"/>
              <a:gd name="connsiteY100" fmla="*/ 1897990 h 2323145"/>
              <a:gd name="connsiteX101" fmla="*/ 6141014 w 11269336"/>
              <a:gd name="connsiteY101" fmla="*/ 1901155 h 2323145"/>
              <a:gd name="connsiteX102" fmla="*/ 6128122 w 11269336"/>
              <a:gd name="connsiteY102" fmla="*/ 1907623 h 2323145"/>
              <a:gd name="connsiteX103" fmla="*/ 6122351 w 11269336"/>
              <a:gd name="connsiteY103" fmla="*/ 1908359 h 2323145"/>
              <a:gd name="connsiteX104" fmla="*/ 6064750 w 11269336"/>
              <a:gd name="connsiteY104" fmla="*/ 1896394 h 2323145"/>
              <a:gd name="connsiteX105" fmla="*/ 5964230 w 11269336"/>
              <a:gd name="connsiteY105" fmla="*/ 1910038 h 2323145"/>
              <a:gd name="connsiteX106" fmla="*/ 5865399 w 11269336"/>
              <a:gd name="connsiteY106" fmla="*/ 1926966 h 2323145"/>
              <a:gd name="connsiteX107" fmla="*/ 5829951 w 11269336"/>
              <a:gd name="connsiteY107" fmla="*/ 1934755 h 2323145"/>
              <a:gd name="connsiteX108" fmla="*/ 5765285 w 11269336"/>
              <a:gd name="connsiteY108" fmla="*/ 1941322 h 2323145"/>
              <a:gd name="connsiteX109" fmla="*/ 5734750 w 11269336"/>
              <a:gd name="connsiteY109" fmla="*/ 1939793 h 2323145"/>
              <a:gd name="connsiteX110" fmla="*/ 5733569 w 11269336"/>
              <a:gd name="connsiteY110" fmla="*/ 1940505 h 2323145"/>
              <a:gd name="connsiteX111" fmla="*/ 5730329 w 11269336"/>
              <a:gd name="connsiteY111" fmla="*/ 1937845 h 2323145"/>
              <a:gd name="connsiteX112" fmla="*/ 5724661 w 11269336"/>
              <a:gd name="connsiteY112" fmla="*/ 1937455 h 2323145"/>
              <a:gd name="connsiteX113" fmla="*/ 5710186 w 11269336"/>
              <a:gd name="connsiteY113" fmla="*/ 1941370 h 2323145"/>
              <a:gd name="connsiteX114" fmla="*/ 5704910 w 11269336"/>
              <a:gd name="connsiteY114" fmla="*/ 1943663 h 2323145"/>
              <a:gd name="connsiteX115" fmla="*/ 5696836 w 11269336"/>
              <a:gd name="connsiteY115" fmla="*/ 1945271 h 2323145"/>
              <a:gd name="connsiteX116" fmla="*/ 5696583 w 11269336"/>
              <a:gd name="connsiteY116" fmla="*/ 1945050 h 2323145"/>
              <a:gd name="connsiteX117" fmla="*/ 5689123 w 11269336"/>
              <a:gd name="connsiteY117" fmla="*/ 1947067 h 2323145"/>
              <a:gd name="connsiteX118" fmla="*/ 5653291 w 11269336"/>
              <a:gd name="connsiteY118" fmla="*/ 1960245 h 2323145"/>
              <a:gd name="connsiteX119" fmla="*/ 5599385 w 11269336"/>
              <a:gd name="connsiteY119" fmla="*/ 1945198 h 2323145"/>
              <a:gd name="connsiteX120" fmla="*/ 5578300 w 11269336"/>
              <a:gd name="connsiteY120" fmla="*/ 1944963 h 2323145"/>
              <a:gd name="connsiteX121" fmla="*/ 5566758 w 11269336"/>
              <a:gd name="connsiteY121" fmla="*/ 1943441 h 2323145"/>
              <a:gd name="connsiteX122" fmla="*/ 5565857 w 11269336"/>
              <a:gd name="connsiteY122" fmla="*/ 1942445 h 2323145"/>
              <a:gd name="connsiteX123" fmla="*/ 5531534 w 11269336"/>
              <a:gd name="connsiteY123" fmla="*/ 1955208 h 2323145"/>
              <a:gd name="connsiteX124" fmla="*/ 5526552 w 11269336"/>
              <a:gd name="connsiteY124" fmla="*/ 1954799 h 2323145"/>
              <a:gd name="connsiteX125" fmla="*/ 5504723 w 11269336"/>
              <a:gd name="connsiteY125" fmla="*/ 1965811 h 2323145"/>
              <a:gd name="connsiteX126" fmla="*/ 5493156 w 11269336"/>
              <a:gd name="connsiteY126" fmla="*/ 1970063 h 2323145"/>
              <a:gd name="connsiteX127" fmla="*/ 5490486 w 11269336"/>
              <a:gd name="connsiteY127" fmla="*/ 1974227 h 2323145"/>
              <a:gd name="connsiteX128" fmla="*/ 5473107 w 11269336"/>
              <a:gd name="connsiteY128" fmla="*/ 1979001 h 2323145"/>
              <a:gd name="connsiteX129" fmla="*/ 5470885 w 11269336"/>
              <a:gd name="connsiteY129" fmla="*/ 1978432 h 2323145"/>
              <a:gd name="connsiteX130" fmla="*/ 5457393 w 11269336"/>
              <a:gd name="connsiteY130" fmla="*/ 1986525 h 2323145"/>
              <a:gd name="connsiteX131" fmla="*/ 5447102 w 11269336"/>
              <a:gd name="connsiteY131" fmla="*/ 1998329 h 2323145"/>
              <a:gd name="connsiteX132" fmla="*/ 5159151 w 11269336"/>
              <a:gd name="connsiteY132" fmla="*/ 2029640 h 2323145"/>
              <a:gd name="connsiteX133" fmla="*/ 5098838 w 11269336"/>
              <a:gd name="connsiteY133" fmla="*/ 2062961 h 2323145"/>
              <a:gd name="connsiteX134" fmla="*/ 4860988 w 11269336"/>
              <a:gd name="connsiteY134" fmla="*/ 2135698 h 2323145"/>
              <a:gd name="connsiteX135" fmla="*/ 4765388 w 11269336"/>
              <a:gd name="connsiteY135" fmla="*/ 2162525 h 2323145"/>
              <a:gd name="connsiteX136" fmla="*/ 4745033 w 11269336"/>
              <a:gd name="connsiteY136" fmla="*/ 2158859 h 2323145"/>
              <a:gd name="connsiteX137" fmla="*/ 4741475 w 11269336"/>
              <a:gd name="connsiteY137" fmla="*/ 2157998 h 2323145"/>
              <a:gd name="connsiteX138" fmla="*/ 4728247 w 11269336"/>
              <a:gd name="connsiteY138" fmla="*/ 2159526 h 2323145"/>
              <a:gd name="connsiteX139" fmla="*/ 4723263 w 11269336"/>
              <a:gd name="connsiteY139" fmla="*/ 2153742 h 2323145"/>
              <a:gd name="connsiteX140" fmla="*/ 4593061 w 11269336"/>
              <a:gd name="connsiteY140" fmla="*/ 2171597 h 2323145"/>
              <a:gd name="connsiteX141" fmla="*/ 4405765 w 11269336"/>
              <a:gd name="connsiteY141" fmla="*/ 2199902 h 2323145"/>
              <a:gd name="connsiteX142" fmla="*/ 4401354 w 11269336"/>
              <a:gd name="connsiteY142" fmla="*/ 2194745 h 2323145"/>
              <a:gd name="connsiteX143" fmla="*/ 4366646 w 11269336"/>
              <a:gd name="connsiteY143" fmla="*/ 2198564 h 2323145"/>
              <a:gd name="connsiteX144" fmla="*/ 4354009 w 11269336"/>
              <a:gd name="connsiteY144" fmla="*/ 2204984 h 2323145"/>
              <a:gd name="connsiteX145" fmla="*/ 4348284 w 11269336"/>
              <a:gd name="connsiteY145" fmla="*/ 2205270 h 2323145"/>
              <a:gd name="connsiteX146" fmla="*/ 4333906 w 11269336"/>
              <a:gd name="connsiteY146" fmla="*/ 2205251 h 2323145"/>
              <a:gd name="connsiteX147" fmla="*/ 4308819 w 11269336"/>
              <a:gd name="connsiteY147" fmla="*/ 2203822 h 2323145"/>
              <a:gd name="connsiteX148" fmla="*/ 4301210 w 11269336"/>
              <a:gd name="connsiteY148" fmla="*/ 2204456 h 2323145"/>
              <a:gd name="connsiteX149" fmla="*/ 4283095 w 11269336"/>
              <a:gd name="connsiteY149" fmla="*/ 2198177 h 2323145"/>
              <a:gd name="connsiteX150" fmla="*/ 4250119 w 11269336"/>
              <a:gd name="connsiteY150" fmla="*/ 2196342 h 2323145"/>
              <a:gd name="connsiteX151" fmla="*/ 4189203 w 11269336"/>
              <a:gd name="connsiteY151" fmla="*/ 2178994 h 2323145"/>
              <a:gd name="connsiteX152" fmla="*/ 4154035 w 11269336"/>
              <a:gd name="connsiteY152" fmla="*/ 2171950 h 2323145"/>
              <a:gd name="connsiteX153" fmla="*/ 4129569 w 11269336"/>
              <a:gd name="connsiteY153" fmla="*/ 2163850 h 2323145"/>
              <a:gd name="connsiteX154" fmla="*/ 4061250 w 11269336"/>
              <a:gd name="connsiteY154" fmla="*/ 2159236 h 2323145"/>
              <a:gd name="connsiteX155" fmla="*/ 3945480 w 11269336"/>
              <a:gd name="connsiteY155" fmla="*/ 2158279 h 2323145"/>
              <a:gd name="connsiteX156" fmla="*/ 3921468 w 11269336"/>
              <a:gd name="connsiteY156" fmla="*/ 2156588 h 2323145"/>
              <a:gd name="connsiteX157" fmla="*/ 3903348 w 11269336"/>
              <a:gd name="connsiteY157" fmla="*/ 2149220 h 2323145"/>
              <a:gd name="connsiteX158" fmla="*/ 3901342 w 11269336"/>
              <a:gd name="connsiteY158" fmla="*/ 2142355 h 2323145"/>
              <a:gd name="connsiteX159" fmla="*/ 3888539 w 11269336"/>
              <a:gd name="connsiteY159" fmla="*/ 2140476 h 2323145"/>
              <a:gd name="connsiteX160" fmla="*/ 3885662 w 11269336"/>
              <a:gd name="connsiteY160" fmla="*/ 2138740 h 2323145"/>
              <a:gd name="connsiteX161" fmla="*/ 3868627 w 11269336"/>
              <a:gd name="connsiteY161" fmla="*/ 2130023 h 2323145"/>
              <a:gd name="connsiteX162" fmla="*/ 3819177 w 11269336"/>
              <a:gd name="connsiteY162" fmla="*/ 2142111 h 2323145"/>
              <a:gd name="connsiteX163" fmla="*/ 3769100 w 11269336"/>
              <a:gd name="connsiteY163" fmla="*/ 2131731 h 2323145"/>
              <a:gd name="connsiteX164" fmla="*/ 3562752 w 11269336"/>
              <a:gd name="connsiteY164" fmla="*/ 2131785 h 2323145"/>
              <a:gd name="connsiteX165" fmla="*/ 3541402 w 11269336"/>
              <a:gd name="connsiteY165" fmla="*/ 2106821 h 2323145"/>
              <a:gd name="connsiteX166" fmla="*/ 3365341 w 11269336"/>
              <a:gd name="connsiteY166" fmla="*/ 2077638 h 2323145"/>
              <a:gd name="connsiteX167" fmla="*/ 3170922 w 11269336"/>
              <a:gd name="connsiteY167" fmla="*/ 2115957 h 2323145"/>
              <a:gd name="connsiteX168" fmla="*/ 3156256 w 11269336"/>
              <a:gd name="connsiteY168" fmla="*/ 2124773 h 2323145"/>
              <a:gd name="connsiteX169" fmla="*/ 3140298 w 11269336"/>
              <a:gd name="connsiteY169" fmla="*/ 2129182 h 2323145"/>
              <a:gd name="connsiteX170" fmla="*/ 3138514 w 11269336"/>
              <a:gd name="connsiteY170" fmla="*/ 2128069 h 2323145"/>
              <a:gd name="connsiteX171" fmla="*/ 3120467 w 11269336"/>
              <a:gd name="connsiteY171" fmla="*/ 2128281 h 2323145"/>
              <a:gd name="connsiteX172" fmla="*/ 3116175 w 11269336"/>
              <a:gd name="connsiteY172" fmla="*/ 2131633 h 2323145"/>
              <a:gd name="connsiteX173" fmla="*/ 3103685 w 11269336"/>
              <a:gd name="connsiteY173" fmla="*/ 2132814 h 2323145"/>
              <a:gd name="connsiteX174" fmla="*/ 3078794 w 11269336"/>
              <a:gd name="connsiteY174" fmla="*/ 2137935 h 2323145"/>
              <a:gd name="connsiteX175" fmla="*/ 3074407 w 11269336"/>
              <a:gd name="connsiteY175" fmla="*/ 2136274 h 2323145"/>
              <a:gd name="connsiteX176" fmla="*/ 3037285 w 11269336"/>
              <a:gd name="connsiteY176" fmla="*/ 2139919 h 2323145"/>
              <a:gd name="connsiteX177" fmla="*/ 3036901 w 11269336"/>
              <a:gd name="connsiteY177" fmla="*/ 2138726 h 2323145"/>
              <a:gd name="connsiteX178" fmla="*/ 3026996 w 11269336"/>
              <a:gd name="connsiteY178" fmla="*/ 2134322 h 2323145"/>
              <a:gd name="connsiteX179" fmla="*/ 3007772 w 11269336"/>
              <a:gd name="connsiteY179" fmla="*/ 2128742 h 2323145"/>
              <a:gd name="connsiteX180" fmla="*/ 2965030 w 11269336"/>
              <a:gd name="connsiteY180" fmla="*/ 2100494 h 2323145"/>
              <a:gd name="connsiteX181" fmla="*/ 2926342 w 11269336"/>
              <a:gd name="connsiteY181" fmla="*/ 2104155 h 2323145"/>
              <a:gd name="connsiteX182" fmla="*/ 2918608 w 11269336"/>
              <a:gd name="connsiteY182" fmla="*/ 2104215 h 2323145"/>
              <a:gd name="connsiteX183" fmla="*/ 2918475 w 11269336"/>
              <a:gd name="connsiteY183" fmla="*/ 2103937 h 2323145"/>
              <a:gd name="connsiteX184" fmla="*/ 2910360 w 11269336"/>
              <a:gd name="connsiteY184" fmla="*/ 2103444 h 2323145"/>
              <a:gd name="connsiteX185" fmla="*/ 2904507 w 11269336"/>
              <a:gd name="connsiteY185" fmla="*/ 2104326 h 2323145"/>
              <a:gd name="connsiteX186" fmla="*/ 2889503 w 11269336"/>
              <a:gd name="connsiteY186" fmla="*/ 2104443 h 2323145"/>
              <a:gd name="connsiteX187" fmla="*/ 2884480 w 11269336"/>
              <a:gd name="connsiteY187" fmla="*/ 2102626 h 2323145"/>
              <a:gd name="connsiteX188" fmla="*/ 2882689 w 11269336"/>
              <a:gd name="connsiteY188" fmla="*/ 2099228 h 2323145"/>
              <a:gd name="connsiteX189" fmla="*/ 2881291 w 11269336"/>
              <a:gd name="connsiteY189" fmla="*/ 2099618 h 2323145"/>
              <a:gd name="connsiteX190" fmla="*/ 2853979 w 11269336"/>
              <a:gd name="connsiteY190" fmla="*/ 2090388 h 2323145"/>
              <a:gd name="connsiteX191" fmla="*/ 2791790 w 11269336"/>
              <a:gd name="connsiteY191" fmla="*/ 2080332 h 2323145"/>
              <a:gd name="connsiteX192" fmla="*/ 2755844 w 11269336"/>
              <a:gd name="connsiteY192" fmla="*/ 2078874 h 2323145"/>
              <a:gd name="connsiteX193" fmla="*/ 2657742 w 11269336"/>
              <a:gd name="connsiteY193" fmla="*/ 2070179 h 2323145"/>
              <a:gd name="connsiteX194" fmla="*/ 2559549 w 11269336"/>
              <a:gd name="connsiteY194" fmla="*/ 2057873 h 2323145"/>
              <a:gd name="connsiteX195" fmla="*/ 2512054 w 11269336"/>
              <a:gd name="connsiteY195" fmla="*/ 2031671 h 2323145"/>
              <a:gd name="connsiteX196" fmla="*/ 2506437 w 11269336"/>
              <a:gd name="connsiteY196" fmla="*/ 2030918 h 2323145"/>
              <a:gd name="connsiteX197" fmla="*/ 2491752 w 11269336"/>
              <a:gd name="connsiteY197" fmla="*/ 2033906 h 2323145"/>
              <a:gd name="connsiteX198" fmla="*/ 2486338 w 11269336"/>
              <a:gd name="connsiteY198" fmla="*/ 2035862 h 2323145"/>
              <a:gd name="connsiteX199" fmla="*/ 2478186 w 11269336"/>
              <a:gd name="connsiteY199" fmla="*/ 2036953 h 2323145"/>
              <a:gd name="connsiteX200" fmla="*/ 2477950 w 11269336"/>
              <a:gd name="connsiteY200" fmla="*/ 2036715 h 2323145"/>
              <a:gd name="connsiteX201" fmla="*/ 2470381 w 11269336"/>
              <a:gd name="connsiteY201" fmla="*/ 2038256 h 2323145"/>
              <a:gd name="connsiteX202" fmla="*/ 2433781 w 11269336"/>
              <a:gd name="connsiteY202" fmla="*/ 2049140 h 2323145"/>
              <a:gd name="connsiteX203" fmla="*/ 2381172 w 11269336"/>
              <a:gd name="connsiteY203" fmla="*/ 2030645 h 2323145"/>
              <a:gd name="connsiteX204" fmla="*/ 2360198 w 11269336"/>
              <a:gd name="connsiteY204" fmla="*/ 2029059 h 2323145"/>
              <a:gd name="connsiteX205" fmla="*/ 2348815 w 11269336"/>
              <a:gd name="connsiteY205" fmla="*/ 2026798 h 2323145"/>
              <a:gd name="connsiteX206" fmla="*/ 2347988 w 11269336"/>
              <a:gd name="connsiteY206" fmla="*/ 2025745 h 2323145"/>
              <a:gd name="connsiteX207" fmla="*/ 2312920 w 11269336"/>
              <a:gd name="connsiteY207" fmla="*/ 2036311 h 2323145"/>
              <a:gd name="connsiteX208" fmla="*/ 2307986 w 11269336"/>
              <a:gd name="connsiteY208" fmla="*/ 2035583 h 2323145"/>
              <a:gd name="connsiteX209" fmla="*/ 2285481 w 11269336"/>
              <a:gd name="connsiteY209" fmla="*/ 2045197 h 2323145"/>
              <a:gd name="connsiteX210" fmla="*/ 2273666 w 11269336"/>
              <a:gd name="connsiteY210" fmla="*/ 2048710 h 2323145"/>
              <a:gd name="connsiteX211" fmla="*/ 2270719 w 11269336"/>
              <a:gd name="connsiteY211" fmla="*/ 2052702 h 2323145"/>
              <a:gd name="connsiteX212" fmla="*/ 2253080 w 11269336"/>
              <a:gd name="connsiteY212" fmla="*/ 2056363 h 2323145"/>
              <a:gd name="connsiteX213" fmla="*/ 2250906 w 11269336"/>
              <a:gd name="connsiteY213" fmla="*/ 2055654 h 2323145"/>
              <a:gd name="connsiteX214" fmla="*/ 2236905 w 11269336"/>
              <a:gd name="connsiteY214" fmla="*/ 2062882 h 2323145"/>
              <a:gd name="connsiteX215" fmla="*/ 2225830 w 11269336"/>
              <a:gd name="connsiteY215" fmla="*/ 2074027 h 2323145"/>
              <a:gd name="connsiteX216" fmla="*/ 2073776 w 11269336"/>
              <a:gd name="connsiteY216" fmla="*/ 2089244 h 2323145"/>
              <a:gd name="connsiteX217" fmla="*/ 1948256 w 11269336"/>
              <a:gd name="connsiteY217" fmla="*/ 2146616 h 2323145"/>
              <a:gd name="connsiteX218" fmla="*/ 1865582 w 11269336"/>
              <a:gd name="connsiteY218" fmla="*/ 2153738 h 2323145"/>
              <a:gd name="connsiteX219" fmla="*/ 1835210 w 11269336"/>
              <a:gd name="connsiteY219" fmla="*/ 2134244 h 2323145"/>
              <a:gd name="connsiteX220" fmla="*/ 1632661 w 11269336"/>
              <a:gd name="connsiteY220" fmla="*/ 2173882 h 2323145"/>
              <a:gd name="connsiteX221" fmla="*/ 1579590 w 11269336"/>
              <a:gd name="connsiteY221" fmla="*/ 2173680 h 2323145"/>
              <a:gd name="connsiteX222" fmla="*/ 1535601 w 11269336"/>
              <a:gd name="connsiteY222" fmla="*/ 2194590 h 2323145"/>
              <a:gd name="connsiteX223" fmla="*/ 1515594 w 11269336"/>
              <a:gd name="connsiteY223" fmla="*/ 2189622 h 2323145"/>
              <a:gd name="connsiteX224" fmla="*/ 1512113 w 11269336"/>
              <a:gd name="connsiteY224" fmla="*/ 2188534 h 2323145"/>
              <a:gd name="connsiteX225" fmla="*/ 1498838 w 11269336"/>
              <a:gd name="connsiteY225" fmla="*/ 2189213 h 2323145"/>
              <a:gd name="connsiteX226" fmla="*/ 1494279 w 11269336"/>
              <a:gd name="connsiteY226" fmla="*/ 2183112 h 2323145"/>
              <a:gd name="connsiteX227" fmla="*/ 1473714 w 11269336"/>
              <a:gd name="connsiteY227" fmla="*/ 2179625 h 2323145"/>
              <a:gd name="connsiteX228" fmla="*/ 1449503 w 11269336"/>
              <a:gd name="connsiteY228" fmla="*/ 2182633 h 2323145"/>
              <a:gd name="connsiteX229" fmla="*/ 1266687 w 11269336"/>
              <a:gd name="connsiteY229" fmla="*/ 2212688 h 2323145"/>
              <a:gd name="connsiteX230" fmla="*/ 1239614 w 11269336"/>
              <a:gd name="connsiteY230" fmla="*/ 2209727 h 2323145"/>
              <a:gd name="connsiteX231" fmla="*/ 1202436 w 11269336"/>
              <a:gd name="connsiteY231" fmla="*/ 2209817 h 2323145"/>
              <a:gd name="connsiteX232" fmla="*/ 1136097 w 11269336"/>
              <a:gd name="connsiteY232" fmla="*/ 2205112 h 2323145"/>
              <a:gd name="connsiteX233" fmla="*/ 988232 w 11269336"/>
              <a:gd name="connsiteY233" fmla="*/ 2235635 h 2323145"/>
              <a:gd name="connsiteX234" fmla="*/ 981959 w 11269336"/>
              <a:gd name="connsiteY234" fmla="*/ 2231607 h 2323145"/>
              <a:gd name="connsiteX235" fmla="*/ 938600 w 11269336"/>
              <a:gd name="connsiteY235" fmla="*/ 2238113 h 2323145"/>
              <a:gd name="connsiteX236" fmla="*/ 791788 w 11269336"/>
              <a:gd name="connsiteY236" fmla="*/ 2293224 h 2323145"/>
              <a:gd name="connsiteX237" fmla="*/ 706914 w 11269336"/>
              <a:gd name="connsiteY237" fmla="*/ 2305046 h 2323145"/>
              <a:gd name="connsiteX238" fmla="*/ 675971 w 11269336"/>
              <a:gd name="connsiteY238" fmla="*/ 2304030 h 2323145"/>
              <a:gd name="connsiteX239" fmla="*/ 624180 w 11269336"/>
              <a:gd name="connsiteY239" fmla="*/ 2302650 h 2323145"/>
              <a:gd name="connsiteX240" fmla="*/ 583453 w 11269336"/>
              <a:gd name="connsiteY240" fmla="*/ 2288788 h 2323145"/>
              <a:gd name="connsiteX241" fmla="*/ 540946 w 11269336"/>
              <a:gd name="connsiteY241" fmla="*/ 2292721 h 2323145"/>
              <a:gd name="connsiteX242" fmla="*/ 533680 w 11269336"/>
              <a:gd name="connsiteY242" fmla="*/ 2310233 h 2323145"/>
              <a:gd name="connsiteX243" fmla="*/ 487366 w 11269336"/>
              <a:gd name="connsiteY243" fmla="*/ 2309053 h 2323145"/>
              <a:gd name="connsiteX244" fmla="*/ 416820 w 11269336"/>
              <a:gd name="connsiteY244" fmla="*/ 2305443 h 2323145"/>
              <a:gd name="connsiteX245" fmla="*/ 376805 w 11269336"/>
              <a:gd name="connsiteY245" fmla="*/ 2307647 h 2323145"/>
              <a:gd name="connsiteX246" fmla="*/ 266777 w 11269336"/>
              <a:gd name="connsiteY246" fmla="*/ 2309012 h 2323145"/>
              <a:gd name="connsiteX247" fmla="*/ 156013 w 11269336"/>
              <a:gd name="connsiteY247" fmla="*/ 2306832 h 2323145"/>
              <a:gd name="connsiteX248" fmla="*/ 87258 w 11269336"/>
              <a:gd name="connsiteY248" fmla="*/ 2285511 h 2323145"/>
              <a:gd name="connsiteX249" fmla="*/ 23798 w 11269336"/>
              <a:gd name="connsiteY249" fmla="*/ 2281822 h 2323145"/>
              <a:gd name="connsiteX250" fmla="*/ 0 w 11269336"/>
              <a:gd name="connsiteY250" fmla="*/ 2285369 h 2323145"/>
              <a:gd name="connsiteX251" fmla="*/ 0 w 11269336"/>
              <a:gd name="connsiteY251" fmla="*/ 0 h 23231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Lst>
            <a:rect l="l" t="t" r="r" b="b"/>
            <a:pathLst>
              <a:path w="11269336" h="2323145">
                <a:moveTo>
                  <a:pt x="0" y="0"/>
                </a:moveTo>
                <a:lnTo>
                  <a:pt x="11269336" y="0"/>
                </a:lnTo>
                <a:lnTo>
                  <a:pt x="11268645" y="511"/>
                </a:lnTo>
                <a:cubicBezTo>
                  <a:pt x="11257520" y="14091"/>
                  <a:pt x="11248967" y="32073"/>
                  <a:pt x="11230739" y="37096"/>
                </a:cubicBezTo>
                <a:cubicBezTo>
                  <a:pt x="11194283" y="47141"/>
                  <a:pt x="11124351" y="55013"/>
                  <a:pt x="11082485" y="78590"/>
                </a:cubicBezTo>
                <a:cubicBezTo>
                  <a:pt x="11064655" y="69818"/>
                  <a:pt x="11049588" y="97621"/>
                  <a:pt x="11031776" y="79197"/>
                </a:cubicBezTo>
                <a:cubicBezTo>
                  <a:pt x="11016683" y="85023"/>
                  <a:pt x="11009945" y="92832"/>
                  <a:pt x="10995894" y="83459"/>
                </a:cubicBezTo>
                <a:cubicBezTo>
                  <a:pt x="10971843" y="134740"/>
                  <a:pt x="10888992" y="106042"/>
                  <a:pt x="10861177" y="147419"/>
                </a:cubicBezTo>
                <a:cubicBezTo>
                  <a:pt x="10850370" y="129415"/>
                  <a:pt x="10807086" y="138624"/>
                  <a:pt x="10782732" y="135645"/>
                </a:cubicBezTo>
                <a:cubicBezTo>
                  <a:pt x="10869014" y="196205"/>
                  <a:pt x="10693356" y="147304"/>
                  <a:pt x="10660773" y="179312"/>
                </a:cubicBezTo>
                <a:cubicBezTo>
                  <a:pt x="10667385" y="121467"/>
                  <a:pt x="10595265" y="182241"/>
                  <a:pt x="10564442" y="160738"/>
                </a:cubicBezTo>
                <a:cubicBezTo>
                  <a:pt x="10544419" y="190949"/>
                  <a:pt x="10518436" y="167191"/>
                  <a:pt x="10490200" y="183533"/>
                </a:cubicBezTo>
                <a:cubicBezTo>
                  <a:pt x="10423905" y="202688"/>
                  <a:pt x="10362764" y="244779"/>
                  <a:pt x="10271351" y="243104"/>
                </a:cubicBezTo>
                <a:cubicBezTo>
                  <a:pt x="10247818" y="329775"/>
                  <a:pt x="10135674" y="303068"/>
                  <a:pt x="10061033" y="364937"/>
                </a:cubicBezTo>
                <a:cubicBezTo>
                  <a:pt x="10014289" y="383940"/>
                  <a:pt x="9930032" y="360289"/>
                  <a:pt x="9921770" y="406154"/>
                </a:cubicBezTo>
                <a:cubicBezTo>
                  <a:pt x="9894276" y="384665"/>
                  <a:pt x="9881945" y="430851"/>
                  <a:pt x="9858388" y="439489"/>
                </a:cubicBezTo>
                <a:cubicBezTo>
                  <a:pt x="9835642" y="426888"/>
                  <a:pt x="9828901" y="443125"/>
                  <a:pt x="9811914" y="449865"/>
                </a:cubicBezTo>
                <a:cubicBezTo>
                  <a:pt x="9801869" y="441287"/>
                  <a:pt x="9787055" y="444835"/>
                  <a:pt x="9784394" y="457816"/>
                </a:cubicBezTo>
                <a:cubicBezTo>
                  <a:pt x="9797169" y="483924"/>
                  <a:pt x="9656844" y="450179"/>
                  <a:pt x="9656836" y="469967"/>
                </a:cubicBezTo>
                <a:cubicBezTo>
                  <a:pt x="9589537" y="485301"/>
                  <a:pt x="9662097" y="527310"/>
                  <a:pt x="9561575" y="559978"/>
                </a:cubicBezTo>
                <a:cubicBezTo>
                  <a:pt x="9479149" y="599104"/>
                  <a:pt x="9215234" y="670585"/>
                  <a:pt x="9162278" y="704724"/>
                </a:cubicBezTo>
                <a:cubicBezTo>
                  <a:pt x="9173017" y="730567"/>
                  <a:pt x="9063215" y="727685"/>
                  <a:pt x="9062863" y="754656"/>
                </a:cubicBezTo>
                <a:cubicBezTo>
                  <a:pt x="9021608" y="774940"/>
                  <a:pt x="8924639" y="816390"/>
                  <a:pt x="8914746" y="826428"/>
                </a:cubicBezTo>
                <a:lnTo>
                  <a:pt x="8917778" y="835198"/>
                </a:lnTo>
                <a:lnTo>
                  <a:pt x="8905560" y="838358"/>
                </a:lnTo>
                <a:lnTo>
                  <a:pt x="8897564" y="834287"/>
                </a:lnTo>
                <a:lnTo>
                  <a:pt x="8878040" y="844150"/>
                </a:lnTo>
                <a:cubicBezTo>
                  <a:pt x="8861112" y="848992"/>
                  <a:pt x="8812843" y="856499"/>
                  <a:pt x="8795998" y="863337"/>
                </a:cubicBezTo>
                <a:cubicBezTo>
                  <a:pt x="8792888" y="873975"/>
                  <a:pt x="8786153" y="880792"/>
                  <a:pt x="8776970" y="885177"/>
                </a:cubicBezTo>
                <a:lnTo>
                  <a:pt x="8755719" y="889754"/>
                </a:lnTo>
                <a:lnTo>
                  <a:pt x="8743257" y="904723"/>
                </a:lnTo>
                <a:cubicBezTo>
                  <a:pt x="8737642" y="908108"/>
                  <a:pt x="8730651" y="908759"/>
                  <a:pt x="8721366" y="904711"/>
                </a:cubicBezTo>
                <a:cubicBezTo>
                  <a:pt x="8711895" y="915873"/>
                  <a:pt x="8676250" y="900745"/>
                  <a:pt x="8678353" y="926318"/>
                </a:cubicBezTo>
                <a:cubicBezTo>
                  <a:pt x="8658506" y="928813"/>
                  <a:pt x="8647569" y="933735"/>
                  <a:pt x="8636849" y="937900"/>
                </a:cubicBezTo>
                <a:lnTo>
                  <a:pt x="8620213" y="943068"/>
                </a:lnTo>
                <a:lnTo>
                  <a:pt x="8612581" y="952695"/>
                </a:lnTo>
                <a:cubicBezTo>
                  <a:pt x="8605836" y="959769"/>
                  <a:pt x="8598255" y="964412"/>
                  <a:pt x="8589038" y="963892"/>
                </a:cubicBezTo>
                <a:lnTo>
                  <a:pt x="8579950" y="960899"/>
                </a:lnTo>
                <a:cubicBezTo>
                  <a:pt x="8579740" y="962476"/>
                  <a:pt x="8579529" y="964053"/>
                  <a:pt x="8579319" y="965630"/>
                </a:cubicBezTo>
                <a:cubicBezTo>
                  <a:pt x="8579138" y="972972"/>
                  <a:pt x="8576531" y="980010"/>
                  <a:pt x="8547429" y="984506"/>
                </a:cubicBezTo>
                <a:cubicBezTo>
                  <a:pt x="8529238" y="1001725"/>
                  <a:pt x="8505565" y="1015840"/>
                  <a:pt x="8478704" y="1025490"/>
                </a:cubicBezTo>
                <a:cubicBezTo>
                  <a:pt x="8473109" y="1019545"/>
                  <a:pt x="8465819" y="1032194"/>
                  <a:pt x="8461421" y="1035512"/>
                </a:cubicBezTo>
                <a:cubicBezTo>
                  <a:pt x="8459739" y="1031087"/>
                  <a:pt x="8447663" y="1032074"/>
                  <a:pt x="8445003" y="1036851"/>
                </a:cubicBezTo>
                <a:cubicBezTo>
                  <a:pt x="8366593" y="1075951"/>
                  <a:pt x="8398773" y="1021402"/>
                  <a:pt x="8357350" y="1060213"/>
                </a:cubicBezTo>
                <a:cubicBezTo>
                  <a:pt x="8349366" y="1063843"/>
                  <a:pt x="8342208" y="1063367"/>
                  <a:pt x="8335565" y="1061151"/>
                </a:cubicBezTo>
                <a:lnTo>
                  <a:pt x="8325267" y="1055919"/>
                </a:lnTo>
                <a:lnTo>
                  <a:pt x="8293586" y="1076144"/>
                </a:lnTo>
                <a:cubicBezTo>
                  <a:pt x="8277595" y="1084193"/>
                  <a:pt x="8260401" y="1090863"/>
                  <a:pt x="8242405" y="1095960"/>
                </a:cubicBezTo>
                <a:cubicBezTo>
                  <a:pt x="8226373" y="1101227"/>
                  <a:pt x="8224213" y="1102052"/>
                  <a:pt x="8197391" y="1107746"/>
                </a:cubicBezTo>
                <a:cubicBezTo>
                  <a:pt x="8090266" y="1152133"/>
                  <a:pt x="8141491" y="1082372"/>
                  <a:pt x="8081474" y="1130125"/>
                </a:cubicBezTo>
                <a:cubicBezTo>
                  <a:pt x="8070634" y="1134173"/>
                  <a:pt x="8061619" y="1132810"/>
                  <a:pt x="8053585" y="1129169"/>
                </a:cubicBezTo>
                <a:lnTo>
                  <a:pt x="8038422" y="1119092"/>
                </a:lnTo>
                <a:lnTo>
                  <a:pt x="8029450" y="1125592"/>
                </a:lnTo>
                <a:cubicBezTo>
                  <a:pt x="7992226" y="1133484"/>
                  <a:pt x="7978616" y="1122765"/>
                  <a:pt x="7959552" y="1140188"/>
                </a:cubicBezTo>
                <a:cubicBezTo>
                  <a:pt x="7922008" y="1119572"/>
                  <a:pt x="7937737" y="1141786"/>
                  <a:pt x="7914188" y="1150862"/>
                </a:cubicBezTo>
                <a:cubicBezTo>
                  <a:pt x="7896037" y="1160155"/>
                  <a:pt x="7933463" y="1163411"/>
                  <a:pt x="7914918" y="1168758"/>
                </a:cubicBezTo>
                <a:cubicBezTo>
                  <a:pt x="7893102" y="1165887"/>
                  <a:pt x="7898453" y="1187420"/>
                  <a:pt x="7875510" y="1183153"/>
                </a:cubicBezTo>
                <a:cubicBezTo>
                  <a:pt x="7877354" y="1165743"/>
                  <a:pt x="7834286" y="1194789"/>
                  <a:pt x="7829932" y="1180782"/>
                </a:cubicBezTo>
                <a:cubicBezTo>
                  <a:pt x="7816047" y="1204874"/>
                  <a:pt x="7801901" y="1181513"/>
                  <a:pt x="7779182" y="1192665"/>
                </a:cubicBezTo>
                <a:cubicBezTo>
                  <a:pt x="7769446" y="1202686"/>
                  <a:pt x="7761564" y="1205661"/>
                  <a:pt x="7748774" y="1199586"/>
                </a:cubicBezTo>
                <a:cubicBezTo>
                  <a:pt x="7704339" y="1247771"/>
                  <a:pt x="7717626" y="1207638"/>
                  <a:pt x="7671846" y="1231966"/>
                </a:cubicBezTo>
                <a:cubicBezTo>
                  <a:pt x="7632956" y="1255682"/>
                  <a:pt x="7587383" y="1275180"/>
                  <a:pt x="7554146" y="1319748"/>
                </a:cubicBezTo>
                <a:cubicBezTo>
                  <a:pt x="7548775" y="1331557"/>
                  <a:pt x="7531272" y="1339155"/>
                  <a:pt x="7515052" y="1336718"/>
                </a:cubicBezTo>
                <a:cubicBezTo>
                  <a:pt x="7512260" y="1336298"/>
                  <a:pt x="7509613" y="1335590"/>
                  <a:pt x="7507193" y="1334617"/>
                </a:cubicBezTo>
                <a:cubicBezTo>
                  <a:pt x="7488273" y="1365207"/>
                  <a:pt x="7468925" y="1356298"/>
                  <a:pt x="7461694" y="1375866"/>
                </a:cubicBezTo>
                <a:cubicBezTo>
                  <a:pt x="7422434" y="1391917"/>
                  <a:pt x="7384603" y="1382819"/>
                  <a:pt x="7377571" y="1400128"/>
                </a:cubicBezTo>
                <a:cubicBezTo>
                  <a:pt x="7356236" y="1403926"/>
                  <a:pt x="7322509" y="1393138"/>
                  <a:pt x="7311261" y="1412652"/>
                </a:cubicBezTo>
                <a:cubicBezTo>
                  <a:pt x="7305349" y="1400071"/>
                  <a:pt x="7289966" y="1428039"/>
                  <a:pt x="7275307" y="1422171"/>
                </a:cubicBezTo>
                <a:cubicBezTo>
                  <a:pt x="7264529" y="1416601"/>
                  <a:pt x="7257348" y="1423786"/>
                  <a:pt x="7247783" y="1426330"/>
                </a:cubicBezTo>
                <a:cubicBezTo>
                  <a:pt x="7233839" y="1423056"/>
                  <a:pt x="7194363" y="1442037"/>
                  <a:pt x="7185047" y="1451812"/>
                </a:cubicBezTo>
                <a:cubicBezTo>
                  <a:pt x="7164447" y="1483396"/>
                  <a:pt x="7101577" y="1475742"/>
                  <a:pt x="7084117" y="1500281"/>
                </a:cubicBezTo>
                <a:cubicBezTo>
                  <a:pt x="7076899" y="1504821"/>
                  <a:pt x="7069494" y="1507565"/>
                  <a:pt x="7062011" y="1509183"/>
                </a:cubicBezTo>
                <a:lnTo>
                  <a:pt x="7040555" y="1511207"/>
                </a:lnTo>
                <a:lnTo>
                  <a:pt x="7033438" y="1506772"/>
                </a:lnTo>
                <a:lnTo>
                  <a:pt x="7020886" y="1510764"/>
                </a:lnTo>
                <a:lnTo>
                  <a:pt x="7017033" y="1510650"/>
                </a:lnTo>
                <a:lnTo>
                  <a:pt x="6995460" y="1511173"/>
                </a:lnTo>
                <a:cubicBezTo>
                  <a:pt x="7010208" y="1537643"/>
                  <a:pt x="6938512" y="1522467"/>
                  <a:pt x="6962144" y="1541508"/>
                </a:cubicBezTo>
                <a:cubicBezTo>
                  <a:pt x="6926351" y="1550586"/>
                  <a:pt x="6958236" y="1566326"/>
                  <a:pt x="6910674" y="1554793"/>
                </a:cubicBezTo>
                <a:cubicBezTo>
                  <a:pt x="6859225" y="1589274"/>
                  <a:pt x="6769015" y="1598548"/>
                  <a:pt x="6732152" y="1642538"/>
                </a:cubicBezTo>
                <a:cubicBezTo>
                  <a:pt x="6734901" y="1628031"/>
                  <a:pt x="6709146" y="1622413"/>
                  <a:pt x="6694106" y="1632377"/>
                </a:cubicBezTo>
                <a:cubicBezTo>
                  <a:pt x="6702628" y="1575914"/>
                  <a:pt x="6638899" y="1692862"/>
                  <a:pt x="6617223" y="1659889"/>
                </a:cubicBezTo>
                <a:cubicBezTo>
                  <a:pt x="6623246" y="1693349"/>
                  <a:pt x="6561228" y="1764690"/>
                  <a:pt x="6521138" y="1744340"/>
                </a:cubicBezTo>
                <a:cubicBezTo>
                  <a:pt x="6469831" y="1761656"/>
                  <a:pt x="6438109" y="1796731"/>
                  <a:pt x="6380677" y="1796883"/>
                </a:cubicBezTo>
                <a:cubicBezTo>
                  <a:pt x="6379865" y="1801686"/>
                  <a:pt x="6377810" y="1805986"/>
                  <a:pt x="6374897" y="1809910"/>
                </a:cubicBezTo>
                <a:lnTo>
                  <a:pt x="6364545" y="1820090"/>
                </a:lnTo>
                <a:lnTo>
                  <a:pt x="6362126" y="1819991"/>
                </a:lnTo>
                <a:cubicBezTo>
                  <a:pt x="6353055" y="1821720"/>
                  <a:pt x="6348796" y="1824537"/>
                  <a:pt x="6346673" y="1827824"/>
                </a:cubicBezTo>
                <a:lnTo>
                  <a:pt x="6345588" y="1832232"/>
                </a:lnTo>
                <a:lnTo>
                  <a:pt x="6335708" y="1838451"/>
                </a:lnTo>
                <a:lnTo>
                  <a:pt x="6318182" y="1852975"/>
                </a:lnTo>
                <a:lnTo>
                  <a:pt x="6313084" y="1853561"/>
                </a:lnTo>
                <a:lnTo>
                  <a:pt x="6283816" y="1872148"/>
                </a:lnTo>
                <a:lnTo>
                  <a:pt x="6282550" y="1871392"/>
                </a:lnTo>
                <a:cubicBezTo>
                  <a:pt x="6279041" y="1870121"/>
                  <a:pt x="6275192" y="1869982"/>
                  <a:pt x="6270527" y="1872208"/>
                </a:cubicBezTo>
                <a:cubicBezTo>
                  <a:pt x="6265029" y="1853962"/>
                  <a:pt x="6262790" y="1867903"/>
                  <a:pt x="6249518" y="1876079"/>
                </a:cubicBezTo>
                <a:cubicBezTo>
                  <a:pt x="6238019" y="1849564"/>
                  <a:pt x="6207959" y="1881750"/>
                  <a:pt x="6190386" y="1872478"/>
                </a:cubicBezTo>
                <a:cubicBezTo>
                  <a:pt x="6180893" y="1879083"/>
                  <a:pt x="6170646" y="1885584"/>
                  <a:pt x="6159777" y="1891745"/>
                </a:cubicBezTo>
                <a:lnTo>
                  <a:pt x="6153131" y="1895079"/>
                </a:lnTo>
                <a:lnTo>
                  <a:pt x="6152798" y="1894920"/>
                </a:lnTo>
                <a:cubicBezTo>
                  <a:pt x="6150925" y="1895166"/>
                  <a:pt x="6148578" y="1896082"/>
                  <a:pt x="6145388" y="1897990"/>
                </a:cubicBezTo>
                <a:lnTo>
                  <a:pt x="6141014" y="1901155"/>
                </a:lnTo>
                <a:lnTo>
                  <a:pt x="6128122" y="1907623"/>
                </a:lnTo>
                <a:lnTo>
                  <a:pt x="6122351" y="1908359"/>
                </a:lnTo>
                <a:cubicBezTo>
                  <a:pt x="6099508" y="1905910"/>
                  <a:pt x="6088334" y="1869006"/>
                  <a:pt x="6064750" y="1896394"/>
                </a:cubicBezTo>
                <a:cubicBezTo>
                  <a:pt x="6025977" y="1903785"/>
                  <a:pt x="5997095" y="1889190"/>
                  <a:pt x="5964230" y="1910038"/>
                </a:cubicBezTo>
                <a:cubicBezTo>
                  <a:pt x="5927910" y="1916874"/>
                  <a:pt x="5894873" y="1914928"/>
                  <a:pt x="5865399" y="1926966"/>
                </a:cubicBezTo>
                <a:cubicBezTo>
                  <a:pt x="5851644" y="1923038"/>
                  <a:pt x="5839380" y="1922808"/>
                  <a:pt x="5829951" y="1934755"/>
                </a:cubicBezTo>
                <a:cubicBezTo>
                  <a:pt x="5795498" y="1938369"/>
                  <a:pt x="5784532" y="1926246"/>
                  <a:pt x="5765285" y="1941322"/>
                </a:cubicBezTo>
                <a:cubicBezTo>
                  <a:pt x="5741789" y="1922874"/>
                  <a:pt x="5742385" y="1931607"/>
                  <a:pt x="5734750" y="1939793"/>
                </a:cubicBezTo>
                <a:lnTo>
                  <a:pt x="5733569" y="1940505"/>
                </a:lnTo>
                <a:lnTo>
                  <a:pt x="5730329" y="1937845"/>
                </a:lnTo>
                <a:lnTo>
                  <a:pt x="5724661" y="1937455"/>
                </a:lnTo>
                <a:lnTo>
                  <a:pt x="5710186" y="1941370"/>
                </a:lnTo>
                <a:lnTo>
                  <a:pt x="5704910" y="1943663"/>
                </a:lnTo>
                <a:cubicBezTo>
                  <a:pt x="5701213" y="1944937"/>
                  <a:pt x="5698678" y="1945391"/>
                  <a:pt x="5696836" y="1945271"/>
                </a:cubicBezTo>
                <a:lnTo>
                  <a:pt x="5696583" y="1945050"/>
                </a:lnTo>
                <a:lnTo>
                  <a:pt x="5689123" y="1947067"/>
                </a:lnTo>
                <a:cubicBezTo>
                  <a:pt x="5676655" y="1951072"/>
                  <a:pt x="5664639" y="1955533"/>
                  <a:pt x="5653291" y="1960245"/>
                </a:cubicBezTo>
                <a:cubicBezTo>
                  <a:pt x="5640346" y="1947636"/>
                  <a:pt x="5600180" y="1973739"/>
                  <a:pt x="5599385" y="1945198"/>
                </a:cubicBezTo>
                <a:cubicBezTo>
                  <a:pt x="5583913" y="1950736"/>
                  <a:pt x="5576590" y="1964134"/>
                  <a:pt x="5578300" y="1944963"/>
                </a:cubicBezTo>
                <a:cubicBezTo>
                  <a:pt x="5573104" y="1946266"/>
                  <a:pt x="5569560" y="1945382"/>
                  <a:pt x="5566758" y="1943441"/>
                </a:cubicBezTo>
                <a:lnTo>
                  <a:pt x="5565857" y="1942445"/>
                </a:lnTo>
                <a:lnTo>
                  <a:pt x="5531534" y="1955208"/>
                </a:lnTo>
                <a:lnTo>
                  <a:pt x="5526552" y="1954799"/>
                </a:lnTo>
                <a:lnTo>
                  <a:pt x="5504723" y="1965811"/>
                </a:lnTo>
                <a:lnTo>
                  <a:pt x="5493156" y="1970063"/>
                </a:lnTo>
                <a:lnTo>
                  <a:pt x="5490486" y="1974227"/>
                </a:lnTo>
                <a:cubicBezTo>
                  <a:pt x="5487271" y="1977077"/>
                  <a:pt x="5482233" y="1979045"/>
                  <a:pt x="5473107" y="1979001"/>
                </a:cubicBezTo>
                <a:lnTo>
                  <a:pt x="5470885" y="1978432"/>
                </a:lnTo>
                <a:lnTo>
                  <a:pt x="5457393" y="1986525"/>
                </a:lnTo>
                <a:cubicBezTo>
                  <a:pt x="5453194" y="1989853"/>
                  <a:pt x="5449663" y="1993721"/>
                  <a:pt x="5447102" y="1998329"/>
                </a:cubicBezTo>
                <a:cubicBezTo>
                  <a:pt x="5386283" y="2017364"/>
                  <a:pt x="5223545" y="2015483"/>
                  <a:pt x="5159151" y="2029640"/>
                </a:cubicBezTo>
                <a:cubicBezTo>
                  <a:pt x="5141359" y="2036610"/>
                  <a:pt x="5090827" y="2076822"/>
                  <a:pt x="5098838" y="2062961"/>
                </a:cubicBezTo>
                <a:cubicBezTo>
                  <a:pt x="5047883" y="2099457"/>
                  <a:pt x="4922007" y="2111466"/>
                  <a:pt x="4860988" y="2135698"/>
                </a:cubicBezTo>
                <a:cubicBezTo>
                  <a:pt x="4805413" y="2152292"/>
                  <a:pt x="4784714" y="2158665"/>
                  <a:pt x="4765388" y="2162525"/>
                </a:cubicBezTo>
                <a:cubicBezTo>
                  <a:pt x="4758560" y="2161978"/>
                  <a:pt x="4751823" y="2160531"/>
                  <a:pt x="4745033" y="2158859"/>
                </a:cubicBezTo>
                <a:lnTo>
                  <a:pt x="4741475" y="2157998"/>
                </a:lnTo>
                <a:lnTo>
                  <a:pt x="4728247" y="2159526"/>
                </a:lnTo>
                <a:lnTo>
                  <a:pt x="4723263" y="2153742"/>
                </a:lnTo>
                <a:lnTo>
                  <a:pt x="4593061" y="2171597"/>
                </a:lnTo>
                <a:lnTo>
                  <a:pt x="4405765" y="2199902"/>
                </a:lnTo>
                <a:cubicBezTo>
                  <a:pt x="4403942" y="2198353"/>
                  <a:pt x="4402457" y="2196614"/>
                  <a:pt x="4401354" y="2194745"/>
                </a:cubicBezTo>
                <a:lnTo>
                  <a:pt x="4366646" y="2198564"/>
                </a:lnTo>
                <a:lnTo>
                  <a:pt x="4354009" y="2204984"/>
                </a:lnTo>
                <a:lnTo>
                  <a:pt x="4348284" y="2205270"/>
                </a:lnTo>
                <a:lnTo>
                  <a:pt x="4333906" y="2205251"/>
                </a:lnTo>
                <a:cubicBezTo>
                  <a:pt x="4326429" y="2204713"/>
                  <a:pt x="4318024" y="2203940"/>
                  <a:pt x="4308819" y="2203822"/>
                </a:cubicBezTo>
                <a:lnTo>
                  <a:pt x="4301210" y="2204456"/>
                </a:lnTo>
                <a:lnTo>
                  <a:pt x="4283095" y="2198177"/>
                </a:lnTo>
                <a:cubicBezTo>
                  <a:pt x="4269863" y="2193337"/>
                  <a:pt x="4259612" y="2190345"/>
                  <a:pt x="4250119" y="2196342"/>
                </a:cubicBezTo>
                <a:cubicBezTo>
                  <a:pt x="4230702" y="2190559"/>
                  <a:pt x="4213171" y="2166890"/>
                  <a:pt x="4189203" y="2178994"/>
                </a:cubicBezTo>
                <a:cubicBezTo>
                  <a:pt x="4194512" y="2165594"/>
                  <a:pt x="4160734" y="2183257"/>
                  <a:pt x="4154035" y="2171950"/>
                </a:cubicBezTo>
                <a:cubicBezTo>
                  <a:pt x="4150098" y="2162547"/>
                  <a:pt x="4138934" y="2165714"/>
                  <a:pt x="4129569" y="2163850"/>
                </a:cubicBezTo>
                <a:cubicBezTo>
                  <a:pt x="4121391" y="2155090"/>
                  <a:pt x="4076089" y="2154737"/>
                  <a:pt x="4061250" y="2159236"/>
                </a:cubicBezTo>
                <a:cubicBezTo>
                  <a:pt x="4020618" y="2177811"/>
                  <a:pt x="3978175" y="2144465"/>
                  <a:pt x="3945480" y="2158279"/>
                </a:cubicBezTo>
                <a:cubicBezTo>
                  <a:pt x="3936362" y="2159139"/>
                  <a:pt x="3928502" y="2158369"/>
                  <a:pt x="3921468" y="2156588"/>
                </a:cubicBezTo>
                <a:lnTo>
                  <a:pt x="3903348" y="2149220"/>
                </a:lnTo>
                <a:lnTo>
                  <a:pt x="3901342" y="2142355"/>
                </a:lnTo>
                <a:lnTo>
                  <a:pt x="3888539" y="2140476"/>
                </a:lnTo>
                <a:lnTo>
                  <a:pt x="3885662" y="2138740"/>
                </a:lnTo>
                <a:cubicBezTo>
                  <a:pt x="3880178" y="2135398"/>
                  <a:pt x="3874645" y="2132286"/>
                  <a:pt x="3868627" y="2130023"/>
                </a:cubicBezTo>
                <a:cubicBezTo>
                  <a:pt x="3859240" y="2159198"/>
                  <a:pt x="3815892" y="2115590"/>
                  <a:pt x="3819177" y="2142111"/>
                </a:cubicBezTo>
                <a:cubicBezTo>
                  <a:pt x="3784478" y="2134756"/>
                  <a:pt x="3796708" y="2161930"/>
                  <a:pt x="3769100" y="2131731"/>
                </a:cubicBezTo>
                <a:cubicBezTo>
                  <a:pt x="3702423" y="2139704"/>
                  <a:pt x="3625642" y="2109386"/>
                  <a:pt x="3562752" y="2131785"/>
                </a:cubicBezTo>
                <a:cubicBezTo>
                  <a:pt x="3576244" y="2120400"/>
                  <a:pt x="3560801" y="2104591"/>
                  <a:pt x="3541402" y="2106821"/>
                </a:cubicBezTo>
                <a:cubicBezTo>
                  <a:pt x="3592232" y="2061584"/>
                  <a:pt x="3356194" y="2115384"/>
                  <a:pt x="3365341" y="2077638"/>
                </a:cubicBezTo>
                <a:cubicBezTo>
                  <a:pt x="3303594" y="2079161"/>
                  <a:pt x="3221644" y="2111487"/>
                  <a:pt x="3170922" y="2115957"/>
                </a:cubicBezTo>
                <a:cubicBezTo>
                  <a:pt x="3166532" y="2119769"/>
                  <a:pt x="3161579" y="2122617"/>
                  <a:pt x="3156256" y="2124773"/>
                </a:cubicBezTo>
                <a:lnTo>
                  <a:pt x="3140298" y="2129182"/>
                </a:lnTo>
                <a:lnTo>
                  <a:pt x="3138514" y="2128069"/>
                </a:lnTo>
                <a:cubicBezTo>
                  <a:pt x="3130169" y="2125710"/>
                  <a:pt x="3124679" y="2126336"/>
                  <a:pt x="3120467" y="2128281"/>
                </a:cubicBezTo>
                <a:lnTo>
                  <a:pt x="3116175" y="2131633"/>
                </a:lnTo>
                <a:lnTo>
                  <a:pt x="3103685" y="2132814"/>
                </a:lnTo>
                <a:lnTo>
                  <a:pt x="3078794" y="2137935"/>
                </a:lnTo>
                <a:lnTo>
                  <a:pt x="3074407" y="2136274"/>
                </a:lnTo>
                <a:lnTo>
                  <a:pt x="3037285" y="2139919"/>
                </a:lnTo>
                <a:lnTo>
                  <a:pt x="3036901" y="2138726"/>
                </a:lnTo>
                <a:cubicBezTo>
                  <a:pt x="3035193" y="2136135"/>
                  <a:pt x="3032337" y="2134379"/>
                  <a:pt x="3026996" y="2134322"/>
                </a:cubicBezTo>
                <a:cubicBezTo>
                  <a:pt x="3037063" y="2116196"/>
                  <a:pt x="3024412" y="2127308"/>
                  <a:pt x="3007772" y="2128742"/>
                </a:cubicBezTo>
                <a:cubicBezTo>
                  <a:pt x="3019697" y="2100910"/>
                  <a:pt x="2971305" y="2115987"/>
                  <a:pt x="2965030" y="2100494"/>
                </a:cubicBezTo>
                <a:cubicBezTo>
                  <a:pt x="2952539" y="2102174"/>
                  <a:pt x="2939545" y="2103445"/>
                  <a:pt x="2926342" y="2104155"/>
                </a:cubicBezTo>
                <a:lnTo>
                  <a:pt x="2918608" y="2104215"/>
                </a:lnTo>
                <a:cubicBezTo>
                  <a:pt x="2918564" y="2104122"/>
                  <a:pt x="2918519" y="2104030"/>
                  <a:pt x="2918475" y="2103937"/>
                </a:cubicBezTo>
                <a:cubicBezTo>
                  <a:pt x="2916840" y="2103354"/>
                  <a:pt x="2914314" y="2103149"/>
                  <a:pt x="2910360" y="2103444"/>
                </a:cubicBezTo>
                <a:lnTo>
                  <a:pt x="2904507" y="2104326"/>
                </a:lnTo>
                <a:lnTo>
                  <a:pt x="2889503" y="2104443"/>
                </a:lnTo>
                <a:lnTo>
                  <a:pt x="2884480" y="2102626"/>
                </a:lnTo>
                <a:lnTo>
                  <a:pt x="2882689" y="2099228"/>
                </a:lnTo>
                <a:lnTo>
                  <a:pt x="2881291" y="2099618"/>
                </a:lnTo>
                <a:cubicBezTo>
                  <a:pt x="2870663" y="2105606"/>
                  <a:pt x="2867338" y="2114210"/>
                  <a:pt x="2853979" y="2090388"/>
                </a:cubicBezTo>
                <a:cubicBezTo>
                  <a:pt x="2829652" y="2100099"/>
                  <a:pt x="2824975" y="2085577"/>
                  <a:pt x="2791790" y="2080332"/>
                </a:cubicBezTo>
                <a:cubicBezTo>
                  <a:pt x="2777850" y="2089504"/>
                  <a:pt x="2766709" y="2086170"/>
                  <a:pt x="2755844" y="2078874"/>
                </a:cubicBezTo>
                <a:cubicBezTo>
                  <a:pt x="2723488" y="2083049"/>
                  <a:pt x="2694065" y="2072780"/>
                  <a:pt x="2657742" y="2070179"/>
                </a:cubicBezTo>
                <a:cubicBezTo>
                  <a:pt x="2618372" y="2082020"/>
                  <a:pt x="2598368" y="2060559"/>
                  <a:pt x="2559549" y="2057873"/>
                </a:cubicBezTo>
                <a:cubicBezTo>
                  <a:pt x="2525789" y="2078403"/>
                  <a:pt x="2531908" y="2039838"/>
                  <a:pt x="2512054" y="2031671"/>
                </a:cubicBezTo>
                <a:lnTo>
                  <a:pt x="2506437" y="2030918"/>
                </a:lnTo>
                <a:lnTo>
                  <a:pt x="2491752" y="2033906"/>
                </a:lnTo>
                <a:lnTo>
                  <a:pt x="2486338" y="2035862"/>
                </a:lnTo>
                <a:cubicBezTo>
                  <a:pt x="2482568" y="2036899"/>
                  <a:pt x="2480011" y="2037191"/>
                  <a:pt x="2478186" y="2036953"/>
                </a:cubicBezTo>
                <a:lnTo>
                  <a:pt x="2477950" y="2036715"/>
                </a:lnTo>
                <a:lnTo>
                  <a:pt x="2470381" y="2038256"/>
                </a:lnTo>
                <a:cubicBezTo>
                  <a:pt x="2457686" y="2041461"/>
                  <a:pt x="2445410" y="2045155"/>
                  <a:pt x="2433781" y="2049140"/>
                </a:cubicBezTo>
                <a:cubicBezTo>
                  <a:pt x="2421781" y="2035703"/>
                  <a:pt x="2379959" y="2059234"/>
                  <a:pt x="2381172" y="2030645"/>
                </a:cubicBezTo>
                <a:cubicBezTo>
                  <a:pt x="2365380" y="2035192"/>
                  <a:pt x="2357148" y="2048120"/>
                  <a:pt x="2360198" y="2029059"/>
                </a:cubicBezTo>
                <a:cubicBezTo>
                  <a:pt x="2354933" y="2030031"/>
                  <a:pt x="2351467" y="2028919"/>
                  <a:pt x="2348815" y="2026798"/>
                </a:cubicBezTo>
                <a:lnTo>
                  <a:pt x="2347988" y="2025745"/>
                </a:lnTo>
                <a:lnTo>
                  <a:pt x="2312920" y="2036311"/>
                </a:lnTo>
                <a:lnTo>
                  <a:pt x="2307986" y="2035583"/>
                </a:lnTo>
                <a:lnTo>
                  <a:pt x="2285481" y="2045197"/>
                </a:lnTo>
                <a:lnTo>
                  <a:pt x="2273666" y="2048710"/>
                </a:lnTo>
                <a:lnTo>
                  <a:pt x="2270719" y="2052702"/>
                </a:lnTo>
                <a:cubicBezTo>
                  <a:pt x="2267315" y="2055347"/>
                  <a:pt x="2262161" y="2056992"/>
                  <a:pt x="2253080" y="2056363"/>
                </a:cubicBezTo>
                <a:lnTo>
                  <a:pt x="2250906" y="2055654"/>
                </a:lnTo>
                <a:lnTo>
                  <a:pt x="2236905" y="2062882"/>
                </a:lnTo>
                <a:cubicBezTo>
                  <a:pt x="2232493" y="2065942"/>
                  <a:pt x="2228705" y="2069583"/>
                  <a:pt x="2225830" y="2074027"/>
                </a:cubicBezTo>
                <a:cubicBezTo>
                  <a:pt x="2173117" y="2059597"/>
                  <a:pt x="2128486" y="2085502"/>
                  <a:pt x="2073776" y="2089244"/>
                </a:cubicBezTo>
                <a:cubicBezTo>
                  <a:pt x="2046050" y="2059365"/>
                  <a:pt x="1957570" y="2112693"/>
                  <a:pt x="1948256" y="2146616"/>
                </a:cubicBezTo>
                <a:cubicBezTo>
                  <a:pt x="1943005" y="2109192"/>
                  <a:pt x="1832736" y="2206239"/>
                  <a:pt x="1865582" y="2153738"/>
                </a:cubicBezTo>
                <a:cubicBezTo>
                  <a:pt x="1847376" y="2159567"/>
                  <a:pt x="1826258" y="2147592"/>
                  <a:pt x="1835210" y="2134244"/>
                </a:cubicBezTo>
                <a:cubicBezTo>
                  <a:pt x="1781916" y="2167476"/>
                  <a:pt x="1695112" y="2153556"/>
                  <a:pt x="1632661" y="2173882"/>
                </a:cubicBezTo>
                <a:cubicBezTo>
                  <a:pt x="1594177" y="2150642"/>
                  <a:pt x="1616426" y="2173975"/>
                  <a:pt x="1579590" y="2173680"/>
                </a:cubicBezTo>
                <a:cubicBezTo>
                  <a:pt x="1592812" y="2198112"/>
                  <a:pt x="1533818" y="2165220"/>
                  <a:pt x="1535601" y="2194590"/>
                </a:cubicBezTo>
                <a:cubicBezTo>
                  <a:pt x="1528840" y="2193608"/>
                  <a:pt x="1522236" y="2191728"/>
                  <a:pt x="1515594" y="2189622"/>
                </a:cubicBezTo>
                <a:lnTo>
                  <a:pt x="1512113" y="2188534"/>
                </a:lnTo>
                <a:lnTo>
                  <a:pt x="1498838" y="2189213"/>
                </a:lnTo>
                <a:lnTo>
                  <a:pt x="1494279" y="2183112"/>
                </a:lnTo>
                <a:lnTo>
                  <a:pt x="1473714" y="2179625"/>
                </a:lnTo>
                <a:cubicBezTo>
                  <a:pt x="1466138" y="2179292"/>
                  <a:pt x="1458132" y="2180071"/>
                  <a:pt x="1449503" y="2182633"/>
                </a:cubicBezTo>
                <a:lnTo>
                  <a:pt x="1266687" y="2212688"/>
                </a:lnTo>
                <a:cubicBezTo>
                  <a:pt x="1256792" y="2212722"/>
                  <a:pt x="1247024" y="2217857"/>
                  <a:pt x="1239614" y="2209727"/>
                </a:cubicBezTo>
                <a:cubicBezTo>
                  <a:pt x="1228778" y="2200326"/>
                  <a:pt x="1202276" y="2223497"/>
                  <a:pt x="1202436" y="2209817"/>
                </a:cubicBezTo>
                <a:cubicBezTo>
                  <a:pt x="1183471" y="2225854"/>
                  <a:pt x="1157340" y="2206849"/>
                  <a:pt x="1136097" y="2205112"/>
                </a:cubicBezTo>
                <a:cubicBezTo>
                  <a:pt x="1100396" y="2209415"/>
                  <a:pt x="1013922" y="2231219"/>
                  <a:pt x="988232" y="2235635"/>
                </a:cubicBezTo>
                <a:cubicBezTo>
                  <a:pt x="986445" y="2234079"/>
                  <a:pt x="984332" y="2232722"/>
                  <a:pt x="981959" y="2231607"/>
                </a:cubicBezTo>
                <a:cubicBezTo>
                  <a:pt x="968170" y="2225130"/>
                  <a:pt x="948759" y="2228043"/>
                  <a:pt x="938600" y="2238113"/>
                </a:cubicBezTo>
                <a:cubicBezTo>
                  <a:pt x="888371" y="2272824"/>
                  <a:pt x="837950" y="2280135"/>
                  <a:pt x="791788" y="2293224"/>
                </a:cubicBezTo>
                <a:cubicBezTo>
                  <a:pt x="739035" y="2305159"/>
                  <a:pt x="769009" y="2269676"/>
                  <a:pt x="706914" y="2305046"/>
                </a:cubicBezTo>
                <a:cubicBezTo>
                  <a:pt x="697882" y="2295919"/>
                  <a:pt x="689339" y="2296797"/>
                  <a:pt x="675971" y="2304030"/>
                </a:cubicBezTo>
                <a:cubicBezTo>
                  <a:pt x="650201" y="2309060"/>
                  <a:pt x="647591" y="2282853"/>
                  <a:pt x="624180" y="2302650"/>
                </a:cubicBezTo>
                <a:cubicBezTo>
                  <a:pt x="626400" y="2287987"/>
                  <a:pt x="574045" y="2305175"/>
                  <a:pt x="583453" y="2288788"/>
                </a:cubicBezTo>
                <a:cubicBezTo>
                  <a:pt x="564313" y="2278832"/>
                  <a:pt x="559671" y="2301039"/>
                  <a:pt x="540946" y="2292721"/>
                </a:cubicBezTo>
                <a:cubicBezTo>
                  <a:pt x="521576" y="2293191"/>
                  <a:pt x="554439" y="2305843"/>
                  <a:pt x="533680" y="2310233"/>
                </a:cubicBezTo>
                <a:cubicBezTo>
                  <a:pt x="508069" y="2313043"/>
                  <a:pt x="512638" y="2338541"/>
                  <a:pt x="487366" y="2309053"/>
                </a:cubicBezTo>
                <a:cubicBezTo>
                  <a:pt x="462164" y="2321083"/>
                  <a:pt x="454441" y="2307251"/>
                  <a:pt x="416820" y="2305443"/>
                </a:cubicBezTo>
                <a:cubicBezTo>
                  <a:pt x="403012" y="2315890"/>
                  <a:pt x="390105" y="2313733"/>
                  <a:pt x="376805" y="2307647"/>
                </a:cubicBezTo>
                <a:cubicBezTo>
                  <a:pt x="341751" y="2315035"/>
                  <a:pt x="307408" y="2307897"/>
                  <a:pt x="266777" y="2309012"/>
                </a:cubicBezTo>
                <a:cubicBezTo>
                  <a:pt x="225310" y="2324664"/>
                  <a:pt x="199419" y="2305548"/>
                  <a:pt x="156013" y="2306832"/>
                </a:cubicBezTo>
                <a:cubicBezTo>
                  <a:pt x="117457" y="2333851"/>
                  <a:pt x="122965" y="2279562"/>
                  <a:pt x="87258" y="2285511"/>
                </a:cubicBezTo>
                <a:cubicBezTo>
                  <a:pt x="38977" y="2309189"/>
                  <a:pt x="74043" y="2277969"/>
                  <a:pt x="23798" y="2281822"/>
                </a:cubicBezTo>
                <a:lnTo>
                  <a:pt x="0" y="2285369"/>
                </a:lnTo>
                <a:lnTo>
                  <a:pt x="0" y="0"/>
                </a:ln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bg2"/>
              </a:solidFill>
            </a:endParaRPr>
          </a:p>
        </p:txBody>
      </p:sp>
      <p:sp>
        <p:nvSpPr>
          <p:cNvPr id="2" name="Title 1">
            <a:extLst>
              <a:ext uri="{FF2B5EF4-FFF2-40B4-BE49-F238E27FC236}">
                <a16:creationId xmlns:a16="http://schemas.microsoft.com/office/drawing/2014/main" id="{C3B96E3A-9B61-4A38-ADE0-76F344A2413C}"/>
              </a:ext>
            </a:extLst>
          </p:cNvPr>
          <p:cNvSpPr>
            <a:spLocks noGrp="1"/>
          </p:cNvSpPr>
          <p:nvPr>
            <p:ph type="title"/>
          </p:nvPr>
        </p:nvSpPr>
        <p:spPr>
          <a:xfrm>
            <a:off x="497973" y="393380"/>
            <a:ext cx="7655427" cy="739881"/>
          </a:xfrm>
        </p:spPr>
        <p:txBody>
          <a:bodyPr vert="horz" lIns="91440" tIns="45720" rIns="91440" bIns="45720" rtlCol="0" anchor="b">
            <a:normAutofit/>
          </a:bodyPr>
          <a:lstStyle/>
          <a:p>
            <a:r>
              <a:rPr lang="en-US" sz="3600" dirty="0"/>
              <a:t>                              </a:t>
            </a:r>
            <a:r>
              <a:rPr lang="en-US" dirty="0"/>
              <a:t>Stay Safe</a:t>
            </a:r>
          </a:p>
        </p:txBody>
      </p:sp>
      <p:sp>
        <p:nvSpPr>
          <p:cNvPr id="8" name="Content Placeholder 7">
            <a:extLst>
              <a:ext uri="{FF2B5EF4-FFF2-40B4-BE49-F238E27FC236}">
                <a16:creationId xmlns:a16="http://schemas.microsoft.com/office/drawing/2014/main" id="{15376C0A-DD69-5F6C-EEB5-5516048EBABB}"/>
              </a:ext>
            </a:extLst>
          </p:cNvPr>
          <p:cNvSpPr>
            <a:spLocks noGrp="1"/>
          </p:cNvSpPr>
          <p:nvPr>
            <p:ph idx="1"/>
          </p:nvPr>
        </p:nvSpPr>
        <p:spPr>
          <a:xfrm>
            <a:off x="497973" y="1133262"/>
            <a:ext cx="5598027" cy="393377"/>
          </a:xfrm>
        </p:spPr>
        <p:txBody>
          <a:bodyPr vert="horz" lIns="91440" tIns="45720" rIns="91440" bIns="45720" rtlCol="0">
            <a:noAutofit/>
          </a:bodyPr>
          <a:lstStyle/>
          <a:p>
            <a:pPr marL="0" indent="0">
              <a:buNone/>
            </a:pPr>
            <a:r>
              <a:rPr lang="en-US" dirty="0"/>
              <a:t>Thank you for listening!</a:t>
            </a:r>
          </a:p>
        </p:txBody>
      </p:sp>
      <p:pic>
        <p:nvPicPr>
          <p:cNvPr id="4" name="Content Placeholder 3">
            <a:extLst>
              <a:ext uri="{FF2B5EF4-FFF2-40B4-BE49-F238E27FC236}">
                <a16:creationId xmlns:a16="http://schemas.microsoft.com/office/drawing/2014/main" id="{AAA567EF-1131-4B38-93EB-B07B6077EE6E}"/>
              </a:ext>
            </a:extLst>
          </p:cNvPr>
          <p:cNvPicPr>
            <a:picLocks noChangeAspect="1"/>
          </p:cNvPicPr>
          <p:nvPr/>
        </p:nvPicPr>
        <p:blipFill>
          <a:blip r:embed="rId2"/>
          <a:stretch>
            <a:fillRect/>
          </a:stretch>
        </p:blipFill>
        <p:spPr>
          <a:xfrm>
            <a:off x="2042121" y="2337520"/>
            <a:ext cx="3447267" cy="3365190"/>
          </a:xfrm>
          <a:prstGeom prst="rect">
            <a:avLst/>
          </a:prstGeom>
        </p:spPr>
      </p:pic>
      <p:pic>
        <p:nvPicPr>
          <p:cNvPr id="5" name="Picture 4">
            <a:extLst>
              <a:ext uri="{FF2B5EF4-FFF2-40B4-BE49-F238E27FC236}">
                <a16:creationId xmlns:a16="http://schemas.microsoft.com/office/drawing/2014/main" id="{9ECFB719-8C42-4350-8D21-5668713B0983}"/>
              </a:ext>
            </a:extLst>
          </p:cNvPr>
          <p:cNvPicPr>
            <a:picLocks noChangeAspect="1"/>
          </p:cNvPicPr>
          <p:nvPr/>
        </p:nvPicPr>
        <p:blipFill>
          <a:blip r:embed="rId3"/>
          <a:stretch>
            <a:fillRect/>
          </a:stretch>
        </p:blipFill>
        <p:spPr>
          <a:xfrm>
            <a:off x="6204156" y="2704136"/>
            <a:ext cx="4483510" cy="2631958"/>
          </a:xfrm>
          <a:prstGeom prst="rect">
            <a:avLst/>
          </a:prstGeom>
        </p:spPr>
      </p:pic>
      <p:sp>
        <p:nvSpPr>
          <p:cNvPr id="24" name="Freeform: Shape 23">
            <a:extLst>
              <a:ext uri="{FF2B5EF4-FFF2-40B4-BE49-F238E27FC236}">
                <a16:creationId xmlns:a16="http://schemas.microsoft.com/office/drawing/2014/main" id="{CFDF195F-784B-4D00-8C92-6FC1B0499E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07088" y="6277971"/>
            <a:ext cx="6884912" cy="580030"/>
          </a:xfrm>
          <a:custGeom>
            <a:avLst/>
            <a:gdLst>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59043 h 1161397"/>
              <a:gd name="connsiteX5" fmla="*/ 119094 w 6884912"/>
              <a:gd name="connsiteY5" fmla="*/ 1148463 h 1161397"/>
              <a:gd name="connsiteX6" fmla="*/ 171824 w 6884912"/>
              <a:gd name="connsiteY6" fmla="*/ 1133224 h 1161397"/>
              <a:gd name="connsiteX7" fmla="*/ 376455 w 6884912"/>
              <a:gd name="connsiteY7" fmla="*/ 1137381 h 1161397"/>
              <a:gd name="connsiteX8" fmla="*/ 478946 w 6884912"/>
              <a:gd name="connsiteY8" fmla="*/ 1106011 h 1161397"/>
              <a:gd name="connsiteX9" fmla="*/ 512111 w 6884912"/>
              <a:gd name="connsiteY9" fmla="*/ 1085599 h 1161397"/>
              <a:gd name="connsiteX10" fmla="*/ 567875 w 6884912"/>
              <a:gd name="connsiteY10" fmla="*/ 1051976 h 1161397"/>
              <a:gd name="connsiteX11" fmla="*/ 601644 w 6884912"/>
              <a:gd name="connsiteY11" fmla="*/ 1003997 h 1161397"/>
              <a:gd name="connsiteX12" fmla="*/ 651408 w 6884912"/>
              <a:gd name="connsiteY12" fmla="*/ 984938 h 1161397"/>
              <a:gd name="connsiteX13" fmla="*/ 673197 w 6884912"/>
              <a:gd name="connsiteY13" fmla="*/ 1010060 h 1161397"/>
              <a:gd name="connsiteX14" fmla="*/ 723108 w 6884912"/>
              <a:gd name="connsiteY14" fmla="*/ 980081 h 1161397"/>
              <a:gd name="connsiteX15" fmla="*/ 797699 w 6884912"/>
              <a:gd name="connsiteY15" fmla="*/ 931362 h 1161397"/>
              <a:gd name="connsiteX16" fmla="*/ 843359 w 6884912"/>
              <a:gd name="connsiteY16" fmla="*/ 910894 h 1161397"/>
              <a:gd name="connsiteX17" fmla="*/ 965215 w 6884912"/>
              <a:gd name="connsiteY17" fmla="*/ 846701 h 1161397"/>
              <a:gd name="connsiteX18" fmla="*/ 1085080 w 6884912"/>
              <a:gd name="connsiteY18" fmla="*/ 776086 h 1161397"/>
              <a:gd name="connsiteX19" fmla="*/ 1131224 w 6884912"/>
              <a:gd name="connsiteY19" fmla="*/ 706160 h 1161397"/>
              <a:gd name="connsiteX20" fmla="*/ 1138051 w 6884912"/>
              <a:gd name="connsiteY20" fmla="*/ 702034 h 1161397"/>
              <a:gd name="connsiteX21" fmla="*/ 1158800 w 6884912"/>
              <a:gd name="connsiteY21" fmla="*/ 700004 h 1161397"/>
              <a:gd name="connsiteX22" fmla="*/ 1166947 w 6884912"/>
              <a:gd name="connsiteY22" fmla="*/ 700762 h 1161397"/>
              <a:gd name="connsiteX23" fmla="*/ 1178135 w 6884912"/>
              <a:gd name="connsiteY23" fmla="*/ 698631 h 1161397"/>
              <a:gd name="connsiteX24" fmla="*/ 1178301 w 6884912"/>
              <a:gd name="connsiteY24" fmla="*/ 698094 h 1161397"/>
              <a:gd name="connsiteX25" fmla="*/ 1188995 w 6884912"/>
              <a:gd name="connsiteY25" fmla="*/ 697048 h 1161397"/>
              <a:gd name="connsiteX26" fmla="*/ 1242716 w 6884912"/>
              <a:gd name="connsiteY26" fmla="*/ 698052 h 1161397"/>
              <a:gd name="connsiteX27" fmla="*/ 1299977 w 6884912"/>
              <a:gd name="connsiteY27" fmla="*/ 639196 h 1161397"/>
              <a:gd name="connsiteX28" fmla="*/ 1326190 w 6884912"/>
              <a:gd name="connsiteY28" fmla="*/ 625955 h 1161397"/>
              <a:gd name="connsiteX29" fmla="*/ 1339600 w 6884912"/>
              <a:gd name="connsiteY29" fmla="*/ 616295 h 1161397"/>
              <a:gd name="connsiteX30" fmla="*/ 1340054 w 6884912"/>
              <a:gd name="connsiteY30" fmla="*/ 614022 h 1161397"/>
              <a:gd name="connsiteX31" fmla="*/ 1391606 w 6884912"/>
              <a:gd name="connsiteY31" fmla="*/ 615229 h 1161397"/>
              <a:gd name="connsiteX32" fmla="*/ 1397565 w 6884912"/>
              <a:gd name="connsiteY32" fmla="*/ 611490 h 1161397"/>
              <a:gd name="connsiteX33" fmla="*/ 1432302 w 6884912"/>
              <a:gd name="connsiteY33" fmla="*/ 617267 h 1161397"/>
              <a:gd name="connsiteX34" fmla="*/ 1449644 w 6884912"/>
              <a:gd name="connsiteY34" fmla="*/ 617591 h 1161397"/>
              <a:gd name="connsiteX35" fmla="*/ 1455793 w 6884912"/>
              <a:gd name="connsiteY35" fmla="*/ 623174 h 1161397"/>
              <a:gd name="connsiteX36" fmla="*/ 1480758 w 6884912"/>
              <a:gd name="connsiteY36" fmla="*/ 620863 h 1161397"/>
              <a:gd name="connsiteX37" fmla="*/ 1483154 w 6884912"/>
              <a:gd name="connsiteY37" fmla="*/ 618527 h 1161397"/>
              <a:gd name="connsiteX38" fmla="*/ 1505495 w 6884912"/>
              <a:gd name="connsiteY38" fmla="*/ 624325 h 1161397"/>
              <a:gd name="connsiteX39" fmla="*/ 1526340 w 6884912"/>
              <a:gd name="connsiteY39" fmla="*/ 638496 h 1161397"/>
              <a:gd name="connsiteX40" fmla="*/ 1731986 w 6884912"/>
              <a:gd name="connsiteY40" fmla="*/ 589682 h 1161397"/>
              <a:gd name="connsiteX41" fmla="*/ 1927935 w 6884912"/>
              <a:gd name="connsiteY41" fmla="*/ 628540 h 1161397"/>
              <a:gd name="connsiteX42" fmla="*/ 2039075 w 6884912"/>
              <a:gd name="connsiteY42" fmla="*/ 599964 h 1161397"/>
              <a:gd name="connsiteX43" fmla="*/ 2066980 w 6884912"/>
              <a:gd name="connsiteY43" fmla="*/ 550413 h 1161397"/>
              <a:gd name="connsiteX44" fmla="*/ 2352236 w 6884912"/>
              <a:gd name="connsiteY44" fmla="*/ 519602 h 1161397"/>
              <a:gd name="connsiteX45" fmla="*/ 2420791 w 6884912"/>
              <a:gd name="connsiteY45" fmla="*/ 492826 h 1161397"/>
              <a:gd name="connsiteX46" fmla="*/ 2489932 w 6884912"/>
              <a:gd name="connsiteY46" fmla="*/ 507864 h 1161397"/>
              <a:gd name="connsiteX47" fmla="*/ 2512917 w 6884912"/>
              <a:gd name="connsiteY47" fmla="*/ 489127 h 1161397"/>
              <a:gd name="connsiteX48" fmla="*/ 2516783 w 6884912"/>
              <a:gd name="connsiteY48" fmla="*/ 485473 h 1161397"/>
              <a:gd name="connsiteX49" fmla="*/ 2534360 w 6884912"/>
              <a:gd name="connsiteY49" fmla="*/ 480064 h 1161397"/>
              <a:gd name="connsiteX50" fmla="*/ 2536691 w 6884912"/>
              <a:gd name="connsiteY50" fmla="*/ 467018 h 1161397"/>
              <a:gd name="connsiteX51" fmla="*/ 2561265 w 6884912"/>
              <a:gd name="connsiteY51" fmla="*/ 450623 h 1161397"/>
              <a:gd name="connsiteX52" fmla="*/ 2594349 w 6884912"/>
              <a:gd name="connsiteY52" fmla="*/ 443884 h 1161397"/>
              <a:gd name="connsiteX53" fmla="*/ 2754324 w 6884912"/>
              <a:gd name="connsiteY53" fmla="*/ 424766 h 1161397"/>
              <a:gd name="connsiteX54" fmla="*/ 2848470 w 6884912"/>
              <a:gd name="connsiteY54" fmla="*/ 405966 h 1161397"/>
              <a:gd name="connsiteX55" fmla="*/ 2881772 w 6884912"/>
              <a:gd name="connsiteY55" fmla="*/ 387260 h 1161397"/>
              <a:gd name="connsiteX56" fmla="*/ 2929932 w 6884912"/>
              <a:gd name="connsiteY56" fmla="*/ 368912 h 1161397"/>
              <a:gd name="connsiteX57" fmla="*/ 3013020 w 6884912"/>
              <a:gd name="connsiteY57" fmla="*/ 327578 h 1161397"/>
              <a:gd name="connsiteX58" fmla="*/ 3127968 w 6884912"/>
              <a:gd name="connsiteY58" fmla="*/ 287613 h 1161397"/>
              <a:gd name="connsiteX59" fmla="*/ 3222191 w 6884912"/>
              <a:gd name="connsiteY59" fmla="*/ 307887 h 1161397"/>
              <a:gd name="connsiteX60" fmla="*/ 3227953 w 6884912"/>
              <a:gd name="connsiteY60" fmla="*/ 297650 h 1161397"/>
              <a:gd name="connsiteX61" fmla="*/ 3287859 w 6884912"/>
              <a:gd name="connsiteY61" fmla="*/ 287558 h 1161397"/>
              <a:gd name="connsiteX62" fmla="*/ 3510042 w 6884912"/>
              <a:gd name="connsiteY62" fmla="*/ 311820 h 1161397"/>
              <a:gd name="connsiteX63" fmla="*/ 3626773 w 6884912"/>
              <a:gd name="connsiteY63" fmla="*/ 290452 h 1161397"/>
              <a:gd name="connsiteX64" fmla="*/ 3666217 w 6884912"/>
              <a:gd name="connsiteY64" fmla="*/ 273255 h 1161397"/>
              <a:gd name="connsiteX65" fmla="*/ 3732427 w 6884912"/>
              <a:gd name="connsiteY65" fmla="*/ 245039 h 1161397"/>
              <a:gd name="connsiteX66" fmla="*/ 3777022 w 6884912"/>
              <a:gd name="connsiteY66" fmla="*/ 200276 h 1161397"/>
              <a:gd name="connsiteX67" fmla="*/ 3791246 w 6884912"/>
              <a:gd name="connsiteY67" fmla="*/ 189996 h 1161397"/>
              <a:gd name="connsiteX68" fmla="*/ 3819864 w 6884912"/>
              <a:gd name="connsiteY68" fmla="*/ 194605 h 1161397"/>
              <a:gd name="connsiteX69" fmla="*/ 3830398 w 6884912"/>
              <a:gd name="connsiteY69" fmla="*/ 188383 h 1161397"/>
              <a:gd name="connsiteX70" fmla="*/ 3834360 w 6884912"/>
              <a:gd name="connsiteY70" fmla="*/ 188992 h 1161397"/>
              <a:gd name="connsiteX71" fmla="*/ 3843715 w 6884912"/>
              <a:gd name="connsiteY71" fmla="*/ 188752 h 1161397"/>
              <a:gd name="connsiteX72" fmla="*/ 3842609 w 6884912"/>
              <a:gd name="connsiteY72" fmla="*/ 197386 h 1161397"/>
              <a:gd name="connsiteX73" fmla="*/ 3853961 w 6884912"/>
              <a:gd name="connsiteY73" fmla="*/ 213380 h 1161397"/>
              <a:gd name="connsiteX74" fmla="*/ 3907640 w 6884912"/>
              <a:gd name="connsiteY74" fmla="*/ 207568 h 1161397"/>
              <a:gd name="connsiteX75" fmla="*/ 3910449 w 6884912"/>
              <a:gd name="connsiteY75" fmla="*/ 197808 h 1161397"/>
              <a:gd name="connsiteX76" fmla="*/ 3917197 w 6884912"/>
              <a:gd name="connsiteY76" fmla="*/ 196121 h 1161397"/>
              <a:gd name="connsiteX77" fmla="*/ 3922400 w 6884912"/>
              <a:gd name="connsiteY77" fmla="*/ 205056 h 1161397"/>
              <a:gd name="connsiteX78" fmla="*/ 4013061 w 6884912"/>
              <a:gd name="connsiteY78" fmla="*/ 224874 h 1161397"/>
              <a:gd name="connsiteX79" fmla="*/ 4134285 w 6884912"/>
              <a:gd name="connsiteY79" fmla="*/ 235592 h 1161397"/>
              <a:gd name="connsiteX80" fmla="*/ 4220717 w 6884912"/>
              <a:gd name="connsiteY80" fmla="*/ 192946 h 1161397"/>
              <a:gd name="connsiteX81" fmla="*/ 4228802 w 6884912"/>
              <a:gd name="connsiteY81" fmla="*/ 201468 h 1161397"/>
              <a:gd name="connsiteX82" fmla="*/ 4289361 w 6884912"/>
              <a:gd name="connsiteY82" fmla="*/ 196642 h 1161397"/>
              <a:gd name="connsiteX83" fmla="*/ 4498913 w 6884912"/>
              <a:gd name="connsiteY83" fmla="*/ 118915 h 1161397"/>
              <a:gd name="connsiteX84" fmla="*/ 4617330 w 6884912"/>
              <a:gd name="connsiteY84" fmla="*/ 111163 h 1161397"/>
              <a:gd name="connsiteX85" fmla="*/ 4659778 w 6884912"/>
              <a:gd name="connsiteY85" fmla="*/ 118219 h 1161397"/>
              <a:gd name="connsiteX86" fmla="*/ 4730870 w 6884912"/>
              <a:gd name="connsiteY86" fmla="*/ 129432 h 1161397"/>
              <a:gd name="connsiteX87" fmla="*/ 4785037 w 6884912"/>
              <a:gd name="connsiteY87" fmla="*/ 161964 h 1161397"/>
              <a:gd name="connsiteX88" fmla="*/ 4844073 w 6884912"/>
              <a:gd name="connsiteY88" fmla="*/ 161768 h 1161397"/>
              <a:gd name="connsiteX89" fmla="*/ 4856454 w 6884912"/>
              <a:gd name="connsiteY89" fmla="*/ 130488 h 1161397"/>
              <a:gd name="connsiteX90" fmla="*/ 4920038 w 6884912"/>
              <a:gd name="connsiteY90" fmla="*/ 140418 h 1161397"/>
              <a:gd name="connsiteX91" fmla="*/ 5016639 w 6884912"/>
              <a:gd name="connsiteY91" fmla="*/ 158905 h 1161397"/>
              <a:gd name="connsiteX92" fmla="*/ 5072009 w 6884912"/>
              <a:gd name="connsiteY92" fmla="*/ 161502 h 1161397"/>
              <a:gd name="connsiteX93" fmla="*/ 5223626 w 6884912"/>
              <a:gd name="connsiteY93" fmla="*/ 177356 h 1161397"/>
              <a:gd name="connsiteX94" fmla="*/ 5375773 w 6884912"/>
              <a:gd name="connsiteY94" fmla="*/ 199913 h 1161397"/>
              <a:gd name="connsiteX95" fmla="*/ 5467502 w 6884912"/>
              <a:gd name="connsiteY95" fmla="*/ 250963 h 1161397"/>
              <a:gd name="connsiteX96" fmla="*/ 5592395 w 6884912"/>
              <a:gd name="connsiteY96" fmla="*/ 265434 h 1161397"/>
              <a:gd name="connsiteX97" fmla="*/ 5613532 w 6884912"/>
              <a:gd name="connsiteY97" fmla="*/ 273379 h 1161397"/>
              <a:gd name="connsiteX98" fmla="*/ 5642173 w 6884912"/>
              <a:gd name="connsiteY98" fmla="*/ 266904 h 1161397"/>
              <a:gd name="connsiteX99" fmla="*/ 5756910 w 6884912"/>
              <a:gd name="connsiteY99" fmla="*/ 239211 h 1161397"/>
              <a:gd name="connsiteX100" fmla="*/ 5846667 w 6884912"/>
              <a:gd name="connsiteY100" fmla="*/ 201786 h 1161397"/>
              <a:gd name="connsiteX101" fmla="*/ 5960732 w 6884912"/>
              <a:gd name="connsiteY101" fmla="*/ 220708 h 1161397"/>
              <a:gd name="connsiteX102" fmla="*/ 6029542 w 6884912"/>
              <a:gd name="connsiteY102" fmla="*/ 210339 h 1161397"/>
              <a:gd name="connsiteX103" fmla="*/ 6141123 w 6884912"/>
              <a:gd name="connsiteY103" fmla="*/ 159923 h 1161397"/>
              <a:gd name="connsiteX104" fmla="*/ 6290640 w 6884912"/>
              <a:gd name="connsiteY104" fmla="*/ 167441 h 1161397"/>
              <a:gd name="connsiteX105" fmla="*/ 6322806 w 6884912"/>
              <a:gd name="connsiteY105" fmla="*/ 213293 h 1161397"/>
              <a:gd name="connsiteX106" fmla="*/ 6364914 w 6884912"/>
              <a:gd name="connsiteY106" fmla="*/ 240140 h 1161397"/>
              <a:gd name="connsiteX107" fmla="*/ 6380420 w 6884912"/>
              <a:gd name="connsiteY107" fmla="*/ 173195 h 1161397"/>
              <a:gd name="connsiteX108" fmla="*/ 6507891 w 6884912"/>
              <a:gd name="connsiteY108" fmla="*/ 118474 h 1161397"/>
              <a:gd name="connsiteX109" fmla="*/ 6571807 w 6884912"/>
              <a:gd name="connsiteY109" fmla="*/ 98636 h 1161397"/>
              <a:gd name="connsiteX110" fmla="*/ 6671880 w 6884912"/>
              <a:gd name="connsiteY110" fmla="*/ 82931 h 1161397"/>
              <a:gd name="connsiteX111" fmla="*/ 6702266 w 6884912"/>
              <a:gd name="connsiteY111" fmla="*/ 75470 h 1161397"/>
              <a:gd name="connsiteX112" fmla="*/ 6845802 w 6884912"/>
              <a:gd name="connsiteY112" fmla="*/ 24496 h 11613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Lst>
            <a:rect l="l" t="t" r="r" b="b"/>
            <a:pathLst>
              <a:path w="6884912" h="1161397">
                <a:moveTo>
                  <a:pt x="6884912" y="0"/>
                </a:moveTo>
                <a:lnTo>
                  <a:pt x="6884912" y="1161397"/>
                </a:lnTo>
                <a:lnTo>
                  <a:pt x="0" y="1161397"/>
                </a:lnTo>
                <a:lnTo>
                  <a:pt x="27135" y="1147460"/>
                </a:lnTo>
                <a:cubicBezTo>
                  <a:pt x="57431" y="1167048"/>
                  <a:pt x="61886" y="1135904"/>
                  <a:pt x="115388" y="1159043"/>
                </a:cubicBezTo>
                <a:cubicBezTo>
                  <a:pt x="116121" y="1155340"/>
                  <a:pt x="117370" y="1151777"/>
                  <a:pt x="119094" y="1148463"/>
                </a:cubicBezTo>
                <a:cubicBezTo>
                  <a:pt x="129121" y="1129214"/>
                  <a:pt x="152727" y="1122391"/>
                  <a:pt x="171824" y="1133224"/>
                </a:cubicBezTo>
                <a:cubicBezTo>
                  <a:pt x="254344" y="1161369"/>
                  <a:pt x="315458" y="1143220"/>
                  <a:pt x="376455" y="1137381"/>
                </a:cubicBezTo>
                <a:cubicBezTo>
                  <a:pt x="443775" y="1125614"/>
                  <a:pt x="382885" y="1083927"/>
                  <a:pt x="478946" y="1106011"/>
                </a:cubicBezTo>
                <a:cubicBezTo>
                  <a:pt x="481662" y="1085172"/>
                  <a:pt x="491731" y="1081489"/>
                  <a:pt x="512111" y="1085599"/>
                </a:cubicBezTo>
                <a:cubicBezTo>
                  <a:pt x="544368" y="1078502"/>
                  <a:pt x="526559" y="1032754"/>
                  <a:pt x="567875" y="1051976"/>
                </a:cubicBezTo>
                <a:cubicBezTo>
                  <a:pt x="553871" y="1028602"/>
                  <a:pt x="624901" y="1025930"/>
                  <a:pt x="601644" y="1003997"/>
                </a:cubicBezTo>
                <a:cubicBezTo>
                  <a:pt x="614803" y="975652"/>
                  <a:pt x="637415" y="1010272"/>
                  <a:pt x="651408" y="984938"/>
                </a:cubicBezTo>
                <a:cubicBezTo>
                  <a:pt x="673042" y="974024"/>
                  <a:pt x="646948" y="1015207"/>
                  <a:pt x="673197" y="1010060"/>
                </a:cubicBezTo>
                <a:cubicBezTo>
                  <a:pt x="703527" y="999318"/>
                  <a:pt x="718626" y="1045053"/>
                  <a:pt x="723108" y="980081"/>
                </a:cubicBezTo>
                <a:cubicBezTo>
                  <a:pt x="760262" y="985126"/>
                  <a:pt x="757827" y="957145"/>
                  <a:pt x="797699" y="931362"/>
                </a:cubicBezTo>
                <a:cubicBezTo>
                  <a:pt x="821097" y="940623"/>
                  <a:pt x="833565" y="929189"/>
                  <a:pt x="843359" y="910894"/>
                </a:cubicBezTo>
                <a:cubicBezTo>
                  <a:pt x="887668" y="902160"/>
                  <a:pt x="919738" y="869376"/>
                  <a:pt x="965215" y="846701"/>
                </a:cubicBezTo>
                <a:cubicBezTo>
                  <a:pt x="1023081" y="848019"/>
                  <a:pt x="1036422" y="800154"/>
                  <a:pt x="1085080" y="776086"/>
                </a:cubicBezTo>
                <a:cubicBezTo>
                  <a:pt x="1140763" y="795544"/>
                  <a:pt x="1110309" y="730471"/>
                  <a:pt x="1131224" y="706160"/>
                </a:cubicBezTo>
                <a:lnTo>
                  <a:pt x="1138051" y="702034"/>
                </a:lnTo>
                <a:lnTo>
                  <a:pt x="1158800" y="700004"/>
                </a:lnTo>
                <a:lnTo>
                  <a:pt x="1166947" y="700762"/>
                </a:lnTo>
                <a:cubicBezTo>
                  <a:pt x="1172432" y="700717"/>
                  <a:pt x="1175913" y="699961"/>
                  <a:pt x="1178135" y="698631"/>
                </a:cubicBezTo>
                <a:lnTo>
                  <a:pt x="1178301" y="698094"/>
                </a:lnTo>
                <a:lnTo>
                  <a:pt x="1188995" y="697048"/>
                </a:lnTo>
                <a:cubicBezTo>
                  <a:pt x="1207294" y="696390"/>
                  <a:pt x="1225337" y="696802"/>
                  <a:pt x="1242716" y="698052"/>
                </a:cubicBezTo>
                <a:cubicBezTo>
                  <a:pt x="1250387" y="668345"/>
                  <a:pt x="1318259" y="689091"/>
                  <a:pt x="1299977" y="639196"/>
                </a:cubicBezTo>
                <a:cubicBezTo>
                  <a:pt x="1323072" y="639367"/>
                  <a:pt x="1341279" y="658105"/>
                  <a:pt x="1326190" y="625955"/>
                </a:cubicBezTo>
                <a:cubicBezTo>
                  <a:pt x="1333572" y="625050"/>
                  <a:pt x="1337406" y="621362"/>
                  <a:pt x="1339600" y="616295"/>
                </a:cubicBezTo>
                <a:lnTo>
                  <a:pt x="1340054" y="614022"/>
                </a:lnTo>
                <a:lnTo>
                  <a:pt x="1391606" y="615229"/>
                </a:lnTo>
                <a:lnTo>
                  <a:pt x="1397565" y="611490"/>
                </a:lnTo>
                <a:lnTo>
                  <a:pt x="1432302" y="617267"/>
                </a:lnTo>
                <a:lnTo>
                  <a:pt x="1449644" y="617591"/>
                </a:lnTo>
                <a:lnTo>
                  <a:pt x="1455793" y="623174"/>
                </a:lnTo>
                <a:cubicBezTo>
                  <a:pt x="1461744" y="626151"/>
                  <a:pt x="1469373" y="626493"/>
                  <a:pt x="1480758" y="620863"/>
                </a:cubicBezTo>
                <a:lnTo>
                  <a:pt x="1483154" y="618527"/>
                </a:lnTo>
                <a:lnTo>
                  <a:pt x="1505495" y="624325"/>
                </a:lnTo>
                <a:cubicBezTo>
                  <a:pt x="1512992" y="627532"/>
                  <a:pt x="1520025" y="632078"/>
                  <a:pt x="1526340" y="638496"/>
                </a:cubicBezTo>
                <a:cubicBezTo>
                  <a:pt x="1586113" y="586768"/>
                  <a:pt x="1659006" y="610309"/>
                  <a:pt x="1731986" y="589682"/>
                </a:cubicBezTo>
                <a:cubicBezTo>
                  <a:pt x="1750397" y="523106"/>
                  <a:pt x="1896056" y="573257"/>
                  <a:pt x="1927935" y="628540"/>
                </a:cubicBezTo>
                <a:cubicBezTo>
                  <a:pt x="1912854" y="559823"/>
                  <a:pt x="2112261" y="676347"/>
                  <a:pt x="2039075" y="599964"/>
                </a:cubicBezTo>
                <a:cubicBezTo>
                  <a:pt x="2066036" y="601198"/>
                  <a:pt x="2086366" y="569532"/>
                  <a:pt x="2066980" y="550413"/>
                </a:cubicBezTo>
                <a:cubicBezTo>
                  <a:pt x="2155364" y="582582"/>
                  <a:pt x="2259548" y="514786"/>
                  <a:pt x="2352236" y="519602"/>
                </a:cubicBezTo>
                <a:cubicBezTo>
                  <a:pt x="2388450" y="459394"/>
                  <a:pt x="2373298" y="511682"/>
                  <a:pt x="2420791" y="492826"/>
                </a:cubicBezTo>
                <a:cubicBezTo>
                  <a:pt x="2417962" y="542563"/>
                  <a:pt x="2475071" y="455098"/>
                  <a:pt x="2489932" y="507864"/>
                </a:cubicBezTo>
                <a:cubicBezTo>
                  <a:pt x="2498105" y="502761"/>
                  <a:pt x="2505553" y="496153"/>
                  <a:pt x="2512917" y="489127"/>
                </a:cubicBezTo>
                <a:lnTo>
                  <a:pt x="2516783" y="485473"/>
                </a:lnTo>
                <a:lnTo>
                  <a:pt x="2534360" y="480064"/>
                </a:lnTo>
                <a:lnTo>
                  <a:pt x="2536691" y="467018"/>
                </a:lnTo>
                <a:lnTo>
                  <a:pt x="2561265" y="450623"/>
                </a:lnTo>
                <a:cubicBezTo>
                  <a:pt x="2570872" y="446262"/>
                  <a:pt x="2581686" y="443655"/>
                  <a:pt x="2594349" y="443884"/>
                </a:cubicBezTo>
                <a:cubicBezTo>
                  <a:pt x="2640435" y="464638"/>
                  <a:pt x="2696955" y="396361"/>
                  <a:pt x="2754324" y="424766"/>
                </a:cubicBezTo>
                <a:cubicBezTo>
                  <a:pt x="2775130" y="430896"/>
                  <a:pt x="2837731" y="423458"/>
                  <a:pt x="2848470" y="405966"/>
                </a:cubicBezTo>
                <a:cubicBezTo>
                  <a:pt x="2861295" y="401100"/>
                  <a:pt x="2876936" y="405309"/>
                  <a:pt x="2881772" y="387260"/>
                </a:cubicBezTo>
                <a:cubicBezTo>
                  <a:pt x="2890299" y="365261"/>
                  <a:pt x="2938134" y="392997"/>
                  <a:pt x="2929932" y="368912"/>
                </a:cubicBezTo>
                <a:cubicBezTo>
                  <a:pt x="2963844" y="387799"/>
                  <a:pt x="2986550" y="341223"/>
                  <a:pt x="3013020" y="327578"/>
                </a:cubicBezTo>
                <a:cubicBezTo>
                  <a:pt x="3040041" y="346996"/>
                  <a:pt x="3068934" y="299222"/>
                  <a:pt x="3127968" y="287613"/>
                </a:cubicBezTo>
                <a:cubicBezTo>
                  <a:pt x="3157770" y="310215"/>
                  <a:pt x="3167695" y="279445"/>
                  <a:pt x="3222191" y="307887"/>
                </a:cubicBezTo>
                <a:cubicBezTo>
                  <a:pt x="3223593" y="304249"/>
                  <a:pt x="3225533" y="300801"/>
                  <a:pt x="3227953" y="297650"/>
                </a:cubicBezTo>
                <a:cubicBezTo>
                  <a:pt x="3242008" y="279345"/>
                  <a:pt x="3268831" y="274825"/>
                  <a:pt x="3287859" y="287558"/>
                </a:cubicBezTo>
                <a:cubicBezTo>
                  <a:pt x="3373144" y="323866"/>
                  <a:pt x="3442657" y="311681"/>
                  <a:pt x="3510042" y="311820"/>
                </a:cubicBezTo>
                <a:cubicBezTo>
                  <a:pt x="3585274" y="306641"/>
                  <a:pt x="3525753" y="258887"/>
                  <a:pt x="3626773" y="290452"/>
                </a:cubicBezTo>
                <a:cubicBezTo>
                  <a:pt x="3633124" y="269835"/>
                  <a:pt x="3644693" y="267134"/>
                  <a:pt x="3666217" y="273255"/>
                </a:cubicBezTo>
                <a:cubicBezTo>
                  <a:pt x="3702502" y="269310"/>
                  <a:pt x="3690563" y="221720"/>
                  <a:pt x="3732427" y="245039"/>
                </a:cubicBezTo>
                <a:cubicBezTo>
                  <a:pt x="3720985" y="220241"/>
                  <a:pt x="3798776" y="224539"/>
                  <a:pt x="3777022" y="200276"/>
                </a:cubicBezTo>
                <a:cubicBezTo>
                  <a:pt x="3781759" y="193499"/>
                  <a:pt x="3786499" y="190723"/>
                  <a:pt x="3791246" y="189996"/>
                </a:cubicBezTo>
                <a:cubicBezTo>
                  <a:pt x="3800740" y="188542"/>
                  <a:pt x="3810265" y="195284"/>
                  <a:pt x="3819864" y="194605"/>
                </a:cubicBezTo>
                <a:lnTo>
                  <a:pt x="3830398" y="188383"/>
                </a:lnTo>
                <a:lnTo>
                  <a:pt x="3834360" y="188992"/>
                </a:lnTo>
                <a:lnTo>
                  <a:pt x="3843715" y="188752"/>
                </a:lnTo>
                <a:lnTo>
                  <a:pt x="3842609" y="197386"/>
                </a:lnTo>
                <a:cubicBezTo>
                  <a:pt x="3840673" y="205638"/>
                  <a:pt x="3839248" y="214671"/>
                  <a:pt x="3853961" y="213380"/>
                </a:cubicBezTo>
                <a:cubicBezTo>
                  <a:pt x="3884396" y="206569"/>
                  <a:pt x="3895082" y="241941"/>
                  <a:pt x="3907640" y="207568"/>
                </a:cubicBezTo>
                <a:lnTo>
                  <a:pt x="3910449" y="197808"/>
                </a:lnTo>
                <a:lnTo>
                  <a:pt x="3917197" y="196121"/>
                </a:lnTo>
                <a:cubicBezTo>
                  <a:pt x="3920833" y="196372"/>
                  <a:pt x="3922919" y="198717"/>
                  <a:pt x="3922400" y="205056"/>
                </a:cubicBezTo>
                <a:cubicBezTo>
                  <a:pt x="3950680" y="178467"/>
                  <a:pt x="3984062" y="218098"/>
                  <a:pt x="4013061" y="224874"/>
                </a:cubicBezTo>
                <a:cubicBezTo>
                  <a:pt x="4034530" y="199451"/>
                  <a:pt x="4074202" y="238734"/>
                  <a:pt x="4134285" y="235592"/>
                </a:cubicBezTo>
                <a:cubicBezTo>
                  <a:pt x="4157674" y="206403"/>
                  <a:pt x="4174806" y="233822"/>
                  <a:pt x="4220717" y="192946"/>
                </a:cubicBezTo>
                <a:cubicBezTo>
                  <a:pt x="4222964" y="196132"/>
                  <a:pt x="4225687" y="199002"/>
                  <a:pt x="4228802" y="201468"/>
                </a:cubicBezTo>
                <a:cubicBezTo>
                  <a:pt x="4246898" y="215792"/>
                  <a:pt x="4274013" y="213632"/>
                  <a:pt x="4289361" y="196642"/>
                </a:cubicBezTo>
                <a:cubicBezTo>
                  <a:pt x="4363212" y="140627"/>
                  <a:pt x="4433598" y="135488"/>
                  <a:pt x="4498913" y="118915"/>
                </a:cubicBezTo>
                <a:cubicBezTo>
                  <a:pt x="4573135" y="105586"/>
                  <a:pt x="4527062" y="166416"/>
                  <a:pt x="4617330" y="111163"/>
                </a:cubicBezTo>
                <a:cubicBezTo>
                  <a:pt x="4628518" y="129608"/>
                  <a:pt x="4640397" y="129405"/>
                  <a:pt x="4659778" y="118219"/>
                </a:cubicBezTo>
                <a:cubicBezTo>
                  <a:pt x="4695929" y="113193"/>
                  <a:pt x="4695958" y="162259"/>
                  <a:pt x="4730870" y="129432"/>
                </a:cubicBezTo>
                <a:cubicBezTo>
                  <a:pt x="4725822" y="156271"/>
                  <a:pt x="4800214" y="133127"/>
                  <a:pt x="4785037" y="161964"/>
                </a:cubicBezTo>
                <a:cubicBezTo>
                  <a:pt x="4810025" y="183633"/>
                  <a:pt x="4819434" y="143205"/>
                  <a:pt x="4844073" y="161768"/>
                </a:cubicBezTo>
                <a:cubicBezTo>
                  <a:pt x="4870797" y="164132"/>
                  <a:pt x="4827288" y="135164"/>
                  <a:pt x="4856454" y="130488"/>
                </a:cubicBezTo>
                <a:cubicBezTo>
                  <a:pt x="4892086" y="129553"/>
                  <a:pt x="4889263" y="81477"/>
                  <a:pt x="4920038" y="140418"/>
                </a:cubicBezTo>
                <a:cubicBezTo>
                  <a:pt x="4956358" y="122308"/>
                  <a:pt x="4965108" y="149263"/>
                  <a:pt x="5016639" y="158905"/>
                </a:cubicBezTo>
                <a:cubicBezTo>
                  <a:pt x="5037063" y="141828"/>
                  <a:pt x="5054534" y="147986"/>
                  <a:pt x="5072009" y="161502"/>
                </a:cubicBezTo>
                <a:cubicBezTo>
                  <a:pt x="5121260" y="153653"/>
                  <a:pt x="5167555" y="172635"/>
                  <a:pt x="5223626" y="177356"/>
                </a:cubicBezTo>
                <a:cubicBezTo>
                  <a:pt x="5282824" y="155243"/>
                  <a:pt x="5315859" y="195041"/>
                  <a:pt x="5375773" y="199913"/>
                </a:cubicBezTo>
                <a:cubicBezTo>
                  <a:pt x="5432511" y="156218"/>
                  <a:pt x="5417550" y="256036"/>
                  <a:pt x="5467502" y="250963"/>
                </a:cubicBezTo>
                <a:cubicBezTo>
                  <a:pt x="5547124" y="209975"/>
                  <a:pt x="5467171" y="283839"/>
                  <a:pt x="5592395" y="265434"/>
                </a:cubicBezTo>
                <a:cubicBezTo>
                  <a:pt x="5599201" y="258867"/>
                  <a:pt x="5614752" y="264706"/>
                  <a:pt x="5613532" y="273379"/>
                </a:cubicBezTo>
                <a:cubicBezTo>
                  <a:pt x="5621390" y="270408"/>
                  <a:pt x="5639720" y="253173"/>
                  <a:pt x="5642173" y="266904"/>
                </a:cubicBezTo>
                <a:cubicBezTo>
                  <a:pt x="5682296" y="267049"/>
                  <a:pt x="5721812" y="257513"/>
                  <a:pt x="5756910" y="239211"/>
                </a:cubicBezTo>
                <a:cubicBezTo>
                  <a:pt x="5834998" y="260050"/>
                  <a:pt x="5790596" y="197229"/>
                  <a:pt x="5846667" y="201786"/>
                </a:cubicBezTo>
                <a:cubicBezTo>
                  <a:pt x="5892444" y="227312"/>
                  <a:pt x="5908324" y="204527"/>
                  <a:pt x="5960732" y="220708"/>
                </a:cubicBezTo>
                <a:cubicBezTo>
                  <a:pt x="5977124" y="175349"/>
                  <a:pt x="6009640" y="223654"/>
                  <a:pt x="6029542" y="210339"/>
                </a:cubicBezTo>
                <a:cubicBezTo>
                  <a:pt x="6063108" y="261420"/>
                  <a:pt x="6107411" y="160034"/>
                  <a:pt x="6141123" y="159923"/>
                </a:cubicBezTo>
                <a:cubicBezTo>
                  <a:pt x="6198068" y="167749"/>
                  <a:pt x="6260628" y="219715"/>
                  <a:pt x="6290640" y="167441"/>
                </a:cubicBezTo>
                <a:cubicBezTo>
                  <a:pt x="6295193" y="188689"/>
                  <a:pt x="6290494" y="217816"/>
                  <a:pt x="6322806" y="213293"/>
                </a:cubicBezTo>
                <a:cubicBezTo>
                  <a:pt x="6335911" y="223881"/>
                  <a:pt x="6338726" y="256581"/>
                  <a:pt x="6364914" y="240140"/>
                </a:cubicBezTo>
                <a:cubicBezTo>
                  <a:pt x="6331888" y="211628"/>
                  <a:pt x="6385856" y="207033"/>
                  <a:pt x="6380420" y="173195"/>
                </a:cubicBezTo>
                <a:cubicBezTo>
                  <a:pt x="6420580" y="151473"/>
                  <a:pt x="6513519" y="179296"/>
                  <a:pt x="6507891" y="118474"/>
                </a:cubicBezTo>
                <a:cubicBezTo>
                  <a:pt x="6519398" y="82452"/>
                  <a:pt x="6571830" y="137398"/>
                  <a:pt x="6571807" y="98636"/>
                </a:cubicBezTo>
                <a:cubicBezTo>
                  <a:pt x="6594702" y="123421"/>
                  <a:pt x="6634676" y="82071"/>
                  <a:pt x="6671880" y="82931"/>
                </a:cubicBezTo>
                <a:cubicBezTo>
                  <a:pt x="6678855" y="65407"/>
                  <a:pt x="6687415" y="66196"/>
                  <a:pt x="6702266" y="75470"/>
                </a:cubicBezTo>
                <a:cubicBezTo>
                  <a:pt x="6747004" y="78450"/>
                  <a:pt x="6798307" y="53072"/>
                  <a:pt x="6845802" y="24496"/>
                </a:cubicBez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358380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22</TotalTime>
  <Words>117</Words>
  <Application>Microsoft Office PowerPoint</Application>
  <PresentationFormat>Widescreen</PresentationFormat>
  <Paragraphs>5</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Calibri Light</vt:lpstr>
      <vt:lpstr>Office Theme</vt:lpstr>
      <vt:lpstr>Cybercrime</vt:lpstr>
      <vt:lpstr>Cybercrime is Dangerous</vt:lpstr>
      <vt:lpstr>                              Stay Safe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Cybercrime</dc:title>
  <dc:creator>Hannoush, Osama</dc:creator>
  <cp:lastModifiedBy>Hannoush, Osama</cp:lastModifiedBy>
  <cp:revision>1</cp:revision>
  <dcterms:created xsi:type="dcterms:W3CDTF">2022-09-21T20:05:46Z</dcterms:created>
  <dcterms:modified xsi:type="dcterms:W3CDTF">2022-09-21T20:33:31Z</dcterms:modified>
</cp:coreProperties>
</file>