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p:scale>
          <a:sx n="67" d="100"/>
          <a:sy n="67" d="100"/>
        </p:scale>
        <p:origin x="1301" y="4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9/21/2022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9/21/2022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slide" Target="slide11.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1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slide" Target="slide14.xml"/></Relationships>
</file>

<file path=ppt/slides/_rels/slide1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slide" Target="slide1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9.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slide" Target="slide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DA1F6-2B81-C5E3-18F7-2EF4ABCEB6D4}"/>
              </a:ext>
            </a:extLst>
          </p:cNvPr>
          <p:cNvSpPr>
            <a:spLocks noGrp="1"/>
          </p:cNvSpPr>
          <p:nvPr>
            <p:ph type="ctrTitle"/>
          </p:nvPr>
        </p:nvSpPr>
        <p:spPr/>
        <p:txBody>
          <a:bodyPr/>
          <a:lstStyle/>
          <a:p>
            <a:r>
              <a:rPr lang="en-US" dirty="0"/>
              <a:t>Cybercrime</a:t>
            </a:r>
          </a:p>
        </p:txBody>
      </p:sp>
      <p:sp>
        <p:nvSpPr>
          <p:cNvPr id="3" name="Subtitle 2">
            <a:extLst>
              <a:ext uri="{FF2B5EF4-FFF2-40B4-BE49-F238E27FC236}">
                <a16:creationId xmlns:a16="http://schemas.microsoft.com/office/drawing/2014/main" id="{1A1ED32D-648B-65D9-52ED-4F05DD3FF4B3}"/>
              </a:ext>
            </a:extLst>
          </p:cNvPr>
          <p:cNvSpPr>
            <a:spLocks noGrp="1"/>
          </p:cNvSpPr>
          <p:nvPr>
            <p:ph type="subTitle" idx="1"/>
          </p:nvPr>
        </p:nvSpPr>
        <p:spPr/>
        <p:txBody>
          <a:bodyPr/>
          <a:lstStyle/>
          <a:p>
            <a:r>
              <a:rPr lang="en-US" dirty="0"/>
              <a:t>by: </a:t>
            </a:r>
            <a:r>
              <a:rPr lang="en-US" dirty="0" err="1"/>
              <a:t>leen</a:t>
            </a:r>
            <a:r>
              <a:rPr lang="en-US" dirty="0"/>
              <a:t> Marwan shmaisani</a:t>
            </a:r>
          </a:p>
        </p:txBody>
      </p:sp>
    </p:spTree>
    <p:extLst>
      <p:ext uri="{BB962C8B-B14F-4D97-AF65-F5344CB8AC3E}">
        <p14:creationId xmlns:p14="http://schemas.microsoft.com/office/powerpoint/2010/main" val="2417093869"/>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9C14549-A557-1627-6ADF-2686E6FD6977}"/>
              </a:ext>
            </a:extLst>
          </p:cNvPr>
          <p:cNvPicPr>
            <a:picLocks noChangeAspect="1"/>
          </p:cNvPicPr>
          <p:nvPr/>
        </p:nvPicPr>
        <p:blipFill>
          <a:blip r:embed="rId2"/>
          <a:stretch>
            <a:fillRect/>
          </a:stretch>
        </p:blipFill>
        <p:spPr>
          <a:xfrm>
            <a:off x="2286000" y="517207"/>
            <a:ext cx="7620000" cy="4543425"/>
          </a:xfrm>
          <a:prstGeom prst="rect">
            <a:avLst/>
          </a:prstGeom>
        </p:spPr>
      </p:pic>
      <p:sp>
        <p:nvSpPr>
          <p:cNvPr id="3" name="TextBox 2">
            <a:extLst>
              <a:ext uri="{FF2B5EF4-FFF2-40B4-BE49-F238E27FC236}">
                <a16:creationId xmlns:a16="http://schemas.microsoft.com/office/drawing/2014/main" id="{A17ABC90-3C9A-D968-BA28-EF6FF584246B}"/>
              </a:ext>
            </a:extLst>
          </p:cNvPr>
          <p:cNvSpPr txBox="1"/>
          <p:nvPr/>
        </p:nvSpPr>
        <p:spPr>
          <a:xfrm>
            <a:off x="9972675" y="5263515"/>
            <a:ext cx="1663065" cy="646331"/>
          </a:xfrm>
          <a:prstGeom prst="rect">
            <a:avLst/>
          </a:prstGeom>
          <a:noFill/>
        </p:spPr>
        <p:txBody>
          <a:bodyPr wrap="square" rtlCol="0">
            <a:spAutoFit/>
          </a:bodyPr>
          <a:lstStyle/>
          <a:p>
            <a:r>
              <a:rPr lang="en-US" dirty="0">
                <a:hlinkClick r:id="rId3" action="ppaction://hlinksldjump"/>
              </a:rPr>
              <a:t>BACK TO QUESTION</a:t>
            </a:r>
            <a:endParaRPr lang="en-US" dirty="0"/>
          </a:p>
        </p:txBody>
      </p:sp>
      <p:sp>
        <p:nvSpPr>
          <p:cNvPr id="4" name="TextBox 3">
            <a:extLst>
              <a:ext uri="{FF2B5EF4-FFF2-40B4-BE49-F238E27FC236}">
                <a16:creationId xmlns:a16="http://schemas.microsoft.com/office/drawing/2014/main" id="{EC43AA6A-54DF-0CDC-AAD6-B17725E84086}"/>
              </a:ext>
            </a:extLst>
          </p:cNvPr>
          <p:cNvSpPr txBox="1"/>
          <p:nvPr/>
        </p:nvSpPr>
        <p:spPr>
          <a:xfrm>
            <a:off x="937260" y="5514975"/>
            <a:ext cx="1760220" cy="369332"/>
          </a:xfrm>
          <a:prstGeom prst="rect">
            <a:avLst/>
          </a:prstGeom>
          <a:noFill/>
        </p:spPr>
        <p:txBody>
          <a:bodyPr wrap="square" rtlCol="0">
            <a:spAutoFit/>
          </a:bodyPr>
          <a:lstStyle/>
          <a:p>
            <a:r>
              <a:rPr lang="en-US" dirty="0">
                <a:hlinkClick r:id="rId4" action="ppaction://hlinksldjump"/>
              </a:rPr>
              <a:t>NEXT</a:t>
            </a:r>
            <a:endParaRPr lang="en-US" dirty="0"/>
          </a:p>
        </p:txBody>
      </p:sp>
    </p:spTree>
    <p:extLst>
      <p:ext uri="{BB962C8B-B14F-4D97-AF65-F5344CB8AC3E}">
        <p14:creationId xmlns:p14="http://schemas.microsoft.com/office/powerpoint/2010/main" val="16801232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F6EB9-F2C1-0870-7EB1-06EEEE04E287}"/>
              </a:ext>
            </a:extLst>
          </p:cNvPr>
          <p:cNvSpPr>
            <a:spLocks noGrp="1"/>
          </p:cNvSpPr>
          <p:nvPr>
            <p:ph type="title"/>
          </p:nvPr>
        </p:nvSpPr>
        <p:spPr/>
        <p:txBody>
          <a:bodyPr>
            <a:normAutofit fontScale="90000"/>
          </a:bodyPr>
          <a:lstStyle/>
          <a:p>
            <a:r>
              <a:rPr lang="en-US" dirty="0"/>
              <a:t>While opening a website, should you make sure if it’s a real website or a phishing website?</a:t>
            </a:r>
          </a:p>
        </p:txBody>
      </p:sp>
      <p:sp>
        <p:nvSpPr>
          <p:cNvPr id="3" name="TextBox 2">
            <a:extLst>
              <a:ext uri="{FF2B5EF4-FFF2-40B4-BE49-F238E27FC236}">
                <a16:creationId xmlns:a16="http://schemas.microsoft.com/office/drawing/2014/main" id="{1666A19B-6D07-E73C-4B25-E1AAF6274E3A}"/>
              </a:ext>
            </a:extLst>
          </p:cNvPr>
          <p:cNvSpPr txBox="1"/>
          <p:nvPr/>
        </p:nvSpPr>
        <p:spPr>
          <a:xfrm>
            <a:off x="7463759" y="2736501"/>
            <a:ext cx="3137566" cy="1384995"/>
          </a:xfrm>
          <a:prstGeom prst="rect">
            <a:avLst/>
          </a:prstGeom>
          <a:noFill/>
        </p:spPr>
        <p:txBody>
          <a:bodyPr wrap="square" rtlCol="0">
            <a:spAutoFit/>
          </a:bodyPr>
          <a:lstStyle/>
          <a:p>
            <a:r>
              <a:rPr lang="en-US" sz="2800" dirty="0">
                <a:hlinkClick r:id="rId2" action="ppaction://hlinksldjump"/>
              </a:rPr>
              <a:t>Make sure it’s a real website, before clicking on it</a:t>
            </a:r>
            <a:endParaRPr lang="en-US" sz="2800" kern="1200" dirty="0">
              <a:solidFill>
                <a:schemeClr val="tx1"/>
              </a:solidFill>
              <a:latin typeface="+mn-lt"/>
              <a:ea typeface="+mn-ea"/>
              <a:cs typeface="+mn-cs"/>
            </a:endParaRPr>
          </a:p>
        </p:txBody>
      </p:sp>
      <p:sp>
        <p:nvSpPr>
          <p:cNvPr id="4" name="TextBox 3">
            <a:extLst>
              <a:ext uri="{FF2B5EF4-FFF2-40B4-BE49-F238E27FC236}">
                <a16:creationId xmlns:a16="http://schemas.microsoft.com/office/drawing/2014/main" id="{43D0F687-0646-C7B0-4141-E606F19BE28E}"/>
              </a:ext>
            </a:extLst>
          </p:cNvPr>
          <p:cNvSpPr txBox="1"/>
          <p:nvPr/>
        </p:nvSpPr>
        <p:spPr>
          <a:xfrm>
            <a:off x="1680210" y="2828835"/>
            <a:ext cx="2023110" cy="1200329"/>
          </a:xfrm>
          <a:prstGeom prst="rect">
            <a:avLst/>
          </a:prstGeom>
          <a:noFill/>
        </p:spPr>
        <p:txBody>
          <a:bodyPr wrap="square" rtlCol="0">
            <a:spAutoFit/>
          </a:bodyPr>
          <a:lstStyle/>
          <a:p>
            <a:r>
              <a:rPr lang="en-US" sz="2400" dirty="0">
                <a:hlinkClick r:id="rId3" action="ppaction://hlinksldjump"/>
              </a:rPr>
              <a:t>Open it and hope for the best</a:t>
            </a:r>
            <a:endParaRPr lang="en-US" sz="2400" dirty="0"/>
          </a:p>
        </p:txBody>
      </p:sp>
    </p:spTree>
    <p:extLst>
      <p:ext uri="{BB962C8B-B14F-4D97-AF65-F5344CB8AC3E}">
        <p14:creationId xmlns:p14="http://schemas.microsoft.com/office/powerpoint/2010/main" val="3311615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0B0F3EC-874F-3205-DF79-0D65730981F7}"/>
              </a:ext>
            </a:extLst>
          </p:cNvPr>
          <p:cNvPicPr>
            <a:picLocks noChangeAspect="1"/>
          </p:cNvPicPr>
          <p:nvPr/>
        </p:nvPicPr>
        <p:blipFill>
          <a:blip r:embed="rId2"/>
          <a:stretch>
            <a:fillRect/>
          </a:stretch>
        </p:blipFill>
        <p:spPr>
          <a:xfrm>
            <a:off x="2789872" y="1028700"/>
            <a:ext cx="6875952" cy="3935730"/>
          </a:xfrm>
          <a:prstGeom prst="rect">
            <a:avLst/>
          </a:prstGeom>
        </p:spPr>
      </p:pic>
      <p:sp>
        <p:nvSpPr>
          <p:cNvPr id="4" name="TextBox 3">
            <a:extLst>
              <a:ext uri="{FF2B5EF4-FFF2-40B4-BE49-F238E27FC236}">
                <a16:creationId xmlns:a16="http://schemas.microsoft.com/office/drawing/2014/main" id="{3FA7CBF7-0EF9-295B-2A38-1A87733BD841}"/>
              </a:ext>
            </a:extLst>
          </p:cNvPr>
          <p:cNvSpPr txBox="1"/>
          <p:nvPr/>
        </p:nvSpPr>
        <p:spPr>
          <a:xfrm>
            <a:off x="8909685" y="5377815"/>
            <a:ext cx="2406015" cy="369332"/>
          </a:xfrm>
          <a:prstGeom prst="rect">
            <a:avLst/>
          </a:prstGeom>
          <a:noFill/>
        </p:spPr>
        <p:txBody>
          <a:bodyPr wrap="square" rtlCol="0">
            <a:spAutoFit/>
          </a:bodyPr>
          <a:lstStyle/>
          <a:p>
            <a:r>
              <a:rPr lang="en-US" dirty="0">
                <a:hlinkClick r:id="rId3" action="ppaction://hlinksldjump"/>
              </a:rPr>
              <a:t>BACK TO QUESTION</a:t>
            </a:r>
            <a:endParaRPr lang="en-US" dirty="0"/>
          </a:p>
        </p:txBody>
      </p:sp>
      <p:sp>
        <p:nvSpPr>
          <p:cNvPr id="5" name="TextBox 4">
            <a:extLst>
              <a:ext uri="{FF2B5EF4-FFF2-40B4-BE49-F238E27FC236}">
                <a16:creationId xmlns:a16="http://schemas.microsoft.com/office/drawing/2014/main" id="{4B7307E0-A1DF-C777-3E21-117FBA217484}"/>
              </a:ext>
            </a:extLst>
          </p:cNvPr>
          <p:cNvSpPr txBox="1"/>
          <p:nvPr/>
        </p:nvSpPr>
        <p:spPr>
          <a:xfrm>
            <a:off x="634365" y="5532120"/>
            <a:ext cx="1737360" cy="369332"/>
          </a:xfrm>
          <a:prstGeom prst="rect">
            <a:avLst/>
          </a:prstGeom>
          <a:noFill/>
        </p:spPr>
        <p:txBody>
          <a:bodyPr wrap="square" rtlCol="0">
            <a:spAutoFit/>
          </a:bodyPr>
          <a:lstStyle/>
          <a:p>
            <a:r>
              <a:rPr lang="en-US" dirty="0">
                <a:hlinkClick r:id="rId4" action="ppaction://hlinksldjump"/>
              </a:rPr>
              <a:t>NEXT</a:t>
            </a:r>
            <a:endParaRPr lang="en-US" dirty="0"/>
          </a:p>
        </p:txBody>
      </p:sp>
    </p:spTree>
    <p:extLst>
      <p:ext uri="{BB962C8B-B14F-4D97-AF65-F5344CB8AC3E}">
        <p14:creationId xmlns:p14="http://schemas.microsoft.com/office/powerpoint/2010/main" val="313279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9C14549-A557-1627-6ADF-2686E6FD6977}"/>
              </a:ext>
            </a:extLst>
          </p:cNvPr>
          <p:cNvPicPr>
            <a:picLocks noChangeAspect="1"/>
          </p:cNvPicPr>
          <p:nvPr/>
        </p:nvPicPr>
        <p:blipFill>
          <a:blip r:embed="rId2"/>
          <a:stretch>
            <a:fillRect/>
          </a:stretch>
        </p:blipFill>
        <p:spPr>
          <a:xfrm>
            <a:off x="2286000" y="517207"/>
            <a:ext cx="7620000" cy="4543425"/>
          </a:xfrm>
          <a:prstGeom prst="rect">
            <a:avLst/>
          </a:prstGeom>
        </p:spPr>
      </p:pic>
      <p:sp>
        <p:nvSpPr>
          <p:cNvPr id="3" name="TextBox 2">
            <a:extLst>
              <a:ext uri="{FF2B5EF4-FFF2-40B4-BE49-F238E27FC236}">
                <a16:creationId xmlns:a16="http://schemas.microsoft.com/office/drawing/2014/main" id="{A17ABC90-3C9A-D968-BA28-EF6FF584246B}"/>
              </a:ext>
            </a:extLst>
          </p:cNvPr>
          <p:cNvSpPr txBox="1"/>
          <p:nvPr/>
        </p:nvSpPr>
        <p:spPr>
          <a:xfrm>
            <a:off x="9972675" y="5263515"/>
            <a:ext cx="1663065" cy="646331"/>
          </a:xfrm>
          <a:prstGeom prst="rect">
            <a:avLst/>
          </a:prstGeom>
          <a:noFill/>
        </p:spPr>
        <p:txBody>
          <a:bodyPr wrap="square" rtlCol="0">
            <a:spAutoFit/>
          </a:bodyPr>
          <a:lstStyle/>
          <a:p>
            <a:r>
              <a:rPr lang="en-US" dirty="0">
                <a:hlinkClick r:id="rId3" action="ppaction://hlinksldjump"/>
              </a:rPr>
              <a:t>BACK TO QUESTION</a:t>
            </a:r>
            <a:endParaRPr lang="en-US" dirty="0"/>
          </a:p>
        </p:txBody>
      </p:sp>
      <p:sp>
        <p:nvSpPr>
          <p:cNvPr id="4" name="TextBox 3">
            <a:extLst>
              <a:ext uri="{FF2B5EF4-FFF2-40B4-BE49-F238E27FC236}">
                <a16:creationId xmlns:a16="http://schemas.microsoft.com/office/drawing/2014/main" id="{EC43AA6A-54DF-0CDC-AAD6-B17725E84086}"/>
              </a:ext>
            </a:extLst>
          </p:cNvPr>
          <p:cNvSpPr txBox="1"/>
          <p:nvPr/>
        </p:nvSpPr>
        <p:spPr>
          <a:xfrm>
            <a:off x="937260" y="5514975"/>
            <a:ext cx="1760220" cy="369332"/>
          </a:xfrm>
          <a:prstGeom prst="rect">
            <a:avLst/>
          </a:prstGeom>
          <a:noFill/>
        </p:spPr>
        <p:txBody>
          <a:bodyPr wrap="square" rtlCol="0">
            <a:spAutoFit/>
          </a:bodyPr>
          <a:lstStyle/>
          <a:p>
            <a:r>
              <a:rPr lang="en-US" dirty="0">
                <a:hlinkClick r:id="rId4" action="ppaction://hlinksldjump"/>
              </a:rPr>
              <a:t>NEXT</a:t>
            </a:r>
            <a:endParaRPr lang="en-US" dirty="0"/>
          </a:p>
        </p:txBody>
      </p:sp>
    </p:spTree>
    <p:extLst>
      <p:ext uri="{BB962C8B-B14F-4D97-AF65-F5344CB8AC3E}">
        <p14:creationId xmlns:p14="http://schemas.microsoft.com/office/powerpoint/2010/main" val="20692679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E5A1E-6627-DF55-198F-50FAACA5460E}"/>
              </a:ext>
            </a:extLst>
          </p:cNvPr>
          <p:cNvSpPr>
            <a:spLocks noGrp="1"/>
          </p:cNvSpPr>
          <p:nvPr>
            <p:ph type="title"/>
          </p:nvPr>
        </p:nvSpPr>
        <p:spPr>
          <a:xfrm>
            <a:off x="1451579" y="588645"/>
            <a:ext cx="9603275" cy="1131570"/>
          </a:xfrm>
        </p:spPr>
        <p:txBody>
          <a:bodyPr>
            <a:normAutofit fontScale="90000"/>
          </a:bodyPr>
          <a:lstStyle/>
          <a:p>
            <a:r>
              <a:rPr lang="en-US" dirty="0"/>
              <a:t>Did you do well? I hope so! Thanks for reading my power point and completing my short quiz, stay safe!</a:t>
            </a:r>
          </a:p>
        </p:txBody>
      </p:sp>
      <p:pic>
        <p:nvPicPr>
          <p:cNvPr id="3" name="Picture 2">
            <a:extLst>
              <a:ext uri="{FF2B5EF4-FFF2-40B4-BE49-F238E27FC236}">
                <a16:creationId xmlns:a16="http://schemas.microsoft.com/office/drawing/2014/main" id="{4E3DF2B3-E957-604D-55CC-CD3DF4ACBCE6}"/>
              </a:ext>
            </a:extLst>
          </p:cNvPr>
          <p:cNvPicPr>
            <a:picLocks noChangeAspect="1"/>
          </p:cNvPicPr>
          <p:nvPr/>
        </p:nvPicPr>
        <p:blipFill>
          <a:blip r:embed="rId2"/>
          <a:stretch>
            <a:fillRect/>
          </a:stretch>
        </p:blipFill>
        <p:spPr>
          <a:xfrm>
            <a:off x="4171950" y="2068830"/>
            <a:ext cx="3848100" cy="3848100"/>
          </a:xfrm>
          <a:prstGeom prst="rect">
            <a:avLst/>
          </a:prstGeom>
        </p:spPr>
      </p:pic>
    </p:spTree>
    <p:extLst>
      <p:ext uri="{BB962C8B-B14F-4D97-AF65-F5344CB8AC3E}">
        <p14:creationId xmlns:p14="http://schemas.microsoft.com/office/powerpoint/2010/main" val="5677823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B0B8E-F35D-F3B3-8494-7671E0355EBD}"/>
              </a:ext>
            </a:extLst>
          </p:cNvPr>
          <p:cNvSpPr>
            <a:spLocks noGrp="1"/>
          </p:cNvSpPr>
          <p:nvPr>
            <p:ph type="title"/>
          </p:nvPr>
        </p:nvSpPr>
        <p:spPr/>
        <p:txBody>
          <a:bodyPr/>
          <a:lstStyle/>
          <a:p>
            <a:r>
              <a:rPr lang="en-US" dirty="0"/>
              <a:t>What is cyber crime?</a:t>
            </a:r>
          </a:p>
        </p:txBody>
      </p:sp>
      <p:sp>
        <p:nvSpPr>
          <p:cNvPr id="3" name="Content Placeholder 2">
            <a:extLst>
              <a:ext uri="{FF2B5EF4-FFF2-40B4-BE49-F238E27FC236}">
                <a16:creationId xmlns:a16="http://schemas.microsoft.com/office/drawing/2014/main" id="{F21216C3-C67C-F4D7-60D9-EA8307A99D5E}"/>
              </a:ext>
            </a:extLst>
          </p:cNvPr>
          <p:cNvSpPr>
            <a:spLocks noGrp="1"/>
          </p:cNvSpPr>
          <p:nvPr>
            <p:ph idx="1"/>
          </p:nvPr>
        </p:nvSpPr>
        <p:spPr/>
        <p:txBody>
          <a:bodyPr/>
          <a:lstStyle/>
          <a:p>
            <a:pPr algn="l"/>
            <a:r>
              <a:rPr lang="en-US" b="0" i="0" dirty="0">
                <a:effectLst/>
                <a:latin typeface="arial" panose="020B0604020202020204" pitchFamily="34" charset="0"/>
              </a:rPr>
              <a:t>Cybercrime, also called computer crime, the use of a computer as an instrument to further illegal ends, such as committing fraud, and intellectual property, stealing identities, or violating privacy.</a:t>
            </a:r>
          </a:p>
          <a:p>
            <a:pPr algn="l"/>
            <a:r>
              <a:rPr lang="en-US" dirty="0">
                <a:latin typeface="arial" panose="020B0604020202020204" pitchFamily="34" charset="0"/>
              </a:rPr>
              <a:t>More over, cyber crime is committing illegal ends. There are types of cyber crime, let me show you a few of them.</a:t>
            </a:r>
            <a:endParaRPr lang="en-US" b="0" i="0" dirty="0">
              <a:effectLst/>
              <a:latin typeface="arial" panose="020B0604020202020204" pitchFamily="34" charset="0"/>
            </a:endParaRPr>
          </a:p>
          <a:p>
            <a:pPr marL="0" indent="0">
              <a:buNone/>
            </a:pPr>
            <a:br>
              <a:rPr lang="en-US" b="0" i="0" dirty="0">
                <a:solidFill>
                  <a:srgbClr val="BDC1C6"/>
                </a:solidFill>
                <a:effectLst/>
                <a:latin typeface="arial" panose="020B0604020202020204" pitchFamily="34" charset="0"/>
              </a:rPr>
            </a:br>
            <a:endParaRPr lang="en-US" dirty="0"/>
          </a:p>
        </p:txBody>
      </p:sp>
    </p:spTree>
    <p:extLst>
      <p:ext uri="{BB962C8B-B14F-4D97-AF65-F5344CB8AC3E}">
        <p14:creationId xmlns:p14="http://schemas.microsoft.com/office/powerpoint/2010/main" val="3343151749"/>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3C952-56FC-A807-CC21-2B4A7B4FC0D8}"/>
              </a:ext>
            </a:extLst>
          </p:cNvPr>
          <p:cNvSpPr>
            <a:spLocks noGrp="1"/>
          </p:cNvSpPr>
          <p:nvPr>
            <p:ph type="title"/>
          </p:nvPr>
        </p:nvSpPr>
        <p:spPr/>
        <p:txBody>
          <a:bodyPr/>
          <a:lstStyle/>
          <a:p>
            <a:r>
              <a:rPr lang="en-US" dirty="0"/>
              <a:t>Identity theft</a:t>
            </a:r>
          </a:p>
        </p:txBody>
      </p:sp>
      <p:pic>
        <p:nvPicPr>
          <p:cNvPr id="5" name="Picture Placeholder 4">
            <a:extLst>
              <a:ext uri="{FF2B5EF4-FFF2-40B4-BE49-F238E27FC236}">
                <a16:creationId xmlns:a16="http://schemas.microsoft.com/office/drawing/2014/main" id="{5C58BF3D-E9CE-AB3D-7496-7060D52D0D2E}"/>
              </a:ext>
            </a:extLst>
          </p:cNvPr>
          <p:cNvPicPr>
            <a:picLocks noGrp="1" noChangeAspect="1"/>
          </p:cNvPicPr>
          <p:nvPr>
            <p:ph type="pic" idx="1"/>
          </p:nvPr>
        </p:nvPicPr>
        <p:blipFill>
          <a:blip r:embed="rId2"/>
          <a:srcRect l="31204" r="31204"/>
          <a:stretch>
            <a:fillRect/>
          </a:stretch>
        </p:blipFill>
        <p:spPr>
          <a:prstGeom prst="rect">
            <a:avLst/>
          </a:prstGeom>
        </p:spPr>
      </p:pic>
      <p:sp>
        <p:nvSpPr>
          <p:cNvPr id="4" name="Text Placeholder 3">
            <a:extLst>
              <a:ext uri="{FF2B5EF4-FFF2-40B4-BE49-F238E27FC236}">
                <a16:creationId xmlns:a16="http://schemas.microsoft.com/office/drawing/2014/main" id="{45979A0E-2275-B903-2A9A-DBCBCFE1F62B}"/>
              </a:ext>
            </a:extLst>
          </p:cNvPr>
          <p:cNvSpPr>
            <a:spLocks noGrp="1"/>
          </p:cNvSpPr>
          <p:nvPr>
            <p:ph type="body" sz="half" idx="2"/>
          </p:nvPr>
        </p:nvSpPr>
        <p:spPr/>
        <p:txBody>
          <a:bodyPr/>
          <a:lstStyle/>
          <a:p>
            <a:r>
              <a:rPr lang="en-US" dirty="0"/>
              <a:t>Identity theft is when a criminal steals a personal information such as a person’s name and address.</a:t>
            </a:r>
          </a:p>
          <a:p>
            <a:r>
              <a:rPr lang="en-US" dirty="0"/>
              <a:t>Or when someone pretends to be some that you may know.</a:t>
            </a:r>
          </a:p>
        </p:txBody>
      </p:sp>
    </p:spTree>
    <p:extLst>
      <p:ext uri="{BB962C8B-B14F-4D97-AF65-F5344CB8AC3E}">
        <p14:creationId xmlns:p14="http://schemas.microsoft.com/office/powerpoint/2010/main" val="2349016392"/>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B9A2B-7D16-682B-2ED3-759F23D104D1}"/>
              </a:ext>
            </a:extLst>
          </p:cNvPr>
          <p:cNvSpPr>
            <a:spLocks noGrp="1"/>
          </p:cNvSpPr>
          <p:nvPr>
            <p:ph type="title"/>
          </p:nvPr>
        </p:nvSpPr>
        <p:spPr/>
        <p:txBody>
          <a:bodyPr/>
          <a:lstStyle/>
          <a:p>
            <a:r>
              <a:rPr lang="en-US" dirty="0"/>
              <a:t>Phishing</a:t>
            </a:r>
          </a:p>
        </p:txBody>
      </p:sp>
      <p:pic>
        <p:nvPicPr>
          <p:cNvPr id="5" name="Picture Placeholder 4">
            <a:extLst>
              <a:ext uri="{FF2B5EF4-FFF2-40B4-BE49-F238E27FC236}">
                <a16:creationId xmlns:a16="http://schemas.microsoft.com/office/drawing/2014/main" id="{249FE8C7-0BFA-B36B-24AF-794B37BB46F3}"/>
              </a:ext>
            </a:extLst>
          </p:cNvPr>
          <p:cNvPicPr>
            <a:picLocks noGrp="1" noChangeAspect="1"/>
          </p:cNvPicPr>
          <p:nvPr>
            <p:ph type="pic" idx="1"/>
          </p:nvPr>
        </p:nvPicPr>
        <p:blipFill>
          <a:blip r:embed="rId2"/>
          <a:srcRect l="22972" r="22972"/>
          <a:stretch>
            <a:fillRect/>
          </a:stretch>
        </p:blipFill>
        <p:spPr>
          <a:prstGeom prst="rect">
            <a:avLst/>
          </a:prstGeom>
        </p:spPr>
      </p:pic>
      <p:sp>
        <p:nvSpPr>
          <p:cNvPr id="4" name="Text Placeholder 3">
            <a:extLst>
              <a:ext uri="{FF2B5EF4-FFF2-40B4-BE49-F238E27FC236}">
                <a16:creationId xmlns:a16="http://schemas.microsoft.com/office/drawing/2014/main" id="{8E2E0B9E-D878-D26B-44F3-A33536778CEA}"/>
              </a:ext>
            </a:extLst>
          </p:cNvPr>
          <p:cNvSpPr>
            <a:spLocks noGrp="1"/>
          </p:cNvSpPr>
          <p:nvPr>
            <p:ph type="body" sz="half" idx="2"/>
          </p:nvPr>
        </p:nvSpPr>
        <p:spPr/>
        <p:txBody>
          <a:bodyPr/>
          <a:lstStyle/>
          <a:p>
            <a:r>
              <a:rPr lang="en-US" dirty="0"/>
              <a:t>Phishing is when a criminal creates a fake website that looks like the official website of a real bank or internet shopping website.</a:t>
            </a:r>
          </a:p>
          <a:p>
            <a:endParaRPr lang="en-US" dirty="0"/>
          </a:p>
        </p:txBody>
      </p:sp>
    </p:spTree>
    <p:extLst>
      <p:ext uri="{BB962C8B-B14F-4D97-AF65-F5344CB8AC3E}">
        <p14:creationId xmlns:p14="http://schemas.microsoft.com/office/powerpoint/2010/main" val="157922305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B8E05-265F-24CB-8033-9DD6EDA73DDF}"/>
              </a:ext>
            </a:extLst>
          </p:cNvPr>
          <p:cNvSpPr>
            <a:spLocks noGrp="1"/>
          </p:cNvSpPr>
          <p:nvPr>
            <p:ph type="title"/>
          </p:nvPr>
        </p:nvSpPr>
        <p:spPr/>
        <p:txBody>
          <a:bodyPr/>
          <a:lstStyle/>
          <a:p>
            <a:r>
              <a:rPr lang="en-US" dirty="0"/>
              <a:t>Scamming</a:t>
            </a:r>
          </a:p>
        </p:txBody>
      </p:sp>
      <p:sp>
        <p:nvSpPr>
          <p:cNvPr id="3" name="Picture Placeholder 2">
            <a:extLst>
              <a:ext uri="{FF2B5EF4-FFF2-40B4-BE49-F238E27FC236}">
                <a16:creationId xmlns:a16="http://schemas.microsoft.com/office/drawing/2014/main" id="{DF2330D9-4F26-7DCF-1303-E400F45C62C1}"/>
              </a:ext>
            </a:extLst>
          </p:cNvPr>
          <p:cNvSpPr>
            <a:spLocks noGrp="1"/>
          </p:cNvSpPr>
          <p:nvPr>
            <p:ph type="pic" idx="1"/>
          </p:nvPr>
        </p:nvSpPr>
        <p:spPr/>
      </p:sp>
      <p:sp>
        <p:nvSpPr>
          <p:cNvPr id="4" name="Text Placeholder 3">
            <a:extLst>
              <a:ext uri="{FF2B5EF4-FFF2-40B4-BE49-F238E27FC236}">
                <a16:creationId xmlns:a16="http://schemas.microsoft.com/office/drawing/2014/main" id="{27A25199-BA60-CF20-D530-A644AEDF0DCA}"/>
              </a:ext>
            </a:extLst>
          </p:cNvPr>
          <p:cNvSpPr>
            <a:spLocks noGrp="1"/>
          </p:cNvSpPr>
          <p:nvPr>
            <p:ph type="body" sz="half" idx="2"/>
          </p:nvPr>
        </p:nvSpPr>
        <p:spPr/>
        <p:txBody>
          <a:bodyPr/>
          <a:lstStyle/>
          <a:p>
            <a:r>
              <a:rPr lang="en-US" dirty="0"/>
              <a:t>Scamming is when a criminal sends out an email that asks for money. Sometimes the email contains a threat that the victim owes money and will have to go to court, without them actually owing them money.</a:t>
            </a:r>
          </a:p>
        </p:txBody>
      </p:sp>
      <p:pic>
        <p:nvPicPr>
          <p:cNvPr id="5" name="Picture 4">
            <a:extLst>
              <a:ext uri="{FF2B5EF4-FFF2-40B4-BE49-F238E27FC236}">
                <a16:creationId xmlns:a16="http://schemas.microsoft.com/office/drawing/2014/main" id="{76E02857-1992-9FAA-D915-E3FAE6047661}"/>
              </a:ext>
            </a:extLst>
          </p:cNvPr>
          <p:cNvPicPr>
            <a:picLocks noChangeAspect="1"/>
          </p:cNvPicPr>
          <p:nvPr/>
        </p:nvPicPr>
        <p:blipFill>
          <a:blip r:embed="rId2"/>
          <a:stretch>
            <a:fillRect/>
          </a:stretch>
        </p:blipFill>
        <p:spPr>
          <a:xfrm>
            <a:off x="8124389" y="1022986"/>
            <a:ext cx="2809875" cy="3965883"/>
          </a:xfrm>
          <a:prstGeom prst="rect">
            <a:avLst/>
          </a:prstGeom>
        </p:spPr>
      </p:pic>
    </p:spTree>
    <p:extLst>
      <p:ext uri="{BB962C8B-B14F-4D97-AF65-F5344CB8AC3E}">
        <p14:creationId xmlns:p14="http://schemas.microsoft.com/office/powerpoint/2010/main" val="1985504217"/>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3A75D-1C04-D031-BC89-DF7761372AA4}"/>
              </a:ext>
            </a:extLst>
          </p:cNvPr>
          <p:cNvSpPr>
            <a:spLocks noGrp="1"/>
          </p:cNvSpPr>
          <p:nvPr>
            <p:ph type="title"/>
          </p:nvPr>
        </p:nvSpPr>
        <p:spPr/>
        <p:txBody>
          <a:bodyPr/>
          <a:lstStyle/>
          <a:p>
            <a:r>
              <a:rPr lang="en-US" dirty="0"/>
              <a:t>Hacking</a:t>
            </a:r>
          </a:p>
        </p:txBody>
      </p:sp>
      <p:sp>
        <p:nvSpPr>
          <p:cNvPr id="3" name="Picture Placeholder 2">
            <a:extLst>
              <a:ext uri="{FF2B5EF4-FFF2-40B4-BE49-F238E27FC236}">
                <a16:creationId xmlns:a16="http://schemas.microsoft.com/office/drawing/2014/main" id="{FB5457EB-10EC-20B4-41E9-F6CA98419BB7}"/>
              </a:ext>
            </a:extLst>
          </p:cNvPr>
          <p:cNvSpPr>
            <a:spLocks noGrp="1"/>
          </p:cNvSpPr>
          <p:nvPr>
            <p:ph type="pic" idx="1"/>
          </p:nvPr>
        </p:nvSpPr>
        <p:spPr/>
      </p:sp>
      <p:sp>
        <p:nvSpPr>
          <p:cNvPr id="4" name="Text Placeholder 3">
            <a:extLst>
              <a:ext uri="{FF2B5EF4-FFF2-40B4-BE49-F238E27FC236}">
                <a16:creationId xmlns:a16="http://schemas.microsoft.com/office/drawing/2014/main" id="{A510D272-842A-9F59-144D-B52AB56E7E50}"/>
              </a:ext>
            </a:extLst>
          </p:cNvPr>
          <p:cNvSpPr>
            <a:spLocks noGrp="1"/>
          </p:cNvSpPr>
          <p:nvPr>
            <p:ph type="body" sz="half" idx="2"/>
          </p:nvPr>
        </p:nvSpPr>
        <p:spPr/>
        <p:txBody>
          <a:bodyPr/>
          <a:lstStyle/>
          <a:p>
            <a:r>
              <a:rPr lang="en-US" dirty="0"/>
              <a:t>Hacking is when a criminal breaks into computer system, usually to steal files or personal information.</a:t>
            </a:r>
          </a:p>
          <a:p>
            <a:r>
              <a:rPr lang="en-US" dirty="0"/>
              <a:t>For example, a hacker decides to steak personal or important information, by using hack, and breaking into a computer system.</a:t>
            </a:r>
          </a:p>
        </p:txBody>
      </p:sp>
      <p:pic>
        <p:nvPicPr>
          <p:cNvPr id="5" name="Picture 4">
            <a:extLst>
              <a:ext uri="{FF2B5EF4-FFF2-40B4-BE49-F238E27FC236}">
                <a16:creationId xmlns:a16="http://schemas.microsoft.com/office/drawing/2014/main" id="{F02E35F1-BBB7-DDB0-ECA7-975F06BCB78E}"/>
              </a:ext>
            </a:extLst>
          </p:cNvPr>
          <p:cNvPicPr>
            <a:picLocks noChangeAspect="1"/>
          </p:cNvPicPr>
          <p:nvPr/>
        </p:nvPicPr>
        <p:blipFill>
          <a:blip r:embed="rId2"/>
          <a:stretch>
            <a:fillRect/>
          </a:stretch>
        </p:blipFill>
        <p:spPr>
          <a:xfrm>
            <a:off x="8133190" y="1122542"/>
            <a:ext cx="2782370" cy="3866327"/>
          </a:xfrm>
          <a:prstGeom prst="rect">
            <a:avLst/>
          </a:prstGeom>
        </p:spPr>
      </p:pic>
    </p:spTree>
    <p:extLst>
      <p:ext uri="{BB962C8B-B14F-4D97-AF65-F5344CB8AC3E}">
        <p14:creationId xmlns:p14="http://schemas.microsoft.com/office/powerpoint/2010/main" val="218422673"/>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12449-F59E-0D4C-6247-2926F33E2B65}"/>
              </a:ext>
            </a:extLst>
          </p:cNvPr>
          <p:cNvSpPr>
            <a:spLocks noGrp="1"/>
          </p:cNvSpPr>
          <p:nvPr>
            <p:ph type="title"/>
          </p:nvPr>
        </p:nvSpPr>
        <p:spPr/>
        <p:txBody>
          <a:bodyPr/>
          <a:lstStyle/>
          <a:p>
            <a:r>
              <a:rPr lang="en-US" dirty="0"/>
              <a:t>Who are cybercriminals? </a:t>
            </a:r>
          </a:p>
        </p:txBody>
      </p:sp>
      <p:sp>
        <p:nvSpPr>
          <p:cNvPr id="3" name="Content Placeholder 2">
            <a:extLst>
              <a:ext uri="{FF2B5EF4-FFF2-40B4-BE49-F238E27FC236}">
                <a16:creationId xmlns:a16="http://schemas.microsoft.com/office/drawing/2014/main" id="{F6328E02-7FA7-CBB5-F656-ACDEFDD156E0}"/>
              </a:ext>
            </a:extLst>
          </p:cNvPr>
          <p:cNvSpPr>
            <a:spLocks noGrp="1"/>
          </p:cNvSpPr>
          <p:nvPr>
            <p:ph idx="1"/>
          </p:nvPr>
        </p:nvSpPr>
        <p:spPr/>
        <p:txBody>
          <a:bodyPr/>
          <a:lstStyle/>
          <a:p>
            <a:r>
              <a:rPr lang="en-US" dirty="0"/>
              <a:t>A cybercriminal is someone who uses the internet to commit their crimes. Some cybercriminals sell illegally over the internet. Some cybercriminals attempt to steal money and other possessions from people.</a:t>
            </a:r>
          </a:p>
          <a:p>
            <a:r>
              <a:rPr lang="en-US" dirty="0"/>
              <a:t>Basically cybercriminals are the people who commit cybercrimes and illegal ends, there are also many more types of cyber crime, these are just some of them, that are used more often, lets take a small quiz to see if you understood what cybercrime is. </a:t>
            </a:r>
          </a:p>
        </p:txBody>
      </p:sp>
    </p:spTree>
    <p:extLst>
      <p:ext uri="{BB962C8B-B14F-4D97-AF65-F5344CB8AC3E}">
        <p14:creationId xmlns:p14="http://schemas.microsoft.com/office/powerpoint/2010/main" val="1548524348"/>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61B18-31FA-1A89-183F-E2BDA44C539A}"/>
              </a:ext>
            </a:extLst>
          </p:cNvPr>
          <p:cNvSpPr>
            <a:spLocks noGrp="1"/>
          </p:cNvSpPr>
          <p:nvPr>
            <p:ph type="title"/>
          </p:nvPr>
        </p:nvSpPr>
        <p:spPr/>
        <p:txBody>
          <a:bodyPr/>
          <a:lstStyle/>
          <a:p>
            <a:r>
              <a:rPr lang="en-US" dirty="0"/>
              <a:t>If someone who u don’t know, sent you and email what do you do?</a:t>
            </a:r>
          </a:p>
        </p:txBody>
      </p:sp>
      <p:sp>
        <p:nvSpPr>
          <p:cNvPr id="3" name="TextBox 2">
            <a:extLst>
              <a:ext uri="{FF2B5EF4-FFF2-40B4-BE49-F238E27FC236}">
                <a16:creationId xmlns:a16="http://schemas.microsoft.com/office/drawing/2014/main" id="{27151937-479A-ADE6-D7EC-918CFE549389}"/>
              </a:ext>
            </a:extLst>
          </p:cNvPr>
          <p:cNvSpPr txBox="1"/>
          <p:nvPr/>
        </p:nvSpPr>
        <p:spPr>
          <a:xfrm>
            <a:off x="1451579" y="3474720"/>
            <a:ext cx="3583305" cy="523220"/>
          </a:xfrm>
          <a:prstGeom prst="rect">
            <a:avLst/>
          </a:prstGeom>
          <a:noFill/>
        </p:spPr>
        <p:txBody>
          <a:bodyPr wrap="square" rtlCol="0">
            <a:spAutoFit/>
          </a:bodyPr>
          <a:lstStyle/>
          <a:p>
            <a:r>
              <a:rPr lang="en-US" sz="2800" dirty="0">
                <a:hlinkClick r:id="rId2" action="ppaction://hlinksldjump"/>
              </a:rPr>
              <a:t>Open the email</a:t>
            </a:r>
            <a:endParaRPr lang="en-US" sz="2800" dirty="0"/>
          </a:p>
        </p:txBody>
      </p:sp>
      <p:sp>
        <p:nvSpPr>
          <p:cNvPr id="4" name="TextBox 3">
            <a:extLst>
              <a:ext uri="{FF2B5EF4-FFF2-40B4-BE49-F238E27FC236}">
                <a16:creationId xmlns:a16="http://schemas.microsoft.com/office/drawing/2014/main" id="{0364E5CE-2467-9857-DBA5-CBBD71E0297D}"/>
              </a:ext>
            </a:extLst>
          </p:cNvPr>
          <p:cNvSpPr txBox="1"/>
          <p:nvPr/>
        </p:nvSpPr>
        <p:spPr>
          <a:xfrm>
            <a:off x="7658100" y="3417570"/>
            <a:ext cx="2680335" cy="1384995"/>
          </a:xfrm>
          <a:prstGeom prst="rect">
            <a:avLst/>
          </a:prstGeom>
          <a:noFill/>
        </p:spPr>
        <p:txBody>
          <a:bodyPr wrap="square" rtlCol="0">
            <a:spAutoFit/>
          </a:bodyPr>
          <a:lstStyle/>
          <a:p>
            <a:r>
              <a:rPr lang="en-US" sz="2800" dirty="0">
                <a:hlinkClick r:id="rId3" action="ppaction://hlinksldjump"/>
              </a:rPr>
              <a:t>Leave it unopened and tell your parents</a:t>
            </a:r>
            <a:endParaRPr lang="en-US" sz="2800" dirty="0"/>
          </a:p>
        </p:txBody>
      </p:sp>
    </p:spTree>
    <p:extLst>
      <p:ext uri="{BB962C8B-B14F-4D97-AF65-F5344CB8AC3E}">
        <p14:creationId xmlns:p14="http://schemas.microsoft.com/office/powerpoint/2010/main" val="2420197240"/>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0B0F3EC-874F-3205-DF79-0D65730981F7}"/>
              </a:ext>
            </a:extLst>
          </p:cNvPr>
          <p:cNvPicPr>
            <a:picLocks noChangeAspect="1"/>
          </p:cNvPicPr>
          <p:nvPr/>
        </p:nvPicPr>
        <p:blipFill>
          <a:blip r:embed="rId2"/>
          <a:stretch>
            <a:fillRect/>
          </a:stretch>
        </p:blipFill>
        <p:spPr>
          <a:xfrm>
            <a:off x="2789872" y="1028700"/>
            <a:ext cx="6875952" cy="3935730"/>
          </a:xfrm>
          <a:prstGeom prst="rect">
            <a:avLst/>
          </a:prstGeom>
        </p:spPr>
      </p:pic>
      <p:sp>
        <p:nvSpPr>
          <p:cNvPr id="4" name="TextBox 3">
            <a:extLst>
              <a:ext uri="{FF2B5EF4-FFF2-40B4-BE49-F238E27FC236}">
                <a16:creationId xmlns:a16="http://schemas.microsoft.com/office/drawing/2014/main" id="{3FA7CBF7-0EF9-295B-2A38-1A87733BD841}"/>
              </a:ext>
            </a:extLst>
          </p:cNvPr>
          <p:cNvSpPr txBox="1"/>
          <p:nvPr/>
        </p:nvSpPr>
        <p:spPr>
          <a:xfrm>
            <a:off x="8909685" y="5377815"/>
            <a:ext cx="2406015" cy="369332"/>
          </a:xfrm>
          <a:prstGeom prst="rect">
            <a:avLst/>
          </a:prstGeom>
          <a:noFill/>
        </p:spPr>
        <p:txBody>
          <a:bodyPr wrap="square" rtlCol="0">
            <a:spAutoFit/>
          </a:bodyPr>
          <a:lstStyle/>
          <a:p>
            <a:r>
              <a:rPr lang="en-US" dirty="0">
                <a:hlinkClick r:id="rId3" action="ppaction://hlinksldjump"/>
              </a:rPr>
              <a:t>BACK TO QUESTION</a:t>
            </a:r>
            <a:endParaRPr lang="en-US" dirty="0"/>
          </a:p>
        </p:txBody>
      </p:sp>
      <p:sp>
        <p:nvSpPr>
          <p:cNvPr id="5" name="TextBox 4">
            <a:extLst>
              <a:ext uri="{FF2B5EF4-FFF2-40B4-BE49-F238E27FC236}">
                <a16:creationId xmlns:a16="http://schemas.microsoft.com/office/drawing/2014/main" id="{4B7307E0-A1DF-C777-3E21-117FBA217484}"/>
              </a:ext>
            </a:extLst>
          </p:cNvPr>
          <p:cNvSpPr txBox="1"/>
          <p:nvPr/>
        </p:nvSpPr>
        <p:spPr>
          <a:xfrm>
            <a:off x="634365" y="5532120"/>
            <a:ext cx="1737360" cy="369332"/>
          </a:xfrm>
          <a:prstGeom prst="rect">
            <a:avLst/>
          </a:prstGeom>
          <a:noFill/>
        </p:spPr>
        <p:txBody>
          <a:bodyPr wrap="square" rtlCol="0">
            <a:spAutoFit/>
          </a:bodyPr>
          <a:lstStyle/>
          <a:p>
            <a:r>
              <a:rPr lang="en-US" dirty="0">
                <a:hlinkClick r:id="rId4" action="ppaction://hlinksldjump"/>
              </a:rPr>
              <a:t>NEXT</a:t>
            </a:r>
            <a:endParaRPr lang="en-US" dirty="0"/>
          </a:p>
        </p:txBody>
      </p:sp>
    </p:spTree>
    <p:extLst>
      <p:ext uri="{BB962C8B-B14F-4D97-AF65-F5344CB8AC3E}">
        <p14:creationId xmlns:p14="http://schemas.microsoft.com/office/powerpoint/2010/main" val="31837354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77</TotalTime>
  <Words>404</Words>
  <Application>Microsoft Office PowerPoint</Application>
  <PresentationFormat>Widescreen</PresentationFormat>
  <Paragraphs>34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vt:lpstr>
      <vt:lpstr>Gill Sans MT</vt:lpstr>
      <vt:lpstr>Gallery</vt:lpstr>
      <vt:lpstr>Cybercrime</vt:lpstr>
      <vt:lpstr>What is cyber crime?</vt:lpstr>
      <vt:lpstr>Identity theft</vt:lpstr>
      <vt:lpstr>Phishing</vt:lpstr>
      <vt:lpstr>Scamming</vt:lpstr>
      <vt:lpstr>Hacking</vt:lpstr>
      <vt:lpstr>Who are cybercriminals? </vt:lpstr>
      <vt:lpstr>If someone who u don’t know, sent you and email what do you do?</vt:lpstr>
      <vt:lpstr>PowerPoint Presentation</vt:lpstr>
      <vt:lpstr>PowerPoint Presentation</vt:lpstr>
      <vt:lpstr>While opening a website, should you make sure if it’s a real website or a phishing website?</vt:lpstr>
      <vt:lpstr>PowerPoint Presentation</vt:lpstr>
      <vt:lpstr>PowerPoint Presentation</vt:lpstr>
      <vt:lpstr>Did you do well? I hope so! Thanks for reading my power point and completing my short quiz, stay safe!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Cybercrime</dc:title>
  <dc:creator>faisal shmaisani</dc:creator>
  <cp:lastModifiedBy>faisal shmaisani</cp:lastModifiedBy>
  <cp:revision>1</cp:revision>
  <dcterms:created xsi:type="dcterms:W3CDTF">2022-09-21T18:55:01Z</dcterms:created>
  <dcterms:modified xsi:type="dcterms:W3CDTF">2022-09-21T20:12:09Z</dcterms:modified>
</cp:coreProperties>
</file>