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974" y="2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6F4C1-4F73-485B-AC8A-AC24FA26E9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051C29-AB04-41F7-94E1-0CF99C5FB4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59185-DA5F-4F87-A456-4DA103433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0DE3E-C1E9-4523-83E8-1BA9ECA63ECB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0861D-0CDD-47C3-9F8D-D65C94C0C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EEFD04-0114-421D-904C-C695F17F9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A53CC-8392-4CA4-AE5D-6008D6B6A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063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FFCF5-A399-444C-A2ED-39C4437E4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65F62A-E354-4608-8492-252035950D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E6ED9A-5FF2-4CC6-9954-7065ADE79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0DE3E-C1E9-4523-83E8-1BA9ECA63ECB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519FE1-A840-43C8-A79C-DBBA43DBE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C1371D-56F4-4598-A33E-385FFE206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A53CC-8392-4CA4-AE5D-6008D6B6A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068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E3392B-8760-4BB8-AAF2-F3728508FB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3B8E80-CAD4-40EF-82B2-31DF072CBC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707F2E-822A-4FCD-B6AD-70B644146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0DE3E-C1E9-4523-83E8-1BA9ECA63ECB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21B2A-91B0-410F-9318-FD74934D4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CA625-5B8C-4DB5-B0EF-6C7D072DA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A53CC-8392-4CA4-AE5D-6008D6B6A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319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ADAB8-186F-4358-A93B-8A0DED918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0DF69B-A000-453B-8FBA-5BFD3B2E7A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7B8C8D-1F95-48EF-A079-03DC8D6C3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0DE3E-C1E9-4523-83E8-1BA9ECA63ECB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14108-9E02-4941-A141-94EA391D2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F513C-F705-479D-8A24-2D886F905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A53CC-8392-4CA4-AE5D-6008D6B6A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83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2BB60-2495-40E0-8F66-D20304428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9C4EB4-9624-4F95-BA3C-C562C1C23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FC279-B3B2-498F-BCA5-EE727C487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0DE3E-C1E9-4523-83E8-1BA9ECA63ECB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2B9730-E53D-40ED-BBBC-70E8E0104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E863B7-7B69-4908-9F1B-8DD02198E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A53CC-8392-4CA4-AE5D-6008D6B6A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635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E405E-A54F-4418-9035-8C640F9D6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B108B-EFA1-4204-9BF8-4547AE8EEC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F746E3-D150-4F8E-8F29-1EC7FEB66F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43356E-A872-4962-8540-DBA9A3F2E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0DE3E-C1E9-4523-83E8-1BA9ECA63ECB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081F16-4BA6-426D-A1FD-6D5C4C8E7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82ADC9-DB31-4E09-94F6-33F950CBA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A53CC-8392-4CA4-AE5D-6008D6B6A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113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4FB39-F2D4-4554-B800-DF28CB984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492B18-0BDC-4B40-A1E1-78109FDB53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758860-3FB7-47CB-BE61-3D1131F957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491A52-8995-4546-BC00-CF04CB282A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F36CC3-6267-4E80-BBD9-294A322769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6AF785-57FE-4333-80BB-4BDEE9969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0DE3E-C1E9-4523-83E8-1BA9ECA63ECB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3F5AC5-4875-4F73-B83A-D628BD8B9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F9B74F-6187-4EB8-A552-7CE1F1085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A53CC-8392-4CA4-AE5D-6008D6B6A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726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B342B-BB9E-4A1F-9697-B07164DE0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868E09-6AAE-40B1-8C6A-8DDCC40E5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0DE3E-C1E9-4523-83E8-1BA9ECA63ECB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B5AF0E-44AC-405F-8EA7-00C483526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E33E87-80F1-417C-A9FD-5848670D8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A53CC-8392-4CA4-AE5D-6008D6B6A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352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551BE3-8A91-4E35-8FB1-23482A966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0DE3E-C1E9-4523-83E8-1BA9ECA63ECB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6F02CE-06CC-4C00-B48C-47E7ECA72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42CBC5-A190-4675-95BA-17C369BBE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A53CC-8392-4CA4-AE5D-6008D6B6A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914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CAFCC-5085-43AE-89BB-72673EA5F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3C37EA-F430-4B14-B550-2D45F89C5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894EB2-054B-4935-8B39-D1523506F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80FC98-7571-42FB-9681-4D5020514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0DE3E-C1E9-4523-83E8-1BA9ECA63ECB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99DF72-1D58-48AF-A85E-CF5F7D5DA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49794E-816B-410D-8B00-6DFDC25C0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A53CC-8392-4CA4-AE5D-6008D6B6A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30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0F7F7-9D44-4825-860F-86E61A020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9EA3EA-41F6-454D-8307-1863B28386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21ADD5-1509-48FB-8583-9696694734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A8B1AC-7C4C-4CDF-A83D-80777A84B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0DE3E-C1E9-4523-83E8-1BA9ECA63ECB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E03321-31F7-4802-AD20-30FC0370E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B9219D-5A03-429E-8734-E8A97B943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A53CC-8392-4CA4-AE5D-6008D6B6A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797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A919A1-3D33-4347-AAE0-00B6E145F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84C2D9-AD44-4FB9-A619-1D84C3A9C6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4C0489-BAC3-4E93-89C1-3D6DD3FF9F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0DE3E-C1E9-4523-83E8-1BA9ECA63ECB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D4901-E2A2-4315-801E-F40A249BA4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717F7-9455-44F6-87A3-7356CB90A4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A53CC-8392-4CA4-AE5D-6008D6B6A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795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Man working on pc stock vector. Illustration of laptop - 115379858">
            <a:extLst>
              <a:ext uri="{FF2B5EF4-FFF2-40B4-BE49-F238E27FC236}">
                <a16:creationId xmlns:a16="http://schemas.microsoft.com/office/drawing/2014/main" id="{BE5C97AC-68A2-43D5-9E80-F1C82DD0F8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3947" y="2783840"/>
            <a:ext cx="4624106" cy="4236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2ED5C5E-B809-4CC0-B34A-AB5FC8F4F4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20480"/>
            <a:ext cx="9144000" cy="2387600"/>
          </a:xfrm>
        </p:spPr>
        <p:txBody>
          <a:bodyPr>
            <a:normAutofit/>
          </a:bodyPr>
          <a:lstStyle/>
          <a:p>
            <a:r>
              <a:rPr lang="en-US" sz="6600" b="1" dirty="0"/>
              <a:t>Staying safe while solving computer problems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76E7F8-F6F1-46E6-A369-9FCB30EE8920}"/>
              </a:ext>
            </a:extLst>
          </p:cNvPr>
          <p:cNvSpPr txBox="1"/>
          <p:nvPr/>
        </p:nvSpPr>
        <p:spPr>
          <a:xfrm>
            <a:off x="0" y="0"/>
            <a:ext cx="2296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Rakan nahhas 8d</a:t>
            </a:r>
          </a:p>
        </p:txBody>
      </p:sp>
    </p:spTree>
    <p:extLst>
      <p:ext uri="{BB962C8B-B14F-4D97-AF65-F5344CB8AC3E}">
        <p14:creationId xmlns:p14="http://schemas.microsoft.com/office/powerpoint/2010/main" val="3010897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F1F06-A479-4021-8133-9E4D44BAE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/>
          <a:lstStyle/>
          <a:p>
            <a:pPr algn="ctr"/>
            <a:r>
              <a:rPr lang="en-US" b="1" dirty="0"/>
              <a:t>Do not open case of your computer or any device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801E4C-66F9-489E-BFB6-595876398538}"/>
              </a:ext>
            </a:extLst>
          </p:cNvPr>
          <p:cNvSpPr txBox="1"/>
          <p:nvPr/>
        </p:nvSpPr>
        <p:spPr>
          <a:xfrm>
            <a:off x="682906" y="1817225"/>
            <a:ext cx="459515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Opening your devices can sometimes lead to the risk of something not working and it could get all dusty.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7C35432-FA85-4A11-9734-9C576C89554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27"/>
          <a:stretch/>
        </p:blipFill>
        <p:spPr>
          <a:xfrm>
            <a:off x="4838218" y="3484123"/>
            <a:ext cx="7353782" cy="3373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024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ble Ports Jacks Different Digital Outputs Vector Flat Stock Vector -  Illustration of connection, icon: 105757186">
            <a:extLst>
              <a:ext uri="{FF2B5EF4-FFF2-40B4-BE49-F238E27FC236}">
                <a16:creationId xmlns:a16="http://schemas.microsoft.com/office/drawing/2014/main" id="{839E89E7-9A7F-425D-9523-93612A14A1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394" y="1215343"/>
            <a:ext cx="5839428" cy="5839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DF1711C-F409-45FB-89AD-8AA54C1A3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Never put force on cables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96953-1520-481C-B237-BB1F24B1B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4381981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Putting force on cables can lead to cable breaking or the inside of the port breaking.</a:t>
            </a:r>
          </a:p>
          <a:p>
            <a:pPr marL="0" indent="0">
              <a:buNone/>
            </a:pPr>
            <a:r>
              <a:rPr lang="en-US" dirty="0"/>
              <a:t>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11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FEE36-2FF6-4A22-A19B-97CDCA0C6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Ask for help!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12415-0D54-43A0-984F-322BA237D0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185213" cy="4351338"/>
          </a:xfrm>
        </p:spPr>
        <p:txBody>
          <a:bodyPr/>
          <a:lstStyle/>
          <a:p>
            <a:r>
              <a:rPr lang="en-US" b="1" dirty="0"/>
              <a:t>You should never be scared to ask for help, nobody knows everything</a:t>
            </a:r>
          </a:p>
          <a:p>
            <a:r>
              <a:rPr lang="en-US" b="1" dirty="0"/>
              <a:t>Its also better to not do something you know nothing about and potentially damaging your device</a:t>
            </a:r>
          </a:p>
        </p:txBody>
      </p:sp>
      <p:pic>
        <p:nvPicPr>
          <p:cNvPr id="3074" name="Picture 2" descr="70,268 Man Thinking Illustrations &amp; Clip Art - iStock">
            <a:extLst>
              <a:ext uri="{FF2B5EF4-FFF2-40B4-BE49-F238E27FC236}">
                <a16:creationId xmlns:a16="http://schemas.microsoft.com/office/drawing/2014/main" id="{2A44C1C4-FF12-4D0E-A2EE-954276A0F2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24183" y1="23925" x2="24183" y2="23925"/>
                        <a14:foregroundMark x1="26634" y1="25234" x2="26634" y2="25234"/>
                        <a14:foregroundMark x1="24183" y1="29346" x2="24183" y2="29346"/>
                        <a14:foregroundMark x1="28922" y1="25047" x2="28922" y2="25047"/>
                        <a14:foregroundMark x1="33007" y1="39626" x2="33007" y2="39626"/>
                        <a14:foregroundMark x1="26307" y1="35514" x2="26307" y2="35514"/>
                        <a14:foregroundMark x1="37255" y1="41308" x2="37255" y2="41308"/>
                        <a14:foregroundMark x1="28268" y1="36636" x2="28268" y2="36636"/>
                        <a14:foregroundMark x1="41503" y1="40187" x2="41503" y2="40187"/>
                        <a14:foregroundMark x1="31699" y1="39065" x2="31699" y2="39065"/>
                        <a14:foregroundMark x1="37092" y1="41121" x2="37092" y2="41121"/>
                        <a14:backgroundMark x1="16340" y1="78505" x2="16340" y2="7850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8180" y="365125"/>
            <a:ext cx="5829300" cy="509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5840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remium Vector | Young man studying programming languages. flat vector  illustration. guy sitting in front of computer with binary code on screen,  reading books. programming, education, learning concept for design">
            <a:extLst>
              <a:ext uri="{FF2B5EF4-FFF2-40B4-BE49-F238E27FC236}">
                <a16:creationId xmlns:a16="http://schemas.microsoft.com/office/drawing/2014/main" id="{1052EAA9-5274-4E76-8284-CDCC8FCF69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906" y="-461923"/>
            <a:ext cx="10898187" cy="7781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BA7DCB0-9A63-4B3B-A395-BED7256D9911}"/>
              </a:ext>
            </a:extLst>
          </p:cNvPr>
          <p:cNvSpPr/>
          <p:nvPr/>
        </p:nvSpPr>
        <p:spPr>
          <a:xfrm>
            <a:off x="5923280" y="2733040"/>
            <a:ext cx="2895600" cy="15138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5DAF675-32BE-49FC-8E24-00C6C55141B3}"/>
              </a:ext>
            </a:extLst>
          </p:cNvPr>
          <p:cNvSpPr/>
          <p:nvPr/>
        </p:nvSpPr>
        <p:spPr>
          <a:xfrm>
            <a:off x="6969760" y="2529840"/>
            <a:ext cx="1849120" cy="3505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E4BE152-41ED-426C-852A-72E2280A3A33}"/>
              </a:ext>
            </a:extLst>
          </p:cNvPr>
          <p:cNvSpPr/>
          <p:nvPr/>
        </p:nvSpPr>
        <p:spPr>
          <a:xfrm>
            <a:off x="5923281" y="2557780"/>
            <a:ext cx="274320" cy="3505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74B3AA-76E8-4A10-893E-4301304C4B55}"/>
              </a:ext>
            </a:extLst>
          </p:cNvPr>
          <p:cNvSpPr txBox="1"/>
          <p:nvPr/>
        </p:nvSpPr>
        <p:spPr>
          <a:xfrm>
            <a:off x="6283960" y="2828240"/>
            <a:ext cx="2174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059390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97</Words>
  <Application>Microsoft Office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Staying safe while solving computer problems</vt:lpstr>
      <vt:lpstr>Do not open case of your computer or any device</vt:lpstr>
      <vt:lpstr>Never put force on cables </vt:lpstr>
      <vt:lpstr>Ask for help!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Staying safe while solving computer problems</dc:title>
  <dc:creator>Rakan nahhas</dc:creator>
  <cp:lastModifiedBy>Rakan nahhas</cp:lastModifiedBy>
  <cp:revision>7</cp:revision>
  <dcterms:created xsi:type="dcterms:W3CDTF">2022-09-21T19:32:45Z</dcterms:created>
  <dcterms:modified xsi:type="dcterms:W3CDTF">2022-09-21T20:13:15Z</dcterms:modified>
</cp:coreProperties>
</file>