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1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1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6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75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7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3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1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4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4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F5ADE4E-3E8D-4187-AB06-A9C67E4877C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571E0EA-61B0-4F05-974F-7014FC8E5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9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9403"/>
            <a:ext cx="9144000" cy="1477146"/>
          </a:xfrm>
        </p:spPr>
        <p:txBody>
          <a:bodyPr>
            <a:normAutofit/>
          </a:bodyPr>
          <a:lstStyle/>
          <a:p>
            <a:r>
              <a:rPr lang="en-US" sz="7000" b="1" dirty="0" smtClean="0">
                <a:latin typeface="+mn-lt"/>
              </a:rPr>
              <a:t>C</a:t>
            </a:r>
            <a:r>
              <a:rPr lang="en-US" sz="7000" b="1" dirty="0">
                <a:latin typeface="+mn-lt"/>
              </a:rPr>
              <a:t>ybe</a:t>
            </a:r>
            <a:r>
              <a:rPr lang="en-US" sz="7000" b="1" dirty="0" smtClean="0">
                <a:latin typeface="+mn-lt"/>
              </a:rPr>
              <a:t>rcrime</a:t>
            </a:r>
            <a:endParaRPr lang="en-US" sz="70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1932" y="2689293"/>
            <a:ext cx="9144000" cy="2640353"/>
          </a:xfrm>
        </p:spPr>
        <p:txBody>
          <a:bodyPr>
            <a:normAutofit/>
          </a:bodyPr>
          <a:lstStyle/>
          <a:p>
            <a:pPr algn="just"/>
            <a:r>
              <a:rPr lang="en-US" sz="3000" dirty="0"/>
              <a:t>cybercrime, also called computer crime, </a:t>
            </a:r>
            <a:r>
              <a:rPr lang="en-US" sz="3000" b="1" dirty="0"/>
              <a:t>the use of a computer as an instrument to further illegal ends</a:t>
            </a:r>
            <a:r>
              <a:rPr lang="en-US" sz="3000" dirty="0"/>
              <a:t>, such as committing fraud, trafficking in child pornography and intellectual property, stealing identities, or violating privacy.</a:t>
            </a:r>
            <a:endParaRPr lang="en-US" sz="3000" b="1" dirty="0"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1932" y="1831278"/>
            <a:ext cx="7127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effectLst/>
              </a:rPr>
              <a:t>What is Cybercrime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49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Types of Cybercrime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825625"/>
            <a:ext cx="9905998" cy="3124201"/>
          </a:xfrm>
        </p:spPr>
        <p:txBody>
          <a:bodyPr>
            <a:normAutofit/>
          </a:bodyPr>
          <a:lstStyle/>
          <a:p>
            <a:r>
              <a:rPr lang="en-US" sz="5000" dirty="0">
                <a:effectLst/>
              </a:rPr>
              <a:t>Cyber Bullying</a:t>
            </a:r>
            <a:r>
              <a:rPr lang="en-US" dirty="0">
                <a:effectLst/>
              </a:rPr>
              <a:t>.</a:t>
            </a:r>
            <a:endParaRPr lang="en-US" sz="5000" dirty="0" smtClean="0"/>
          </a:p>
          <a:p>
            <a:r>
              <a:rPr lang="en-US" sz="5000" dirty="0" smtClean="0"/>
              <a:t>Hacking</a:t>
            </a:r>
          </a:p>
          <a:p>
            <a:r>
              <a:rPr lang="en-US" sz="5000" dirty="0" smtClean="0"/>
              <a:t>Identity theft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8988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371" y="12627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Cyber Bullying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3" y="1732782"/>
            <a:ext cx="990599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effectLst/>
              </a:rPr>
              <a:t>the use of electronic communication to bully a person, typically by sending messages of an intimidating or threatening nature.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228765" y="174366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988" y="1580497"/>
            <a:ext cx="8005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Cyber bullying?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73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/>
              <a:t>How to prevent cyber bullying?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25189"/>
            <a:ext cx="9905998" cy="3466011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</a:rPr>
              <a:t>Create digital citizens. </a:t>
            </a:r>
          </a:p>
          <a:p>
            <a:r>
              <a:rPr lang="en-US" sz="3200" dirty="0">
                <a:effectLst/>
              </a:rPr>
              <a:t>Educate yourself. </a:t>
            </a:r>
          </a:p>
          <a:p>
            <a:r>
              <a:rPr lang="en-US" sz="3200" dirty="0">
                <a:effectLst/>
              </a:rPr>
              <a:t>Discuss Bullying. </a:t>
            </a:r>
          </a:p>
          <a:p>
            <a:r>
              <a:rPr lang="en-US" sz="3200" dirty="0" smtClean="0">
                <a:effectLst/>
              </a:rPr>
              <a:t>Supervise</a:t>
            </a:r>
            <a:r>
              <a:rPr lang="en-US" sz="3200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5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52400"/>
            <a:ext cx="9905998" cy="1905000"/>
          </a:xfrm>
        </p:spPr>
        <p:txBody>
          <a:bodyPr/>
          <a:lstStyle/>
          <a:p>
            <a:pPr algn="ctr"/>
            <a:r>
              <a:rPr lang="en-US" sz="5400" b="1" dirty="0" smtClean="0"/>
              <a:t>Hacking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57400"/>
            <a:ext cx="9905998" cy="3124201"/>
          </a:xfrm>
        </p:spPr>
        <p:txBody>
          <a:bodyPr>
            <a:normAutofit/>
          </a:bodyPr>
          <a:lstStyle/>
          <a:p>
            <a:r>
              <a:rPr lang="en-US" sz="3000" dirty="0">
                <a:effectLst/>
              </a:rPr>
              <a:t>Hacking is </a:t>
            </a:r>
            <a:r>
              <a:rPr lang="en-US" sz="3000" b="1" dirty="0">
                <a:effectLst/>
              </a:rPr>
              <a:t>an attempt to exploit a computer system or a private network inside a computer</a:t>
            </a:r>
            <a:r>
              <a:rPr lang="en-US" sz="3000" dirty="0">
                <a:effectLst/>
              </a:rPr>
              <a:t>. Simply put, it is the </a:t>
            </a:r>
            <a:r>
              <a:rPr lang="en-US" sz="3000" dirty="0" smtClean="0">
                <a:effectLst/>
              </a:rPr>
              <a:t>unauthorized </a:t>
            </a:r>
            <a:r>
              <a:rPr lang="en-US" sz="3000" dirty="0">
                <a:effectLst/>
              </a:rPr>
              <a:t>access to or control over computer network security systems for some illicit purpose.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1141413" y="1595735"/>
            <a:ext cx="5945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Hacking?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60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to prevent hacking?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>
                <a:effectLst/>
              </a:rPr>
              <a:t>Don't access personal or financial data with public Wi-Fi. </a:t>
            </a:r>
          </a:p>
          <a:p>
            <a:r>
              <a:rPr lang="en-US" sz="3500" dirty="0" smtClean="0">
                <a:effectLst/>
              </a:rPr>
              <a:t>Turn off anything you don't need. </a:t>
            </a:r>
            <a:endParaRPr lang="en-US" sz="3500" dirty="0">
              <a:effectLst/>
            </a:endParaRPr>
          </a:p>
          <a:p>
            <a:r>
              <a:rPr lang="en-US" sz="3500" dirty="0">
                <a:effectLst/>
              </a:rPr>
              <a:t>Choose your apps wisely. </a:t>
            </a:r>
          </a:p>
          <a:p>
            <a:r>
              <a:rPr lang="en-US" sz="3500" dirty="0">
                <a:effectLst/>
              </a:rPr>
              <a:t>Use a password, lock code or encryption. </a:t>
            </a:r>
          </a:p>
          <a:p>
            <a:r>
              <a:rPr lang="en-US" sz="3500" dirty="0">
                <a:effectLst/>
              </a:rPr>
              <a:t>Be skeptical about links and attachments.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243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Identity theft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09799"/>
            <a:ext cx="9905998" cy="3124201"/>
          </a:xfrm>
        </p:spPr>
        <p:txBody>
          <a:bodyPr>
            <a:normAutofit/>
          </a:bodyPr>
          <a:lstStyle/>
          <a:p>
            <a:r>
              <a:rPr lang="en-US" sz="3000" dirty="0" smtClean="0">
                <a:effectLst/>
              </a:rPr>
              <a:t>Identity </a:t>
            </a:r>
            <a:r>
              <a:rPr lang="en-US" sz="3000" dirty="0">
                <a:effectLst/>
              </a:rPr>
              <a:t>theft and identity fraud are terms used to refer to </a:t>
            </a:r>
            <a:r>
              <a:rPr lang="en-US" sz="3000" b="1" dirty="0">
                <a:effectLst/>
              </a:rPr>
              <a:t>all types of crime in which someone wrongfully obtains and uses another person's personal data in some way that involves fraud or deception, typically for economic gain</a:t>
            </a:r>
            <a:r>
              <a:rPr lang="en-US" sz="3000" dirty="0">
                <a:effectLst/>
              </a:rPr>
              <a:t>.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994739" y="1556546"/>
            <a:ext cx="7295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Identity theft?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4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How to prevent identity theft?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>
                <a:effectLst/>
              </a:rPr>
              <a:t>Collect </a:t>
            </a:r>
            <a:r>
              <a:rPr lang="en-US" sz="3000" dirty="0">
                <a:effectLst/>
              </a:rPr>
              <a:t>mail daily. ...</a:t>
            </a:r>
          </a:p>
          <a:p>
            <a:r>
              <a:rPr lang="en-US" sz="3000" dirty="0">
                <a:effectLst/>
              </a:rPr>
              <a:t>Review credit card and bank statements regularly. ...</a:t>
            </a:r>
          </a:p>
          <a:p>
            <a:r>
              <a:rPr lang="en-US" sz="3000" dirty="0">
                <a:effectLst/>
              </a:rPr>
              <a:t>Shred documents containing personal information before disposing of them. ...</a:t>
            </a:r>
          </a:p>
          <a:p>
            <a:r>
              <a:rPr lang="en-US" sz="3000" dirty="0">
                <a:effectLst/>
              </a:rPr>
              <a:t>Create different passwords for your accounts.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31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>Thank you </a:t>
            </a:r>
            <a:r>
              <a:rPr lang="en-US" sz="6000" smtClean="0"/>
              <a:t>for listening!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0948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56</TotalTime>
  <Words>178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Mesh</vt:lpstr>
      <vt:lpstr>Cybercrime</vt:lpstr>
      <vt:lpstr>Types of Cybercrime</vt:lpstr>
      <vt:lpstr>Cyber Bullying</vt:lpstr>
      <vt:lpstr>How to prevent cyber bullying?</vt:lpstr>
      <vt:lpstr>Hacking</vt:lpstr>
      <vt:lpstr>How to prevent hacking?</vt:lpstr>
      <vt:lpstr>Identity theft</vt:lpstr>
      <vt:lpstr>How to prevent identity theft?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O&amp;M</dc:creator>
  <cp:lastModifiedBy>O&amp;M</cp:lastModifiedBy>
  <cp:revision>12</cp:revision>
  <dcterms:created xsi:type="dcterms:W3CDTF">2022-03-30T15:42:33Z</dcterms:created>
  <dcterms:modified xsi:type="dcterms:W3CDTF">2022-09-21T19:19:56Z</dcterms:modified>
</cp:coreProperties>
</file>