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CYPERCRIME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ustafa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54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camming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 criminal sends out an email that asks for money or try to scam you .sometimes the email contains a threat that the victim owes money and will have to go to court if they don’t pay the debt.</a:t>
            </a:r>
            <a:endParaRPr lang="en-US" sz="32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74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hacking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A criminal breaks into computer system, usually to steal files or personal information hacker attack your computer by a small system damage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346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</TotalTime>
  <Words>69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Algerian</vt:lpstr>
      <vt:lpstr>Arial</vt:lpstr>
      <vt:lpstr>Century Gothic</vt:lpstr>
      <vt:lpstr>Wingdings 3</vt:lpstr>
      <vt:lpstr>Wisp</vt:lpstr>
      <vt:lpstr>CYPERCRIME </vt:lpstr>
      <vt:lpstr>Scamming</vt:lpstr>
      <vt:lpstr>hacking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CYPERCRIME</dc:title>
  <dc:creator>Microsoft account</dc:creator>
  <cp:lastModifiedBy>Microsoft account</cp:lastModifiedBy>
  <cp:revision>3</cp:revision>
  <dcterms:created xsi:type="dcterms:W3CDTF">2022-09-22T08:14:13Z</dcterms:created>
  <dcterms:modified xsi:type="dcterms:W3CDTF">2022-09-22T08:38:30Z</dcterms:modified>
</cp:coreProperties>
</file>