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121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24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69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41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887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9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04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610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8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787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780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7B72015-B288-4AC4-A30E-25178DE12C2B}" type="datetimeFigureOut">
              <a:rPr lang="en-GB" smtClean="0"/>
              <a:t>21/09/2022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F66BD07-28DA-4C66-9AE7-129953570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56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943" y="-215091"/>
            <a:ext cx="11588621" cy="2080726"/>
          </a:xfrm>
        </p:spPr>
        <p:txBody>
          <a:bodyPr>
            <a:normAutofit/>
          </a:bodyPr>
          <a:lstStyle/>
          <a:p>
            <a:r>
              <a:rPr lang="en-GB" dirty="0" smtClean="0"/>
              <a:t>                             </a:t>
            </a:r>
            <a:r>
              <a:rPr lang="en-GB" sz="6600" dirty="0" smtClean="0"/>
              <a:t> </a:t>
            </a:r>
            <a:endParaRPr lang="en-GB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195943" y="1141887"/>
            <a:ext cx="45719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   </a:t>
            </a:r>
            <a:r>
              <a:rPr lang="en-GB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Identity theft</a:t>
            </a:r>
          </a:p>
          <a:p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Identity theft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is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 a crime in which an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cyber criminal obtains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key pieces of personally identifiable information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such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as Social Security or driver's license numbers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to impersonate someone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else, usually they look for mail and bills in the trash and listening to your phone conversations. </a:t>
            </a:r>
            <a:endParaRPr lang="en-GB" sz="20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33503" y="317441"/>
            <a:ext cx="431797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CYBERCRIME</a:t>
            </a:r>
            <a:endParaRPr lang="en-US" sz="60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85744" y="1024021"/>
            <a:ext cx="380329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Phishing</a:t>
            </a:r>
          </a:p>
          <a:p>
            <a:pPr algn="ctr"/>
            <a:r>
              <a:rPr lang="en-US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</a:rPr>
              <a:t>Phishing is when a victim is contacted by email or text message by someone posing as a legitimate institution to trick you into opening a an untrusted source so u will click and link or download an attachment.</a:t>
            </a:r>
            <a:endParaRPr lang="en-US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5943" y="4075874"/>
            <a:ext cx="4683967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/>
                <a:solidFill>
                  <a:schemeClr val="accent3"/>
                </a:solidFill>
              </a:rPr>
              <a:t>Scamming</a:t>
            </a:r>
          </a:p>
          <a:p>
            <a:pPr algn="ctr"/>
            <a:r>
              <a:rPr lang="en-GB" dirty="0"/>
              <a:t>A scam is a deceptive scheme or trick used to cheat someone out of something, </a:t>
            </a:r>
            <a:r>
              <a:rPr lang="en-GB" dirty="0" smtClean="0"/>
              <a:t>especially money, usually a criminal send and email or message telling the victim that they will have to go to court if the victim wont pay. 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73781" y="3694971"/>
            <a:ext cx="391078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Hacking</a:t>
            </a:r>
          </a:p>
          <a:p>
            <a:pPr algn="ctr"/>
            <a:r>
              <a:rPr lang="en-GB" dirty="0"/>
              <a:t>An effort to attack a computer system or a private network inside a </a:t>
            </a:r>
            <a:r>
              <a:rPr lang="en-GB" dirty="0" smtClean="0"/>
              <a:t>computer with </a:t>
            </a:r>
            <a:r>
              <a:rPr lang="en-GB" dirty="0"/>
              <a:t> unauthorized access to or control of computer network security systems with the intention of committing a crime.</a:t>
            </a:r>
            <a:endParaRPr lang="en-US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286" y="1515873"/>
            <a:ext cx="2823341" cy="176458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481" y="3694971"/>
            <a:ext cx="2718848" cy="1866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02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64</TotalTime>
  <Words>68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             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CYBERCRIME</dc:title>
  <dc:creator>yasmi</dc:creator>
  <cp:lastModifiedBy>yasmi</cp:lastModifiedBy>
  <cp:revision>9</cp:revision>
  <dcterms:created xsi:type="dcterms:W3CDTF">2022-09-21T17:51:29Z</dcterms:created>
  <dcterms:modified xsi:type="dcterms:W3CDTF">2022-09-21T18:56:23Z</dcterms:modified>
</cp:coreProperties>
</file>