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J" initials="A" lastIdx="2" clrIdx="0">
    <p:extLst>
      <p:ext uri="{19B8F6BF-5375-455C-9EA6-DF929625EA0E}">
        <p15:presenceInfo xmlns:p15="http://schemas.microsoft.com/office/powerpoint/2012/main" userId="AH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19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E5B6-CF07-47F5-8AED-86E993C2D6B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B3FDA-663E-4019-9307-2A4A1F2C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7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3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4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22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04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5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9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0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6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AF21C66-39F3-4BEF-BF4A-7170BB2F908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1725BAC-F3BA-44E5-8AA4-E79354B5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27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jp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10655"/>
            <a:ext cx="1983544" cy="199565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2552700"/>
            <a:ext cx="2288572" cy="158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chemeClr val="tx1">
                <a:alpha val="3600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83" y="2552700"/>
            <a:ext cx="2160587" cy="1618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chemeClr val="tx1">
                <a:alpha val="36000"/>
              </a:scheme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30" y="4704820"/>
            <a:ext cx="3028950" cy="1612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chemeClr val="tx1">
                <a:alpha val="36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692154" y="2297932"/>
            <a:ext cx="3985261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 dpi="0" rotWithShape="1">
                  <a:blip r:embed="rId9"/>
                  <a:srcRect/>
                  <a:tile tx="0" ty="0" sx="100000" sy="100000" flip="none" algn="tl"/>
                </a:blipFill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pperplate Gothic Bold" panose="020E0705020206020404" pitchFamily="34" charset="0"/>
              </a:rPr>
              <a:t>Things not to do when solving computer problems    </a:t>
            </a:r>
            <a:endParaRPr lang="en-US" sz="32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 dpi="0" rotWithShape="1">
                <a:blip r:embed="rId9"/>
                <a:srcRect/>
                <a:tile tx="0" ty="0" sx="100000" sy="100000" flip="none" algn="tl"/>
              </a:blipFill>
              <a:effectLst>
                <a:glow rad="127000">
                  <a:schemeClr val="accent3">
                    <a:lumMod val="40000"/>
                    <a:lumOff val="6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74793" y="5049605"/>
            <a:ext cx="2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 NOT LIFT HEAVY WEIGHTS BY YOURSELF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93971" y="2627337"/>
            <a:ext cx="1898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b="1" dirty="0"/>
              <a:t>DO NOT USE FORCE WHILE UNPLUGGING CABLES FROM THE COMPUTER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62206" y="837281"/>
            <a:ext cx="188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099803" y="4360035"/>
            <a:ext cx="2498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SWITCH OFF POWER POINTS BEFORE CONNECTING OR DISCONNECTING A MAINS ELECTRICITY CABLE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30" y="371143"/>
            <a:ext cx="3028950" cy="1514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chemeClr val="tx1">
                <a:alpha val="36000"/>
              </a:scheme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8135143" y="528215"/>
            <a:ext cx="15113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b="1" dirty="0" smtClean="0"/>
              <a:t>DO NOT OPEN THE CASE OF A COMPUTER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954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96</TotalTime>
  <Words>45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Copperplate Gothic Bold</vt:lpstr>
      <vt:lpstr>Mesh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AHJ</dc:creator>
  <cp:lastModifiedBy>AHJ</cp:lastModifiedBy>
  <cp:revision>10</cp:revision>
  <dcterms:created xsi:type="dcterms:W3CDTF">2022-09-21T17:18:29Z</dcterms:created>
  <dcterms:modified xsi:type="dcterms:W3CDTF">2022-09-21T18:54:56Z</dcterms:modified>
</cp:coreProperties>
</file>