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2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3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2193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64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9699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46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51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4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1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3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4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0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7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1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86F8A-1469-4C13-A8C2-483DE0DD4DF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6E978B8-C746-44FF-80B5-2854587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9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n.wikipedia.org/wiki/Confidentia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ybercrime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By </a:t>
            </a:r>
            <a:r>
              <a:rPr lang="en-US" sz="2800" b="1" dirty="0">
                <a:solidFill>
                  <a:srgbClr val="0000FF"/>
                </a:solidFill>
              </a:rPr>
              <a:t>K</a:t>
            </a:r>
            <a:r>
              <a:rPr lang="en-US" sz="2800" b="1" dirty="0" smtClean="0">
                <a:solidFill>
                  <a:srgbClr val="0000FF"/>
                </a:solidFill>
              </a:rPr>
              <a:t>areem </a:t>
            </a:r>
            <a:r>
              <a:rPr lang="en-US" sz="2800" b="1" dirty="0" err="1">
                <a:solidFill>
                  <a:srgbClr val="0000FF"/>
                </a:solidFill>
              </a:rPr>
              <a:t>F</a:t>
            </a:r>
            <a:r>
              <a:rPr lang="en-US" sz="2800" b="1" dirty="0" err="1" smtClean="0">
                <a:solidFill>
                  <a:srgbClr val="0000FF"/>
                </a:solidFill>
              </a:rPr>
              <a:t>akhouri</a:t>
            </a:r>
            <a:endParaRPr 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1094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y cyber crime groups are some of the world's most effective startup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706" y="678049"/>
            <a:ext cx="5204011" cy="2710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13646" y="3909989"/>
            <a:ext cx="74900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Cybercrime is </a:t>
            </a:r>
            <a:r>
              <a:rPr lang="en-US" b="1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any criminal activity that involves a computer, networked device or a network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While most cybercrimes are carried out in order to generate profit for the cybercriminals, some cybercrimes are carried out against computers or devices directly to damage or disable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24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11823" y="378357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There are many</a:t>
            </a:r>
            <a:r>
              <a:rPr lang="en-US" b="0" i="0" dirty="0" smtClean="0">
                <a:effectLst/>
                <a:latin typeface="Arial" panose="020B0604020202020204" pitchFamily="34" charset="0"/>
              </a:rPr>
              <a:t> </a:t>
            </a:r>
            <a:r>
              <a:rPr lang="en-US" b="0" i="0" u="none" strike="noStrike" dirty="0" smtClean="0">
                <a:effectLst/>
                <a:latin typeface="Arial" panose="020B0604020202020204" pitchFamily="34" charset="0"/>
              </a:rPr>
              <a:t>privacy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concerns surrounding cybercrime whe</a:t>
            </a:r>
            <a:r>
              <a:rPr lang="en-US" b="0" i="0" dirty="0" smtClean="0">
                <a:effectLst/>
                <a:latin typeface="Arial" panose="020B0604020202020204" pitchFamily="34" charset="0"/>
              </a:rPr>
              <a:t>n </a:t>
            </a:r>
            <a:r>
              <a:rPr lang="en-US" i="0" u="none" strike="noStrike" dirty="0" smtClean="0">
                <a:effectLst/>
                <a:latin typeface="Arial" panose="020B0604020202020204" pitchFamily="34" charset="0"/>
                <a:hlinkClick r:id="rId2" tooltip="Confidential"/>
              </a:rPr>
              <a:t>confidential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information is intercepted or disclosed, lawfully or otherwise. Internationally, both governmental and non-state actors engage in cybercrimes,</a:t>
            </a:r>
            <a:endParaRPr lang="en-US" dirty="0"/>
          </a:p>
        </p:txBody>
      </p:sp>
      <p:pic>
        <p:nvPicPr>
          <p:cNvPr id="2050" name="Picture 2" descr="Russian-speaking cybercrime evolution: What changed from 2016 to 2021 |  Secureli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294" y="416859"/>
            <a:ext cx="6969096" cy="2909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198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9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</vt:lpstr>
      <vt:lpstr>Trebuchet MS</vt:lpstr>
      <vt:lpstr>Wingdings 3</vt:lpstr>
      <vt:lpstr>Facet</vt:lpstr>
      <vt:lpstr>Cybercrime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2022-09-21T18:19:46Z</dcterms:created>
  <dcterms:modified xsi:type="dcterms:W3CDTF">2022-09-21T18:41:07Z</dcterms:modified>
</cp:coreProperties>
</file>