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40971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3789888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71797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619441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73867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4178947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33612459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2775116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3237708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F33B62-9C93-4E1F-8E98-0BF9CD18D45E}" type="datetimeFigureOut">
              <a:rPr lang="en-US" smtClean="0"/>
              <a:t>21/09/2022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97888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F33B62-9C93-4E1F-8E98-0BF9CD18D45E}" type="datetimeFigureOut">
              <a:rPr lang="en-US" smtClean="0"/>
              <a:t>21/09/2022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1791371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F33B62-9C93-4E1F-8E98-0BF9CD18D45E}" type="datetimeFigureOut">
              <a:rPr lang="en-US" smtClean="0"/>
              <a:t>21/09/2022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947008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F33B62-9C93-4E1F-8E98-0BF9CD18D45E}" type="datetimeFigureOut">
              <a:rPr lang="en-US" smtClean="0"/>
              <a:t>21/09/2022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818385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F33B62-9C93-4E1F-8E98-0BF9CD18D45E}" type="datetimeFigureOut">
              <a:rPr lang="en-US" smtClean="0"/>
              <a:t>21/09/2022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445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F33B62-9C93-4E1F-8E98-0BF9CD18D45E}" type="datetimeFigureOut">
              <a:rPr lang="en-US" smtClean="0"/>
              <a:t>21/09/2022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2024424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F33B62-9C93-4E1F-8E98-0BF9CD18D45E}" type="datetimeFigureOut">
              <a:rPr lang="en-US" smtClean="0"/>
              <a:t>21/09/2022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93D4BB-2C7D-49F3-B115-97A8BC07BC7C}" type="slidenum">
              <a:rPr lang="en-US" smtClean="0"/>
              <a:t>‹#›</a:t>
            </a:fld>
            <a:endParaRPr lang="en-US"/>
          </a:p>
        </p:txBody>
      </p:sp>
    </p:spTree>
    <p:extLst>
      <p:ext uri="{BB962C8B-B14F-4D97-AF65-F5344CB8AC3E}">
        <p14:creationId xmlns:p14="http://schemas.microsoft.com/office/powerpoint/2010/main" val="2740563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33B62-9C93-4E1F-8E98-0BF9CD18D45E}" type="datetimeFigureOut">
              <a:rPr lang="en-US" smtClean="0"/>
              <a:t>21/09/2022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893D4BB-2C7D-49F3-B115-97A8BC07BC7C}" type="slidenum">
              <a:rPr lang="en-US" smtClean="0"/>
              <a:t>‹#›</a:t>
            </a:fld>
            <a:endParaRPr lang="en-US"/>
          </a:p>
        </p:txBody>
      </p:sp>
    </p:spTree>
    <p:extLst>
      <p:ext uri="{BB962C8B-B14F-4D97-AF65-F5344CB8AC3E}">
        <p14:creationId xmlns:p14="http://schemas.microsoft.com/office/powerpoint/2010/main" val="2885950310"/>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677D1-A9B3-4914-9A4D-7BA21B94A5A6}"/>
              </a:ext>
            </a:extLst>
          </p:cNvPr>
          <p:cNvSpPr>
            <a:spLocks noGrp="1"/>
          </p:cNvSpPr>
          <p:nvPr>
            <p:ph type="ctrTitle"/>
          </p:nvPr>
        </p:nvSpPr>
        <p:spPr/>
        <p:txBody>
          <a:bodyPr>
            <a:normAutofit fontScale="90000"/>
          </a:bodyPr>
          <a:lstStyle/>
          <a:p>
            <a:r>
              <a:rPr lang="en-US" sz="7200" b="1" dirty="0">
                <a:effectLst>
                  <a:outerShdw blurRad="38100" dist="38100" dir="2700000" algn="tl">
                    <a:srgbClr val="000000">
                      <a:alpha val="43137"/>
                    </a:srgbClr>
                  </a:outerShdw>
                </a:effectLst>
              </a:rPr>
              <a:t>Computer software  problems </a:t>
            </a:r>
          </a:p>
        </p:txBody>
      </p:sp>
      <p:sp>
        <p:nvSpPr>
          <p:cNvPr id="3" name="Subtitle 2">
            <a:extLst>
              <a:ext uri="{FF2B5EF4-FFF2-40B4-BE49-F238E27FC236}">
                <a16:creationId xmlns:a16="http://schemas.microsoft.com/office/drawing/2014/main" id="{A5E83CD2-ACB6-4A0F-951A-4DDE8178D603}"/>
              </a:ext>
            </a:extLst>
          </p:cNvPr>
          <p:cNvSpPr>
            <a:spLocks noGrp="1"/>
          </p:cNvSpPr>
          <p:nvPr>
            <p:ph type="subTitle" idx="1"/>
          </p:nvPr>
        </p:nvSpPr>
        <p:spPr>
          <a:xfrm>
            <a:off x="1711253" y="4716658"/>
            <a:ext cx="7766936" cy="1096899"/>
          </a:xfrm>
        </p:spPr>
        <p:txBody>
          <a:bodyPr>
            <a:normAutofit/>
          </a:bodyPr>
          <a:lstStyle/>
          <a:p>
            <a:r>
              <a:rPr lang="en-US" sz="2000" dirty="0"/>
              <a:t>Done by :Fawzi </a:t>
            </a:r>
            <a:r>
              <a:rPr lang="en-US" sz="2000" dirty="0" err="1"/>
              <a:t>Zabaneh</a:t>
            </a:r>
            <a:r>
              <a:rPr lang="en-US" sz="2000" dirty="0"/>
              <a:t>  8D</a:t>
            </a:r>
          </a:p>
        </p:txBody>
      </p:sp>
    </p:spTree>
    <p:extLst>
      <p:ext uri="{BB962C8B-B14F-4D97-AF65-F5344CB8AC3E}">
        <p14:creationId xmlns:p14="http://schemas.microsoft.com/office/powerpoint/2010/main" val="55899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F9AA4-E704-4D3C-9673-4AD9E84E294A}"/>
              </a:ext>
            </a:extLst>
          </p:cNvPr>
          <p:cNvSpPr>
            <a:spLocks noGrp="1"/>
          </p:cNvSpPr>
          <p:nvPr>
            <p:ph type="ctrTitle"/>
          </p:nvPr>
        </p:nvSpPr>
        <p:spPr>
          <a:xfrm>
            <a:off x="893685" y="0"/>
            <a:ext cx="9144000" cy="1463722"/>
          </a:xfrm>
        </p:spPr>
        <p:txBody>
          <a:bodyPr>
            <a:normAutofit/>
          </a:bodyPr>
          <a:lstStyle/>
          <a:p>
            <a:pPr algn="ctr"/>
            <a:r>
              <a:rPr lang="en-US" sz="7200" b="1" dirty="0"/>
              <a:t>Hacking </a:t>
            </a:r>
          </a:p>
        </p:txBody>
      </p:sp>
      <p:sp>
        <p:nvSpPr>
          <p:cNvPr id="3" name="Subtitle 2">
            <a:extLst>
              <a:ext uri="{FF2B5EF4-FFF2-40B4-BE49-F238E27FC236}">
                <a16:creationId xmlns:a16="http://schemas.microsoft.com/office/drawing/2014/main" id="{F13ED48C-D6B5-4EA9-AD09-57088433E95E}"/>
              </a:ext>
            </a:extLst>
          </p:cNvPr>
          <p:cNvSpPr>
            <a:spLocks noGrp="1"/>
          </p:cNvSpPr>
          <p:nvPr>
            <p:ph type="subTitle" idx="1"/>
          </p:nvPr>
        </p:nvSpPr>
        <p:spPr>
          <a:xfrm>
            <a:off x="796031" y="1600201"/>
            <a:ext cx="9144000" cy="4950723"/>
          </a:xfrm>
        </p:spPr>
        <p:txBody>
          <a:bodyPr>
            <a:normAutofit/>
          </a:bodyPr>
          <a:lstStyle/>
          <a:p>
            <a:pPr algn="l"/>
            <a:r>
              <a:rPr lang="en-US" sz="2600" dirty="0"/>
              <a:t>Hacking is the process of finding some security holes in a computer system or network in order to gain access to personal or corporate information.</a:t>
            </a:r>
          </a:p>
          <a:p>
            <a:pPr algn="l"/>
            <a:r>
              <a:rPr lang="en-US" sz="3600" b="1" dirty="0"/>
              <a:t>How can we prevent hacking.</a:t>
            </a:r>
          </a:p>
          <a:p>
            <a:pPr algn="l"/>
            <a:r>
              <a:rPr lang="en-US" sz="2400" dirty="0"/>
              <a:t>Don't access personal or financial data with public Wi-Fi. </a:t>
            </a:r>
          </a:p>
          <a:p>
            <a:pPr algn="l"/>
            <a:r>
              <a:rPr lang="en-US" sz="2400" dirty="0"/>
              <a:t>Choose your apps wisely. </a:t>
            </a:r>
          </a:p>
          <a:p>
            <a:pPr algn="l"/>
            <a:r>
              <a:rPr lang="en-US" sz="2400" dirty="0"/>
              <a:t>Use a password, lock code or encryption. </a:t>
            </a:r>
          </a:p>
          <a:p>
            <a:pPr algn="l"/>
            <a:r>
              <a:rPr lang="en-US" sz="2400" dirty="0"/>
              <a:t>Be skeptical about links and attachments. </a:t>
            </a:r>
          </a:p>
          <a:p>
            <a:pPr algn="l"/>
            <a:r>
              <a:rPr lang="en-US" sz="2400" dirty="0"/>
              <a:t>Trace or erase.</a:t>
            </a:r>
          </a:p>
          <a:p>
            <a:pPr algn="l"/>
            <a:endParaRPr lang="en-US" sz="3200" dirty="0"/>
          </a:p>
        </p:txBody>
      </p:sp>
    </p:spTree>
    <p:extLst>
      <p:ext uri="{BB962C8B-B14F-4D97-AF65-F5344CB8AC3E}">
        <p14:creationId xmlns:p14="http://schemas.microsoft.com/office/powerpoint/2010/main" val="341775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CD5E0-8967-4562-9B09-4F80EC15FAA8}"/>
              </a:ext>
            </a:extLst>
          </p:cNvPr>
          <p:cNvSpPr>
            <a:spLocks noGrp="1"/>
          </p:cNvSpPr>
          <p:nvPr>
            <p:ph type="ctrTitle"/>
          </p:nvPr>
        </p:nvSpPr>
        <p:spPr>
          <a:xfrm>
            <a:off x="1524000" y="218363"/>
            <a:ext cx="9144000" cy="1064527"/>
          </a:xfrm>
        </p:spPr>
        <p:txBody>
          <a:bodyPr>
            <a:noAutofit/>
          </a:bodyPr>
          <a:lstStyle/>
          <a:p>
            <a:pPr algn="ctr"/>
            <a:r>
              <a:rPr lang="en-US" sz="7200" b="1" dirty="0"/>
              <a:t>Malware </a:t>
            </a:r>
          </a:p>
        </p:txBody>
      </p:sp>
      <p:sp>
        <p:nvSpPr>
          <p:cNvPr id="3" name="Subtitle 2">
            <a:extLst>
              <a:ext uri="{FF2B5EF4-FFF2-40B4-BE49-F238E27FC236}">
                <a16:creationId xmlns:a16="http://schemas.microsoft.com/office/drawing/2014/main" id="{3C648897-7961-46ED-B9A9-788178192339}"/>
              </a:ext>
            </a:extLst>
          </p:cNvPr>
          <p:cNvSpPr>
            <a:spLocks noGrp="1"/>
          </p:cNvSpPr>
          <p:nvPr>
            <p:ph type="subTitle" idx="1"/>
          </p:nvPr>
        </p:nvSpPr>
        <p:spPr>
          <a:xfrm>
            <a:off x="831542" y="1646875"/>
            <a:ext cx="9144000" cy="5356747"/>
          </a:xfrm>
        </p:spPr>
        <p:txBody>
          <a:bodyPr>
            <a:normAutofit/>
          </a:bodyPr>
          <a:lstStyle/>
          <a:p>
            <a:pPr algn="l"/>
            <a:r>
              <a:rPr lang="en-US" sz="2800" dirty="0"/>
              <a:t>Malware is intrusive software that is designed to damage and destroy computers and computer systems. Malware is a contraction for malicious software.</a:t>
            </a:r>
          </a:p>
          <a:p>
            <a:pPr algn="l"/>
            <a:r>
              <a:rPr lang="en-US" sz="3600" b="1" dirty="0"/>
              <a:t>Some examples of malware</a:t>
            </a:r>
          </a:p>
          <a:p>
            <a:pPr algn="l"/>
            <a:r>
              <a:rPr lang="en-US" sz="2400" dirty="0"/>
              <a:t>1) Adware. Adware serves unwanted or malicious advertising.</a:t>
            </a:r>
          </a:p>
          <a:p>
            <a:pPr algn="l"/>
            <a:r>
              <a:rPr lang="en-US" sz="2400" dirty="0"/>
              <a:t>2) Viruses. </a:t>
            </a:r>
          </a:p>
          <a:p>
            <a:pPr algn="l"/>
            <a:r>
              <a:rPr lang="en-US" sz="2400" dirty="0"/>
              <a:t>3) Worms. </a:t>
            </a:r>
          </a:p>
          <a:p>
            <a:pPr algn="l"/>
            <a:r>
              <a:rPr lang="en-US" sz="2400" dirty="0"/>
              <a:t>4) Trojans.</a:t>
            </a:r>
          </a:p>
          <a:p>
            <a:pPr algn="l"/>
            <a:endParaRPr lang="en-US" sz="4400" b="1" dirty="0"/>
          </a:p>
        </p:txBody>
      </p:sp>
    </p:spTree>
    <p:extLst>
      <p:ext uri="{BB962C8B-B14F-4D97-AF65-F5344CB8AC3E}">
        <p14:creationId xmlns:p14="http://schemas.microsoft.com/office/powerpoint/2010/main" val="181080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5" dur="500"/>
                                        <p:tgtEl>
                                          <p:spTgt spid="3">
                                            <p:txEl>
                                              <p:pRg st="3" end="3"/>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8" dur="500"/>
                                        <p:tgtEl>
                                          <p:spTgt spid="3">
                                            <p:txEl>
                                              <p:pRg st="4" end="4"/>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B5B8C-CAD2-4BBF-87AF-B6C13DF01A07}"/>
              </a:ext>
            </a:extLst>
          </p:cNvPr>
          <p:cNvSpPr>
            <a:spLocks noGrp="1"/>
          </p:cNvSpPr>
          <p:nvPr>
            <p:ph type="ctrTitle"/>
          </p:nvPr>
        </p:nvSpPr>
        <p:spPr>
          <a:xfrm>
            <a:off x="603682" y="310718"/>
            <a:ext cx="9144000" cy="1640913"/>
          </a:xfrm>
        </p:spPr>
        <p:txBody>
          <a:bodyPr>
            <a:normAutofit fontScale="90000"/>
          </a:bodyPr>
          <a:lstStyle/>
          <a:p>
            <a:pPr algn="ctr"/>
            <a:r>
              <a:rPr lang="en-US" sz="6000" b="1" dirty="0"/>
              <a:t>How to prevent malware ? </a:t>
            </a:r>
          </a:p>
        </p:txBody>
      </p:sp>
      <p:sp>
        <p:nvSpPr>
          <p:cNvPr id="3" name="Subtitle 2">
            <a:extLst>
              <a:ext uri="{FF2B5EF4-FFF2-40B4-BE49-F238E27FC236}">
                <a16:creationId xmlns:a16="http://schemas.microsoft.com/office/drawing/2014/main" id="{112630D7-D356-4E1E-B455-D0A0A3307D99}"/>
              </a:ext>
            </a:extLst>
          </p:cNvPr>
          <p:cNvSpPr>
            <a:spLocks noGrp="1"/>
          </p:cNvSpPr>
          <p:nvPr>
            <p:ph type="subTitle" idx="1"/>
          </p:nvPr>
        </p:nvSpPr>
        <p:spPr>
          <a:xfrm>
            <a:off x="849296" y="2173574"/>
            <a:ext cx="9144000" cy="3575712"/>
          </a:xfrm>
        </p:spPr>
        <p:txBody>
          <a:bodyPr>
            <a:normAutofit/>
          </a:bodyPr>
          <a:lstStyle/>
          <a:p>
            <a:pPr algn="l"/>
            <a:endParaRPr lang="en-US" sz="3600" dirty="0"/>
          </a:p>
          <a:p>
            <a:pPr algn="l"/>
            <a:r>
              <a:rPr lang="en-US" sz="2800" dirty="0"/>
              <a:t>If you need to download something, you should use an antivirus software to scan that download for malware before opening it. Antivirus software also allows you to scan your entire computer for malware.</a:t>
            </a:r>
          </a:p>
          <a:p>
            <a:endParaRPr lang="en-US" dirty="0"/>
          </a:p>
        </p:txBody>
      </p:sp>
    </p:spTree>
    <p:extLst>
      <p:ext uri="{BB962C8B-B14F-4D97-AF65-F5344CB8AC3E}">
        <p14:creationId xmlns:p14="http://schemas.microsoft.com/office/powerpoint/2010/main" val="573331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DE25-4E25-4B02-BE4B-4288E8CCA4DE}"/>
              </a:ext>
            </a:extLst>
          </p:cNvPr>
          <p:cNvSpPr>
            <a:spLocks noGrp="1"/>
          </p:cNvSpPr>
          <p:nvPr>
            <p:ph type="ctrTitle"/>
          </p:nvPr>
        </p:nvSpPr>
        <p:spPr>
          <a:xfrm>
            <a:off x="884807" y="288724"/>
            <a:ext cx="9144000" cy="1091821"/>
          </a:xfrm>
        </p:spPr>
        <p:txBody>
          <a:bodyPr>
            <a:normAutofit fontScale="90000"/>
          </a:bodyPr>
          <a:lstStyle/>
          <a:p>
            <a:pPr algn="ctr"/>
            <a:r>
              <a:rPr lang="en-US" sz="7200" b="1" dirty="0"/>
              <a:t>Viruses </a:t>
            </a:r>
          </a:p>
        </p:txBody>
      </p:sp>
      <p:sp>
        <p:nvSpPr>
          <p:cNvPr id="3" name="Subtitle 2">
            <a:extLst>
              <a:ext uri="{FF2B5EF4-FFF2-40B4-BE49-F238E27FC236}">
                <a16:creationId xmlns:a16="http://schemas.microsoft.com/office/drawing/2014/main" id="{D257FC52-B5AE-45F4-B0AC-50A4E85801BB}"/>
              </a:ext>
            </a:extLst>
          </p:cNvPr>
          <p:cNvSpPr>
            <a:spLocks noGrp="1"/>
          </p:cNvSpPr>
          <p:nvPr>
            <p:ph type="subTitle" idx="1"/>
          </p:nvPr>
        </p:nvSpPr>
        <p:spPr>
          <a:xfrm>
            <a:off x="653988" y="1884781"/>
            <a:ext cx="9144000" cy="4817660"/>
          </a:xfrm>
        </p:spPr>
        <p:txBody>
          <a:bodyPr>
            <a:normAutofit/>
          </a:bodyPr>
          <a:lstStyle/>
          <a:p>
            <a:pPr algn="l"/>
            <a:r>
              <a:rPr lang="en-US" sz="2600" dirty="0"/>
              <a:t> A computer virus is a type of malicious software, or malware, that spreads between computers and causes damage to data and software. Computer viruses aim to disrupt systems, cause major operational issues, and result in data loss and leakage.</a:t>
            </a:r>
          </a:p>
        </p:txBody>
      </p:sp>
    </p:spTree>
    <p:extLst>
      <p:ext uri="{BB962C8B-B14F-4D97-AF65-F5344CB8AC3E}">
        <p14:creationId xmlns:p14="http://schemas.microsoft.com/office/powerpoint/2010/main" val="131716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922FD-2F8C-4676-8104-4D45DEECF6EA}"/>
              </a:ext>
            </a:extLst>
          </p:cNvPr>
          <p:cNvSpPr>
            <a:spLocks noGrp="1"/>
          </p:cNvSpPr>
          <p:nvPr>
            <p:ph type="ctrTitle"/>
          </p:nvPr>
        </p:nvSpPr>
        <p:spPr>
          <a:xfrm>
            <a:off x="763480" y="107593"/>
            <a:ext cx="8945732" cy="1534776"/>
          </a:xfrm>
        </p:spPr>
        <p:txBody>
          <a:bodyPr>
            <a:noAutofit/>
          </a:bodyPr>
          <a:lstStyle/>
          <a:p>
            <a:pPr algn="ctr"/>
            <a:r>
              <a:rPr lang="en-US" b="1" dirty="0"/>
              <a:t>How can we prevent viruses ?</a:t>
            </a:r>
          </a:p>
        </p:txBody>
      </p:sp>
      <p:sp>
        <p:nvSpPr>
          <p:cNvPr id="3" name="Subtitle 2">
            <a:extLst>
              <a:ext uri="{FF2B5EF4-FFF2-40B4-BE49-F238E27FC236}">
                <a16:creationId xmlns:a16="http://schemas.microsoft.com/office/drawing/2014/main" id="{B882129B-7A11-4AFF-ADD5-D1E8556351CD}"/>
              </a:ext>
            </a:extLst>
          </p:cNvPr>
          <p:cNvSpPr>
            <a:spLocks noGrp="1"/>
          </p:cNvSpPr>
          <p:nvPr>
            <p:ph type="subTitle" idx="1"/>
          </p:nvPr>
        </p:nvSpPr>
        <p:spPr>
          <a:xfrm>
            <a:off x="664346" y="2281562"/>
            <a:ext cx="9144000" cy="3222594"/>
          </a:xfrm>
        </p:spPr>
        <p:txBody>
          <a:bodyPr>
            <a:normAutofit/>
          </a:bodyPr>
          <a:lstStyle/>
          <a:p>
            <a:pPr algn="ctr"/>
            <a:r>
              <a:rPr lang="en-US" sz="2600" dirty="0"/>
              <a:t>1) Use your spam blocking or filtering tools to block unsolicited emails, instant messages and pop-ups.</a:t>
            </a:r>
          </a:p>
          <a:p>
            <a:pPr algn="ctr"/>
            <a:r>
              <a:rPr lang="en-US" sz="2600" dirty="0"/>
              <a:t>     2) Use passwords that are hard to guess and change them regularly. </a:t>
            </a:r>
            <a:br>
              <a:rPr lang="en-US" sz="2600" dirty="0"/>
            </a:br>
            <a:r>
              <a:rPr lang="en-US" sz="2600" dirty="0"/>
              <a:t>3) Do not store user names and passwords.</a:t>
            </a:r>
          </a:p>
          <a:p>
            <a:pPr algn="ctr"/>
            <a:r>
              <a:rPr lang="en-US" sz="2600" dirty="0"/>
              <a:t> 4) Exercise caution when downloading files from the Internet. Only download from trusted sources.</a:t>
            </a:r>
          </a:p>
          <a:p>
            <a:endParaRPr lang="en-US" dirty="0"/>
          </a:p>
        </p:txBody>
      </p:sp>
    </p:spTree>
    <p:extLst>
      <p:ext uri="{BB962C8B-B14F-4D97-AF65-F5344CB8AC3E}">
        <p14:creationId xmlns:p14="http://schemas.microsoft.com/office/powerpoint/2010/main" val="4147895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par>
                                <p:cTn id="18" presetID="21" presetClass="entr" presetSubtype="1"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heel(1)">
                                      <p:cBhvr>
                                        <p:cTn id="2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56</TotalTime>
  <Words>296</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Computer software  problems </vt:lpstr>
      <vt:lpstr>Hacking </vt:lpstr>
      <vt:lpstr>Malware </vt:lpstr>
      <vt:lpstr>How to prevent malware ? </vt:lpstr>
      <vt:lpstr>Viruses </vt:lpstr>
      <vt:lpstr>How can we prevent viruses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problems</dc:title>
  <dc:creator>user</dc:creator>
  <cp:lastModifiedBy>user</cp:lastModifiedBy>
  <cp:revision>8</cp:revision>
  <dcterms:created xsi:type="dcterms:W3CDTF">2022-09-21T17:30:52Z</dcterms:created>
  <dcterms:modified xsi:type="dcterms:W3CDTF">2022-09-21T18:27:02Z</dcterms:modified>
</cp:coreProperties>
</file>