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7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175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5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58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1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7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0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5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9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70BBC-A197-486C-85C3-E3F4DE3B348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36A5A1-7961-4409-8224-6C2765ACC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95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51800-desktop-computer-image-free-clipart-h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can-computer-hacked-turned-off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tind/4763729064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c-gaming.it/cooler-master-presenta-mastercase-h500p-bianco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warning-hand-off-touch-not-sign-43806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user.com/questions/710215/the-locking-clip-tab-on-my-ethernet-cables-plug-is-broken-how-can-i-fix-i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ctronics.stackexchange.com/questions/36380/splicing-a-laptop-power-supply-cord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cclabs.edgeqld.org.au/doku.php?id=mbrc_hp8x00:workshop_0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3410621@N05/30199415445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23748404@N00/45248567/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neilwillis/2014/02/09/courage-to-make-connections-3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93393982@N00/15312893220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Solving computer problems safely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7067"/>
            <a:ext cx="9144000" cy="1655762"/>
          </a:xfrm>
        </p:spPr>
        <p:txBody>
          <a:bodyPr/>
          <a:lstStyle/>
          <a:p>
            <a:r>
              <a:rPr lang="en-US" dirty="0"/>
              <a:t>                                                                                      By: Yahia Abu Hadba </a:t>
            </a:r>
          </a:p>
          <a:p>
            <a:r>
              <a:rPr lang="en-US" dirty="0"/>
              <a:t>                                                                                   8c</a:t>
            </a:r>
          </a:p>
        </p:txBody>
      </p:sp>
    </p:spTree>
    <p:extLst>
      <p:ext uri="{BB962C8B-B14F-4D97-AF65-F5344CB8AC3E}">
        <p14:creationId xmlns:p14="http://schemas.microsoft.com/office/powerpoint/2010/main" val="97434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computer problems: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you are solving computer problems, you will be working with electrical equipment. Your priority is to stay safe. Always follow computer safety rules.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399C1-5398-432E-BB2F-1C1EC7052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478691" y="3577530"/>
            <a:ext cx="4572009" cy="2901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F49BBD-D0ED-4FCF-8D97-C1D3AF660E9D}"/>
              </a:ext>
            </a:extLst>
          </p:cNvPr>
          <p:cNvSpPr txBox="1"/>
          <p:nvPr/>
        </p:nvSpPr>
        <p:spPr>
          <a:xfrm>
            <a:off x="3478691" y="6248400"/>
            <a:ext cx="45720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51800-desktop-computer-image-free-clipart-h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5193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rule number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Switch off power points at the wall before connecting or disconnecting a mains electricity cable.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25A54-352D-439D-AC65-8497FEB5A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43424" y="3877945"/>
            <a:ext cx="3949148" cy="216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22739-0013-4309-ABE1-07D2B883B65B}"/>
              </a:ext>
            </a:extLst>
          </p:cNvPr>
          <p:cNvSpPr txBox="1"/>
          <p:nvPr/>
        </p:nvSpPr>
        <p:spPr>
          <a:xfrm>
            <a:off x="943424" y="6041363"/>
            <a:ext cx="3949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skleo.com/can-computer-hacked-turned-off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8CD03-24B7-4024-B3B3-19B0E77C3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272892" y="3442305"/>
            <a:ext cx="3195247" cy="2995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A711D2-CA57-44E9-AB32-0AEBCE315A0B}"/>
              </a:ext>
            </a:extLst>
          </p:cNvPr>
          <p:cNvSpPr txBox="1"/>
          <p:nvPr/>
        </p:nvSpPr>
        <p:spPr>
          <a:xfrm>
            <a:off x="5272892" y="6041362"/>
            <a:ext cx="319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flickr.com/photos/tind/476372906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5266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rule number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 not open the case of your computer or any device.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0AD12-3B8C-4F8E-AA54-F7EACB450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764695" y="3504539"/>
            <a:ext cx="3188803" cy="3121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7E66F-2ED6-422F-9D14-B0D2C0658D19}"/>
              </a:ext>
            </a:extLst>
          </p:cNvPr>
          <p:cNvSpPr txBox="1"/>
          <p:nvPr/>
        </p:nvSpPr>
        <p:spPr>
          <a:xfrm>
            <a:off x="5764696" y="6196012"/>
            <a:ext cx="3188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c-gaming.it/cooler-master-presenta-mastercase-h500p-bianco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F08F2-99B8-407B-B656-ACDC69EB0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526485" y="3429000"/>
            <a:ext cx="3188803" cy="31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rule number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Never use force when connecting or disconnecting a cable or component.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14146-718D-46EB-8B0F-C5167296F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93963" y="3429000"/>
            <a:ext cx="3443080" cy="2938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85DF2-DA35-44BE-98D2-8297D65E71E3}"/>
              </a:ext>
            </a:extLst>
          </p:cNvPr>
          <p:cNvSpPr txBox="1"/>
          <p:nvPr/>
        </p:nvSpPr>
        <p:spPr>
          <a:xfrm>
            <a:off x="1393963" y="6271551"/>
            <a:ext cx="3443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uperuser.com/questions/710215/the-locking-clip-tab-on-my-ethernet-cables-plug-is-broken-how-can-i-fix-i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7ABF88-3300-4B40-A17C-11D2F76BFB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553672" y="3428999"/>
            <a:ext cx="3763617" cy="2938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941337-221E-4363-B247-9F14EE6C162C}"/>
              </a:ext>
            </a:extLst>
          </p:cNvPr>
          <p:cNvSpPr txBox="1"/>
          <p:nvPr/>
        </p:nvSpPr>
        <p:spPr>
          <a:xfrm>
            <a:off x="5553672" y="6367670"/>
            <a:ext cx="3763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electronics.stackexchange.com/questions/36380/splicing-a-laptop-power-supply-cor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8468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rule number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Make sure all cables are disconnected before attempting to move a device.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A3BFB-8C96-45F2-B96C-14FF0C702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623930" y="3429000"/>
            <a:ext cx="5645427" cy="3428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35687A-EB74-48BB-A108-936FF18236B2}"/>
              </a:ext>
            </a:extLst>
          </p:cNvPr>
          <p:cNvSpPr txBox="1"/>
          <p:nvPr/>
        </p:nvSpPr>
        <p:spPr>
          <a:xfrm>
            <a:off x="2623930" y="6858000"/>
            <a:ext cx="56454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cclabs.edgeqld.org.au/doku.php?id=mbrc_hp8x00:workshop_0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0366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rule number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Do not lift heavy equipment on your own.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B97BA-B976-4CD8-B47B-A97147BA1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78312" y="3385066"/>
            <a:ext cx="3048000" cy="2863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CB4B42-CDAB-4C7B-8E85-5F186879F16B}"/>
              </a:ext>
            </a:extLst>
          </p:cNvPr>
          <p:cNvSpPr txBox="1"/>
          <p:nvPr/>
        </p:nvSpPr>
        <p:spPr>
          <a:xfrm>
            <a:off x="1298713" y="652669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93410621@N05/3019941544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1C563-9310-4CFB-90FB-E618813D2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526157" y="3429000"/>
            <a:ext cx="3048000" cy="2634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CD2A80-EC39-4461-8073-4DA00F8A38C3}"/>
              </a:ext>
            </a:extLst>
          </p:cNvPr>
          <p:cNvSpPr txBox="1"/>
          <p:nvPr/>
        </p:nvSpPr>
        <p:spPr>
          <a:xfrm>
            <a:off x="5526157" y="60637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23748404@N00/4524856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51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rule number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in doubt, stop and ask for help.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594A6-C8A7-41CB-ACEA-B2004775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922915" y="3429001"/>
            <a:ext cx="3351087" cy="262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310882-2FC7-4E25-9895-D19A2E460990}"/>
              </a:ext>
            </a:extLst>
          </p:cNvPr>
          <p:cNvSpPr txBox="1"/>
          <p:nvPr/>
        </p:nvSpPr>
        <p:spPr>
          <a:xfrm>
            <a:off x="1089900" y="6405193"/>
            <a:ext cx="4381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coetail.com/neilwillis/2014/02/09/courage-to-make-connections-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817122-2541-457E-ADC4-B01A2AFCD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173283" y="3412461"/>
            <a:ext cx="3489429" cy="26289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F25219-8F75-4CCB-9BA2-E62022BA18D8}"/>
              </a:ext>
            </a:extLst>
          </p:cNvPr>
          <p:cNvSpPr txBox="1"/>
          <p:nvPr/>
        </p:nvSpPr>
        <p:spPr>
          <a:xfrm>
            <a:off x="5644655" y="6405195"/>
            <a:ext cx="4041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93393982@N00/1531289322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563457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251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Solving computer problems safely</vt:lpstr>
      <vt:lpstr>Solving computer problems:</vt:lpstr>
      <vt:lpstr>Safety rule number 1</vt:lpstr>
      <vt:lpstr>Safety rule number 2</vt:lpstr>
      <vt:lpstr>Safety rule number 3</vt:lpstr>
      <vt:lpstr>Safety rule number 4</vt:lpstr>
      <vt:lpstr>Safety rule number 5</vt:lpstr>
      <vt:lpstr>Safety rule number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computer problems safely</dc:title>
  <dc:creator>HP</dc:creator>
  <cp:lastModifiedBy>HP</cp:lastModifiedBy>
  <cp:revision>6</cp:revision>
  <dcterms:created xsi:type="dcterms:W3CDTF">2022-09-21T14:37:37Z</dcterms:created>
  <dcterms:modified xsi:type="dcterms:W3CDTF">2022-09-21T17:47:01Z</dcterms:modified>
</cp:coreProperties>
</file>