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035C6-40BA-45F8-BD0C-3C8CCCB00ED3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D67B6-228A-4337-A0F3-62DDD5D1F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534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035C6-40BA-45F8-BD0C-3C8CCCB00ED3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D67B6-228A-4337-A0F3-62DDD5D1F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183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035C6-40BA-45F8-BD0C-3C8CCCB00ED3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D67B6-228A-4337-A0F3-62DDD5D1F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931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035C6-40BA-45F8-BD0C-3C8CCCB00ED3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D67B6-228A-4337-A0F3-62DDD5D1F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18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035C6-40BA-45F8-BD0C-3C8CCCB00ED3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D67B6-228A-4337-A0F3-62DDD5D1F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147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035C6-40BA-45F8-BD0C-3C8CCCB00ED3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D67B6-228A-4337-A0F3-62DDD5D1F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067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035C6-40BA-45F8-BD0C-3C8CCCB00ED3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D67B6-228A-4337-A0F3-62DDD5D1F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09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035C6-40BA-45F8-BD0C-3C8CCCB00ED3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D67B6-228A-4337-A0F3-62DDD5D1F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27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035C6-40BA-45F8-BD0C-3C8CCCB00ED3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D67B6-228A-4337-A0F3-62DDD5D1F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529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035C6-40BA-45F8-BD0C-3C8CCCB00ED3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D67B6-228A-4337-A0F3-62DDD5D1F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059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035C6-40BA-45F8-BD0C-3C8CCCB00ED3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D67B6-228A-4337-A0F3-62DDD5D1F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200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035C6-40BA-45F8-BD0C-3C8CCCB00ED3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D67B6-228A-4337-A0F3-62DDD5D1F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3312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ow to Fix Common Computer Problems (with Checklist) - EZComputer Soluti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956807" y="6162358"/>
            <a:ext cx="9144000" cy="1655762"/>
          </a:xfrm>
        </p:spPr>
        <p:txBody>
          <a:bodyPr/>
          <a:lstStyle/>
          <a:p>
            <a:r>
              <a:rPr lang="en-US" dirty="0" smtClean="0"/>
              <a:t>Made by :</a:t>
            </a:r>
            <a:r>
              <a:rPr lang="en-US" dirty="0" err="1" smtClean="0"/>
              <a:t>saif</a:t>
            </a:r>
            <a:r>
              <a:rPr lang="en-US" dirty="0" smtClean="0"/>
              <a:t> Fashho and </a:t>
            </a:r>
            <a:r>
              <a:rPr lang="en-US" dirty="0" err="1" smtClean="0"/>
              <a:t>sami</a:t>
            </a:r>
            <a:r>
              <a:rPr lang="en-US" dirty="0" smtClean="0"/>
              <a:t> </a:t>
            </a:r>
            <a:r>
              <a:rPr lang="en-US" dirty="0" err="1" smtClean="0"/>
              <a:t>abbasi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521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Our </a:t>
            </a:r>
            <a:r>
              <a:rPr lang="en-US" b="1" dirty="0" smtClean="0"/>
              <a:t>first computer </a:t>
            </a:r>
            <a:r>
              <a:rPr lang="en-US" b="1" dirty="0"/>
              <a:t>problem is Loud Noises from Computers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Many people have an issue with this problem that there computer is making a loud noise </a:t>
            </a:r>
          </a:p>
          <a:p>
            <a:pPr marL="0" indent="0">
              <a:buNone/>
            </a:pPr>
            <a:r>
              <a:rPr lang="en-US" dirty="0"/>
              <a:t>Many people think that having a loud noise from the computer is not a big problem however this loud sound leads to hardware </a:t>
            </a:r>
            <a:r>
              <a:rPr lang="en-US" dirty="0" smtClean="0"/>
              <a:t>failure.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114753" y="6176963"/>
            <a:ext cx="2915670" cy="4770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5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Made by </a:t>
            </a:r>
            <a:r>
              <a:rPr lang="en-US" sz="25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saif</a:t>
            </a:r>
            <a:r>
              <a:rPr lang="en-US" sz="25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Fashho </a:t>
            </a:r>
            <a:endParaRPr lang="en-US" sz="25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2050" name="Picture 2" descr="Computer Making Noises? Tips to Fix This Proble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007" y="3503406"/>
            <a:ext cx="6769859" cy="3354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7717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How to solve this loud noise in your computer?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270" y="1047072"/>
            <a:ext cx="12192000" cy="564145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You can fix a noisy computer fan with a few simple steps. Here are quick tips to keep your computer quiet:</a:t>
            </a:r>
          </a:p>
          <a:p>
            <a:pPr lvl="0" fontAlgn="base"/>
            <a:r>
              <a:rPr lang="en-US" dirty="0"/>
              <a:t>Close background apps and processes</a:t>
            </a:r>
          </a:p>
          <a:p>
            <a:pPr marL="0" indent="0" fontAlgn="base">
              <a:buNone/>
            </a:pPr>
            <a:endParaRPr lang="en-US" dirty="0"/>
          </a:p>
          <a:p>
            <a:pPr lvl="0" fontAlgn="base"/>
            <a:r>
              <a:rPr lang="en-US" dirty="0"/>
              <a:t>Close open tabs in your </a:t>
            </a:r>
            <a:r>
              <a:rPr lang="en-US" dirty="0" smtClean="0"/>
              <a:t>browser</a:t>
            </a:r>
            <a:r>
              <a:rPr lang="en-US" dirty="0"/>
              <a:t> </a:t>
            </a:r>
            <a:endParaRPr lang="en-US" dirty="0" smtClean="0"/>
          </a:p>
          <a:p>
            <a:pPr lvl="0" fontAlgn="base"/>
            <a:endParaRPr lang="en-US" dirty="0"/>
          </a:p>
          <a:p>
            <a:pPr lvl="0" fontAlgn="base"/>
            <a:r>
              <a:rPr lang="en-US" dirty="0"/>
              <a:t>Increase airflow around your computer’s vents</a:t>
            </a:r>
          </a:p>
          <a:p>
            <a:pPr marL="0" indent="0" fontAlgn="base">
              <a:buNone/>
            </a:pPr>
            <a:endParaRPr lang="en-US" dirty="0"/>
          </a:p>
          <a:p>
            <a:pPr lvl="0" fontAlgn="base"/>
            <a:r>
              <a:rPr lang="en-US" dirty="0"/>
              <a:t>Clean out dust in ports and vents</a:t>
            </a:r>
          </a:p>
          <a:p>
            <a:pPr marL="0" indent="0" fontAlgn="base">
              <a:buNone/>
            </a:pPr>
            <a:endParaRPr lang="en-US" dirty="0"/>
          </a:p>
          <a:p>
            <a:pPr lvl="0" fontAlgn="base"/>
            <a:r>
              <a:rPr lang="en-US" dirty="0"/>
              <a:t>Turn off your computer, wait a few minutes, and then turn it back on again</a:t>
            </a:r>
          </a:p>
          <a:p>
            <a:pPr marL="0" indent="0" fontAlgn="base">
              <a:buNone/>
            </a:pPr>
            <a:endParaRPr lang="en-US" dirty="0"/>
          </a:p>
          <a:p>
            <a:pPr lvl="0" fontAlgn="base"/>
            <a:r>
              <a:rPr lang="en-US" dirty="0"/>
              <a:t>Go to a </a:t>
            </a:r>
            <a:r>
              <a:rPr lang="en-US" dirty="0" err="1"/>
              <a:t>ict</a:t>
            </a:r>
            <a:r>
              <a:rPr lang="en-US" dirty="0"/>
              <a:t> mechanic and tell him the problem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658970" y="6211468"/>
            <a:ext cx="4130368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Made by </a:t>
            </a:r>
            <a:r>
              <a:rPr lang="en-US" sz="25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saif</a:t>
            </a:r>
            <a:r>
              <a:rPr lang="en-US" sz="25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Fashho </a:t>
            </a:r>
            <a:endParaRPr lang="en-US" sz="25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3074" name="Picture 2" descr="How to Fix Loud Laptop Fan Noise - Audio MA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2219" y="1690688"/>
            <a:ext cx="5297786" cy="3127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5834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What</a:t>
            </a:r>
            <a:r>
              <a:rPr lang="en-US" b="1" dirty="0" smtClean="0"/>
              <a:t> do I do if my laptop overheats?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588" y="1391478"/>
            <a:ext cx="11123212" cy="478548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When your laptop overheats, prompt action is warranted. The simplest</a:t>
            </a:r>
          </a:p>
          <a:p>
            <a:pPr marL="0" indent="0">
              <a:buNone/>
            </a:pPr>
            <a:r>
              <a:rPr lang="en-US" dirty="0" smtClean="0"/>
              <a:t>solution is to just take a break from using it. Power it down and put it in</a:t>
            </a:r>
          </a:p>
          <a:p>
            <a:pPr marL="0" indent="0">
              <a:buNone/>
            </a:pPr>
            <a:r>
              <a:rPr lang="en-US" dirty="0" smtClean="0"/>
              <a:t>a cool, dry location </a:t>
            </a:r>
            <a:r>
              <a:rPr lang="en-US" smtClean="0"/>
              <a:t>until </a:t>
            </a:r>
            <a:r>
              <a:rPr lang="en-US" smtClean="0"/>
              <a:t>it’s completely </a:t>
            </a:r>
            <a:r>
              <a:rPr lang="en-US" dirty="0" smtClean="0"/>
              <a:t>cool to the touch, then wait ten</a:t>
            </a:r>
          </a:p>
          <a:p>
            <a:pPr marL="0" indent="0">
              <a:buNone/>
            </a:pPr>
            <a:r>
              <a:rPr lang="en-US" dirty="0" smtClean="0"/>
              <a:t>more minutes. Keep the laptop positioned on a flat, hard surface while</a:t>
            </a:r>
          </a:p>
          <a:p>
            <a:pPr marL="0" indent="0">
              <a:buNone/>
            </a:pPr>
            <a:r>
              <a:rPr lang="en-US" dirty="0" smtClean="0"/>
              <a:t>You’re using it.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936328" y="6176963"/>
            <a:ext cx="2922660" cy="4770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5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Made by </a:t>
            </a:r>
            <a:r>
              <a:rPr lang="en-US" sz="25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sami</a:t>
            </a:r>
            <a:r>
              <a:rPr lang="en-US" sz="25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5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abbasi</a:t>
            </a:r>
            <a:endParaRPr lang="en-US" sz="25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4098" name="Picture 2" descr="9 Ways to Stop a Laptop from Overheating - InfiniGEE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8027" y="3884930"/>
            <a:ext cx="5891917" cy="284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3704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How can I cool my laptop?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452" y="2064916"/>
            <a:ext cx="10515600" cy="5162820"/>
          </a:xfrm>
        </p:spPr>
        <p:txBody>
          <a:bodyPr/>
          <a:lstStyle/>
          <a:p>
            <a:r>
              <a:rPr lang="en-US" dirty="0" smtClean="0"/>
              <a:t>Here are some simple ways to do that.</a:t>
            </a:r>
          </a:p>
          <a:p>
            <a:r>
              <a:rPr lang="en-US" dirty="0" smtClean="0"/>
              <a:t> Avoid carpeted or padded surfaces.</a:t>
            </a:r>
          </a:p>
          <a:p>
            <a:r>
              <a:rPr lang="en-US" dirty="0" smtClean="0"/>
              <a:t> Elevate your laptop at a comfortable angle.</a:t>
            </a:r>
          </a:p>
          <a:p>
            <a:r>
              <a:rPr lang="en-US" dirty="0" smtClean="0"/>
              <a:t> Keep your laptop and workspace clean.</a:t>
            </a:r>
          </a:p>
          <a:p>
            <a:r>
              <a:rPr lang="en-US" dirty="0" smtClean="0"/>
              <a:t> Understand your laptop’s typical performance and settings.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198722" y="6311900"/>
            <a:ext cx="2922660" cy="4770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5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Made by </a:t>
            </a:r>
            <a:r>
              <a:rPr lang="en-US" sz="25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sami</a:t>
            </a:r>
            <a:r>
              <a:rPr lang="en-US" sz="25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5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abbasi</a:t>
            </a:r>
            <a:endParaRPr lang="en-US" sz="25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5122" name="Picture 2" descr="6,990 Ice Computer Stock Photos, Pictures &amp; Royalty-Free Images - iSto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372" y="874643"/>
            <a:ext cx="4555578" cy="3037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6187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240</Words>
  <Application>Microsoft Office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Our first computer problem is Loud Noises from Computers</vt:lpstr>
      <vt:lpstr>How to solve this loud noise in your computer?  </vt:lpstr>
      <vt:lpstr>What do I do if my laptop overheats?</vt:lpstr>
      <vt:lpstr>How can I cool my laptop?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problem s and hot to solve them</dc:title>
  <dc:creator>Microsoft account</dc:creator>
  <cp:lastModifiedBy>Microsoft account</cp:lastModifiedBy>
  <cp:revision>4</cp:revision>
  <dcterms:created xsi:type="dcterms:W3CDTF">2022-09-19T16:05:03Z</dcterms:created>
  <dcterms:modified xsi:type="dcterms:W3CDTF">2022-09-21T18:13:26Z</dcterms:modified>
</cp:coreProperties>
</file>