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B03EED3-D63E-4E43-A0CB-C9B789A7A06D}"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6F9FCDC6-5591-4499-978E-489F507DE849}"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03EED3-D63E-4E43-A0CB-C9B789A7A06D}"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03EED3-D63E-4E43-A0CB-C9B789A7A06D}"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03EED3-D63E-4E43-A0CB-C9B789A7A06D}"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B03EED3-D63E-4E43-A0CB-C9B789A7A06D}" type="datetimeFigureOut">
              <a:rPr lang="en-US" smtClean="0"/>
              <a:t>9/21/2022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FCDC6-5591-4499-978E-489F507DE849}"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03EED3-D63E-4E43-A0CB-C9B789A7A06D}"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03EED3-D63E-4E43-A0CB-C9B789A7A06D}"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03EED3-D63E-4E43-A0CB-C9B789A7A06D}"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B03EED3-D63E-4E43-A0CB-C9B789A7A06D}"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FCDC6-5591-4499-978E-489F507DE8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03EED3-D63E-4E43-A0CB-C9B789A7A06D}"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FCDC6-5591-4499-978E-489F507DE849}"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2B03EED3-D63E-4E43-A0CB-C9B789A7A06D}" type="datetimeFigureOut">
              <a:rPr lang="en-US" smtClean="0"/>
              <a:t>9/21/2022</a:t>
            </a:fld>
            <a:endParaRPr lang="en-US"/>
          </a:p>
        </p:txBody>
      </p:sp>
      <p:sp>
        <p:nvSpPr>
          <p:cNvPr id="7" name="Slide Number Placeholder 6"/>
          <p:cNvSpPr>
            <a:spLocks noGrp="1"/>
          </p:cNvSpPr>
          <p:nvPr>
            <p:ph type="sldNum" sz="quarter" idx="12"/>
          </p:nvPr>
        </p:nvSpPr>
        <p:spPr/>
        <p:txBody>
          <a:bodyPr/>
          <a:lstStyle/>
          <a:p>
            <a:fld id="{6F9FCDC6-5591-4499-978E-489F507DE849}"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B03EED3-D63E-4E43-A0CB-C9B789A7A06D}" type="datetimeFigureOut">
              <a:rPr lang="en-US" smtClean="0"/>
              <a:t>9/21/2022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6F9FCDC6-5591-4499-978E-489F507DE849}"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Ja’afar and Faris R</a:t>
            </a:r>
            <a:endParaRPr lang="en-US" dirty="0"/>
          </a:p>
        </p:txBody>
      </p:sp>
      <p:sp>
        <p:nvSpPr>
          <p:cNvPr id="2" name="Title 1"/>
          <p:cNvSpPr>
            <a:spLocks noGrp="1"/>
          </p:cNvSpPr>
          <p:nvPr>
            <p:ph type="ctrTitle"/>
          </p:nvPr>
        </p:nvSpPr>
        <p:spPr/>
        <p:txBody>
          <a:bodyPr/>
          <a:lstStyle/>
          <a:p>
            <a:r>
              <a:rPr lang="en-US" sz="3600" dirty="0" smtClean="0"/>
              <a:t>Solving Computer and</a:t>
            </a:r>
            <a:br>
              <a:rPr lang="en-US" sz="3600" dirty="0" smtClean="0"/>
            </a:br>
            <a:r>
              <a:rPr lang="en-US" sz="3600" dirty="0" smtClean="0"/>
              <a:t>Internet Problems</a:t>
            </a:r>
            <a:endParaRPr lang="en-US" sz="3600" dirty="0"/>
          </a:p>
        </p:txBody>
      </p:sp>
    </p:spTree>
    <p:extLst>
      <p:ext uri="{BB962C8B-B14F-4D97-AF65-F5344CB8AC3E}">
        <p14:creationId xmlns:p14="http://schemas.microsoft.com/office/powerpoint/2010/main" val="52996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Solving Computer Problems</a:t>
            </a:r>
            <a:endParaRPr lang="en-US" sz="4000" b="1" dirty="0"/>
          </a:p>
        </p:txBody>
      </p:sp>
      <p:sp>
        <p:nvSpPr>
          <p:cNvPr id="3" name="Content Placeholder 2"/>
          <p:cNvSpPr>
            <a:spLocks noGrp="1"/>
          </p:cNvSpPr>
          <p:nvPr>
            <p:ph idx="1"/>
          </p:nvPr>
        </p:nvSpPr>
        <p:spPr/>
        <p:txBody>
          <a:bodyPr>
            <a:normAutofit/>
          </a:bodyPr>
          <a:lstStyle/>
          <a:p>
            <a:pPr marL="114300" indent="0">
              <a:buNone/>
            </a:pPr>
            <a:r>
              <a:rPr lang="en-US" sz="2800" dirty="0" smtClean="0"/>
              <a:t>When it comes to solving </a:t>
            </a:r>
            <a:r>
              <a:rPr lang="en-US" sz="2800" dirty="0"/>
              <a:t>p</a:t>
            </a:r>
            <a:r>
              <a:rPr lang="en-US" sz="2800" dirty="0" smtClean="0"/>
              <a:t>roblems on your monitor, it is complicated to react fast or know what to do first. There are noticeable signs when your computer is experiencing a certain issue, like: Continuous lag, slow performance, hardly connecting to internet around, and consuming much more battery than usual.</a:t>
            </a:r>
            <a:endParaRPr lang="en-US" sz="2800" dirty="0"/>
          </a:p>
        </p:txBody>
      </p:sp>
    </p:spTree>
    <p:extLst>
      <p:ext uri="{BB962C8B-B14F-4D97-AF65-F5344CB8AC3E}">
        <p14:creationId xmlns:p14="http://schemas.microsoft.com/office/powerpoint/2010/main" val="1904540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the common issues?</a:t>
            </a:r>
            <a:endParaRPr lang="en-US" b="1" dirty="0"/>
          </a:p>
        </p:txBody>
      </p:sp>
      <p:sp>
        <p:nvSpPr>
          <p:cNvPr id="3" name="Content Placeholder 2"/>
          <p:cNvSpPr>
            <a:spLocks noGrp="1"/>
          </p:cNvSpPr>
          <p:nvPr>
            <p:ph idx="1"/>
          </p:nvPr>
        </p:nvSpPr>
        <p:spPr/>
        <p:txBody>
          <a:bodyPr>
            <a:normAutofit fontScale="92500"/>
          </a:bodyPr>
          <a:lstStyle/>
          <a:p>
            <a:pPr marL="114300" indent="0">
              <a:buNone/>
            </a:pPr>
            <a:r>
              <a:rPr lang="en-US" sz="2800" dirty="0" smtClean="0"/>
              <a:t>Most </a:t>
            </a:r>
            <a:r>
              <a:rPr lang="en-US" sz="2800" dirty="0" smtClean="0"/>
              <a:t>computer </a:t>
            </a:r>
            <a:r>
              <a:rPr lang="en-US" sz="2800" dirty="0" smtClean="0"/>
              <a:t>problems occur for specific reasons.</a:t>
            </a:r>
          </a:p>
          <a:p>
            <a:endParaRPr lang="en-US" sz="2800" dirty="0" smtClean="0"/>
          </a:p>
          <a:p>
            <a:r>
              <a:rPr lang="en-US" dirty="0" smtClean="0"/>
              <a:t>Slow computer performance: May take place if the monitor is running too many background tabs and cookies, or that the computer simply doesn’t have enough RAM to run all programs at once. It also can be corrupted or fragmented. </a:t>
            </a:r>
          </a:p>
          <a:p>
            <a:endParaRPr lang="en-US" dirty="0" smtClean="0"/>
          </a:p>
          <a:p>
            <a:r>
              <a:rPr lang="en-US" dirty="0" smtClean="0"/>
              <a:t>Computer consumes too much battery: The battery may be old, or the device is running heavy programs.</a:t>
            </a:r>
            <a:endParaRPr lang="en-US" dirty="0"/>
          </a:p>
        </p:txBody>
      </p:sp>
    </p:spTree>
    <p:extLst>
      <p:ext uri="{BB962C8B-B14F-4D97-AF65-F5344CB8AC3E}">
        <p14:creationId xmlns:p14="http://schemas.microsoft.com/office/powerpoint/2010/main" val="1504731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the common issues?</a:t>
            </a:r>
          </a:p>
        </p:txBody>
      </p:sp>
      <p:sp>
        <p:nvSpPr>
          <p:cNvPr id="3" name="Content Placeholder 2"/>
          <p:cNvSpPr>
            <a:spLocks noGrp="1"/>
          </p:cNvSpPr>
          <p:nvPr>
            <p:ph idx="1"/>
          </p:nvPr>
        </p:nvSpPr>
        <p:spPr/>
        <p:txBody>
          <a:bodyPr/>
          <a:lstStyle/>
          <a:p>
            <a:r>
              <a:rPr lang="en-US" dirty="0" smtClean="0"/>
              <a:t>Continuous lag and hardly connecting to the internet: Informed updates by system developers are especially for bug fixing and firewall security boost. If your computer lags a lot, check for the latest and most recent updates uploaded.</a:t>
            </a:r>
            <a:endParaRPr lang="en-US" dirty="0"/>
          </a:p>
        </p:txBody>
      </p:sp>
    </p:spTree>
    <p:extLst>
      <p:ext uri="{BB962C8B-B14F-4D97-AF65-F5344CB8AC3E}">
        <p14:creationId xmlns:p14="http://schemas.microsoft.com/office/powerpoint/2010/main" val="2336610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Solve these problems</a:t>
            </a:r>
            <a:endParaRPr lang="en-US" b="1"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sz="2600" dirty="0" smtClean="0"/>
              <a:t>In order to fix any type of issue with confidence you need to understand the problem</a:t>
            </a:r>
            <a:r>
              <a:rPr lang="en-US" sz="2600" dirty="0" smtClean="0"/>
              <a:t>.</a:t>
            </a:r>
          </a:p>
          <a:p>
            <a:pPr marL="114300" indent="0">
              <a:buNone/>
            </a:pPr>
            <a:endParaRPr lang="en-US" dirty="0"/>
          </a:p>
          <a:p>
            <a:r>
              <a:rPr lang="en-US" dirty="0" smtClean="0"/>
              <a:t>Slow performance and continuous lag: occurs with a lot of pressure on the RAM. </a:t>
            </a:r>
            <a:r>
              <a:rPr lang="en-US" dirty="0" smtClean="0"/>
              <a:t>Close all programs currently not in use, uninstall rarely opened applications, shutdown and restart the device regularly, and upgrade your RAM.</a:t>
            </a:r>
          </a:p>
          <a:p>
            <a:pPr marL="114300" indent="0">
              <a:buNone/>
            </a:pPr>
            <a:endParaRPr lang="en-US" dirty="0" smtClean="0"/>
          </a:p>
          <a:p>
            <a:r>
              <a:rPr lang="en-US" dirty="0" smtClean="0"/>
              <a:t>Consuming battery faster than normal: Running heavy programs in the background can use up battery life. The solution is to close or delete applications that always send notifications to your monitor and ones that keep it active.</a:t>
            </a:r>
          </a:p>
          <a:p>
            <a:pPr marL="114300" indent="0">
              <a:buNone/>
            </a:pPr>
            <a:endParaRPr lang="en-US" dirty="0" smtClean="0"/>
          </a:p>
          <a:p>
            <a:pPr marL="114300" indent="0">
              <a:buNone/>
            </a:pPr>
            <a:endParaRPr lang="en-US" dirty="0" smtClean="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smtClean="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2560133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Solve these problems</a:t>
            </a:r>
          </a:p>
        </p:txBody>
      </p:sp>
      <p:sp>
        <p:nvSpPr>
          <p:cNvPr id="3" name="Content Placeholder 2"/>
          <p:cNvSpPr>
            <a:spLocks noGrp="1"/>
          </p:cNvSpPr>
          <p:nvPr>
            <p:ph idx="1"/>
          </p:nvPr>
        </p:nvSpPr>
        <p:spPr/>
        <p:txBody>
          <a:bodyPr/>
          <a:lstStyle/>
          <a:p>
            <a:r>
              <a:rPr lang="en-US" dirty="0" smtClean="0"/>
              <a:t>Hardly connecting to the internet around: May occur if the system isn’t refreshed or updated. If there are 2 different firewalls on the same computer, they might combine and form strict rules, so disabling one temporarily will probably help connect you to the internet. Also, the system must be always up-to-date so that accessing elements on the device is more simple.</a:t>
            </a:r>
            <a:endParaRPr lang="en-US" dirty="0"/>
          </a:p>
        </p:txBody>
      </p:sp>
    </p:spTree>
    <p:extLst>
      <p:ext uri="{BB962C8B-B14F-4D97-AF65-F5344CB8AC3E}">
        <p14:creationId xmlns:p14="http://schemas.microsoft.com/office/powerpoint/2010/main" val="2810965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524000"/>
            <a:ext cx="6172200" cy="3785652"/>
          </a:xfrm>
          <a:prstGeom prst="rect">
            <a:avLst/>
          </a:prstGeom>
          <a:noFill/>
        </p:spPr>
        <p:txBody>
          <a:bodyPr wrap="square" rtlCol="0">
            <a:spAutoFit/>
          </a:bodyPr>
          <a:lstStyle/>
          <a:p>
            <a:pPr algn="ctr"/>
            <a:r>
              <a:rPr lang="en-US" sz="8000" b="1" dirty="0" smtClean="0"/>
              <a:t>Thank You for Listening      </a:t>
            </a:r>
            <a:r>
              <a:rPr lang="en-US" sz="8000" b="1" dirty="0" smtClean="0">
                <a:sym typeface="Wingdings" pitchFamily="2" charset="2"/>
              </a:rPr>
              <a:t></a:t>
            </a:r>
            <a:endParaRPr lang="en-US" sz="8000" b="1" dirty="0"/>
          </a:p>
        </p:txBody>
      </p:sp>
    </p:spTree>
    <p:extLst>
      <p:ext uri="{BB962C8B-B14F-4D97-AF65-F5344CB8AC3E}">
        <p14:creationId xmlns:p14="http://schemas.microsoft.com/office/powerpoint/2010/main" val="135009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1660</TotalTime>
  <Words>374</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Apothecary</vt:lpstr>
      <vt:lpstr>Solving Computer and Internet Problems</vt:lpstr>
      <vt:lpstr>Solving Computer Problems</vt:lpstr>
      <vt:lpstr>What are the common issues?</vt:lpstr>
      <vt:lpstr>What are the common issues?</vt:lpstr>
      <vt:lpstr>How to Solve these problems</vt:lpstr>
      <vt:lpstr>How to Solve these problems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Computer and Internet Problems</dc:title>
  <dc:creator>user</dc:creator>
  <cp:lastModifiedBy>user</cp:lastModifiedBy>
  <cp:revision>19</cp:revision>
  <dcterms:created xsi:type="dcterms:W3CDTF">2022-09-19T14:38:48Z</dcterms:created>
  <dcterms:modified xsi:type="dcterms:W3CDTF">2022-09-21T18:11:29Z</dcterms:modified>
</cp:coreProperties>
</file>