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47FE-E3ED-4532-A732-1833055D55C2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917F-8DA9-43C9-8D29-684C0AC2D95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90152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47FE-E3ED-4532-A732-1833055D55C2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917F-8DA9-43C9-8D29-684C0AC2D95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39350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47FE-E3ED-4532-A732-1833055D55C2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917F-8DA9-43C9-8D29-684C0AC2D95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22620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47FE-E3ED-4532-A732-1833055D55C2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917F-8DA9-43C9-8D29-684C0AC2D95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68743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47FE-E3ED-4532-A732-1833055D55C2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917F-8DA9-43C9-8D29-684C0AC2D95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18725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47FE-E3ED-4532-A732-1833055D55C2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917F-8DA9-43C9-8D29-684C0AC2D95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5481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47FE-E3ED-4532-A732-1833055D55C2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917F-8DA9-43C9-8D29-684C0AC2D95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17369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47FE-E3ED-4532-A732-1833055D55C2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917F-8DA9-43C9-8D29-684C0AC2D95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0634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47FE-E3ED-4532-A732-1833055D55C2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917F-8DA9-43C9-8D29-684C0AC2D95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00842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47FE-E3ED-4532-A732-1833055D55C2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917F-8DA9-43C9-8D29-684C0AC2D95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652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47FE-E3ED-4532-A732-1833055D55C2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917F-8DA9-43C9-8D29-684C0AC2D95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8355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547FE-E3ED-4532-A732-1833055D55C2}" type="datetimeFigureOut">
              <a:rPr lang="ar-JO" smtClean="0"/>
              <a:t>25/02/1444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8917F-8DA9-43C9-8D29-684C0AC2D95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7770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 Cybercrime danger</a:t>
            </a:r>
            <a:endParaRPr lang="ar-JO" sz="5400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IDENTITY THEFT</a:t>
            </a:r>
          </a:p>
          <a:p>
            <a:pPr marL="0" indent="0">
              <a:buNone/>
            </a:pPr>
            <a:r>
              <a:rPr lang="en-US" sz="1800" dirty="0" smtClean="0"/>
              <a:t>A criminal steals </a:t>
            </a:r>
          </a:p>
          <a:p>
            <a:pPr marL="0" indent="0">
              <a:buNone/>
            </a:pPr>
            <a:r>
              <a:rPr lang="en-US" sz="1800" dirty="0" smtClean="0"/>
              <a:t>Personal information such as </a:t>
            </a:r>
            <a:r>
              <a:rPr lang="en-AE" sz="1800" dirty="0" smtClean="0"/>
              <a:t>–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person name and address or </a:t>
            </a:r>
          </a:p>
          <a:p>
            <a:pPr marL="0" indent="0">
              <a:buNone/>
            </a:pPr>
            <a:r>
              <a:rPr lang="en-US" sz="1800" dirty="0" smtClean="0"/>
              <a:t>Passport numbers.</a:t>
            </a:r>
            <a:endParaRPr lang="ar-JO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7300685" y="1825625"/>
            <a:ext cx="4702629" cy="18774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PHISHING</a:t>
            </a:r>
          </a:p>
          <a:p>
            <a:r>
              <a:rPr lang="en-US" sz="2000" dirty="0" smtClean="0"/>
              <a:t>A criminal creates a fake website that</a:t>
            </a:r>
          </a:p>
          <a:p>
            <a:r>
              <a:rPr lang="en-US" sz="2000" dirty="0" smtClean="0"/>
              <a:t>looks like a official real bank account or </a:t>
            </a:r>
          </a:p>
          <a:p>
            <a:r>
              <a:rPr lang="en-US" sz="2000" dirty="0" smtClean="0"/>
              <a:t>Internet shopping account , and many more.</a:t>
            </a:r>
            <a:endParaRPr lang="ar-JO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4211965"/>
            <a:ext cx="3773715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SCAMMING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criminal sends out an email that asks for money . Sometimes the emails offers something  for sale at a very low price or ask for a donation to a charity.</a:t>
            </a:r>
            <a:endParaRPr lang="ar-JO" dirty="0"/>
          </a:p>
        </p:txBody>
      </p:sp>
      <p:sp>
        <p:nvSpPr>
          <p:cNvPr id="8" name="TextBox 7"/>
          <p:cNvSpPr txBox="1"/>
          <p:nvPr/>
        </p:nvSpPr>
        <p:spPr>
          <a:xfrm>
            <a:off x="7387770" y="4001294"/>
            <a:ext cx="3860801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HACKING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criminal breaks into a computer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System , usually to steal files 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Personal information , they usually try to break into a system that holds a</a:t>
            </a:r>
            <a:r>
              <a:rPr lang="en-AE" dirty="0" smtClean="0"/>
              <a:t> </a:t>
            </a:r>
            <a:r>
              <a:rPr lang="en-US" dirty="0" smtClean="0"/>
              <a:t>lot of personal information , such as a bank account.</a:t>
            </a:r>
            <a:endParaRPr lang="ar-JO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618" y="1759298"/>
            <a:ext cx="3121152" cy="312115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999880" y="5273794"/>
            <a:ext cx="165462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By: Rita </a:t>
            </a:r>
            <a:r>
              <a:rPr lang="en-US" dirty="0" err="1" smtClean="0"/>
              <a:t>Qsouss</a:t>
            </a:r>
            <a:r>
              <a:rPr lang="en-US" dirty="0" smtClean="0"/>
              <a:t> 7E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582634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123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Office Theme</vt:lpstr>
      <vt:lpstr> Cybercrime danger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Cybercrime danger</dc:title>
  <dc:creator>DELL</dc:creator>
  <cp:lastModifiedBy>DELL</cp:lastModifiedBy>
  <cp:revision>5</cp:revision>
  <dcterms:created xsi:type="dcterms:W3CDTF">2022-09-21T17:01:46Z</dcterms:created>
  <dcterms:modified xsi:type="dcterms:W3CDTF">2022-09-21T17:26:13Z</dcterms:modified>
</cp:coreProperties>
</file>