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305"/>
    <a:srgbClr val="008A3E"/>
    <a:srgbClr val="FF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6C8D-FFAB-49A4-A4FC-052BF22EACA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83DC-2F01-45DA-AD7E-01494D6AC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5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6C8D-FFAB-49A4-A4FC-052BF22EACA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83DC-2F01-45DA-AD7E-01494D6AC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3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6C8D-FFAB-49A4-A4FC-052BF22EACA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83DC-2F01-45DA-AD7E-01494D6AC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9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6C8D-FFAB-49A4-A4FC-052BF22EACA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83DC-2F01-45DA-AD7E-01494D6AC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124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6C8D-FFAB-49A4-A4FC-052BF22EACA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83DC-2F01-45DA-AD7E-01494D6AC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25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6C8D-FFAB-49A4-A4FC-052BF22EACA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83DC-2F01-45DA-AD7E-01494D6AC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09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6C8D-FFAB-49A4-A4FC-052BF22EACA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83DC-2F01-45DA-AD7E-01494D6AC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26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6C8D-FFAB-49A4-A4FC-052BF22EACA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83DC-2F01-45DA-AD7E-01494D6AC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57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6C8D-FFAB-49A4-A4FC-052BF22EACA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83DC-2F01-45DA-AD7E-01494D6AC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6C8D-FFAB-49A4-A4FC-052BF22EACA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83DC-2F01-45DA-AD7E-01494D6AC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55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6C8D-FFAB-49A4-A4FC-052BF22EACA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83DC-2F01-45DA-AD7E-01494D6AC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76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C6C8D-FFAB-49A4-A4FC-052BF22EACA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F83DC-2F01-45DA-AD7E-01494D6AC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8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68135"/>
            <a:ext cx="9144000" cy="62048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96292"/>
            <a:ext cx="9144000" cy="2173989"/>
          </a:xfrm>
        </p:spPr>
        <p:txBody>
          <a:bodyPr>
            <a:normAutofit fontScale="90000"/>
          </a:bodyPr>
          <a:lstStyle/>
          <a:p>
            <a:r>
              <a:rPr lang="en-US" sz="3100" u="sng" dirty="0" smtClean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Solving Computer Problems</a:t>
            </a:r>
            <a:r>
              <a:rPr lang="en-US" sz="3600" dirty="0" smtClean="0">
                <a:solidFill>
                  <a:srgbClr val="FF0066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3600" dirty="0" smtClean="0">
                <a:solidFill>
                  <a:srgbClr val="FF0066"/>
                </a:solidFill>
                <a:latin typeface="+mn-lt"/>
                <a:ea typeface="+mn-ea"/>
                <a:cs typeface="+mn-cs"/>
              </a:rPr>
            </a:br>
            <a:r>
              <a:rPr lang="en-US" sz="3600" b="1" dirty="0">
                <a:solidFill>
                  <a:srgbClr val="FF0066"/>
                </a:solidFill>
                <a:latin typeface="+mn-lt"/>
                <a:ea typeface="+mn-ea"/>
                <a:cs typeface="+mn-cs"/>
              </a:rPr>
              <a:t>BE</a:t>
            </a:r>
            <a:r>
              <a:rPr lang="en-US" sz="3600" b="1" dirty="0" smtClean="0"/>
              <a:t>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RESPONSIBLE</a:t>
            </a:r>
            <a:r>
              <a:rPr lang="en-US" sz="3600" b="1" dirty="0" smtClean="0">
                <a:solidFill>
                  <a:srgbClr val="00B0F0"/>
                </a:solidFill>
              </a:rPr>
              <a:t/>
            </a:r>
            <a:br>
              <a:rPr lang="en-US" sz="3600" b="1" dirty="0" smtClean="0">
                <a:solidFill>
                  <a:srgbClr val="00B0F0"/>
                </a:solidFill>
              </a:rPr>
            </a:br>
            <a:r>
              <a:rPr lang="en-US" sz="1800" b="1" dirty="0" smtClean="0">
                <a:solidFill>
                  <a:srgbClr val="002060"/>
                </a:solidFill>
              </a:rPr>
              <a:t>Ask your Parents Before You Deal With Computer Problems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>
                <a:solidFill>
                  <a:srgbClr val="FFC305"/>
                </a:solidFill>
                <a:latin typeface="+mn-lt"/>
                <a:ea typeface="+mn-ea"/>
                <a:cs typeface="+mn-cs"/>
              </a:rPr>
              <a:t>BE SAFE</a:t>
            </a:r>
            <a:br>
              <a:rPr lang="en-US" sz="3600" b="1" dirty="0">
                <a:solidFill>
                  <a:srgbClr val="FFC305"/>
                </a:solidFill>
                <a:latin typeface="+mn-lt"/>
                <a:ea typeface="+mn-ea"/>
                <a:cs typeface="+mn-cs"/>
              </a:rPr>
            </a:br>
            <a:r>
              <a:rPr lang="en-US" sz="1800" b="1" dirty="0" smtClean="0">
                <a:solidFill>
                  <a:srgbClr val="002060"/>
                </a:solidFill>
              </a:rPr>
              <a:t>Follow Safety Rules in School</a:t>
            </a:r>
            <a:br>
              <a:rPr lang="en-US" sz="1800" b="1" dirty="0" smtClean="0">
                <a:solidFill>
                  <a:srgbClr val="002060"/>
                </a:solidFill>
              </a:rPr>
            </a:br>
            <a:r>
              <a:rPr lang="en-US" sz="1800" b="1" dirty="0" smtClean="0">
                <a:solidFill>
                  <a:srgbClr val="002060"/>
                </a:solidFill>
              </a:rPr>
              <a:t>When working </a:t>
            </a:r>
            <a:r>
              <a:rPr lang="en-US" sz="1800" b="1" dirty="0">
                <a:solidFill>
                  <a:srgbClr val="002060"/>
                </a:solidFill>
              </a:rPr>
              <a:t>W</a:t>
            </a:r>
            <a:r>
              <a:rPr lang="en-US" sz="1800" b="1" dirty="0" smtClean="0">
                <a:solidFill>
                  <a:srgbClr val="002060"/>
                </a:solidFill>
              </a:rPr>
              <a:t>ith </a:t>
            </a:r>
            <a:r>
              <a:rPr lang="en-US" sz="1800" b="1" dirty="0">
                <a:solidFill>
                  <a:srgbClr val="002060"/>
                </a:solidFill>
              </a:rPr>
              <a:t>E</a:t>
            </a:r>
            <a:r>
              <a:rPr lang="en-US" sz="1800" b="1" dirty="0" smtClean="0">
                <a:solidFill>
                  <a:srgbClr val="002060"/>
                </a:solidFill>
              </a:rPr>
              <a:t>lectrical </a:t>
            </a:r>
            <a:r>
              <a:rPr lang="en-US" sz="1800" b="1" dirty="0">
                <a:solidFill>
                  <a:srgbClr val="002060"/>
                </a:solidFill>
              </a:rPr>
              <a:t>E</a:t>
            </a:r>
            <a:r>
              <a:rPr lang="en-US" sz="1800" b="1" dirty="0" smtClean="0">
                <a:solidFill>
                  <a:srgbClr val="002060"/>
                </a:solidFill>
              </a:rPr>
              <a:t>quipment</a:t>
            </a:r>
            <a:endParaRPr lang="en-US" sz="18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3902" y="4035452"/>
            <a:ext cx="4380999" cy="1655762"/>
          </a:xfrm>
        </p:spPr>
        <p:txBody>
          <a:bodyPr anchor="ctr">
            <a:normAutofit fontScale="62500" lnSpcReduction="20000"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rgbClr val="00B0F0"/>
                </a:solidFill>
              </a:rPr>
              <a:t>Switch off power points at the wall.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rgbClr val="00B0F0"/>
                </a:solidFill>
              </a:rPr>
              <a:t>Do not open the case of your computer or any other device.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rgbClr val="00B0F0"/>
                </a:solidFill>
              </a:rPr>
              <a:t>Never use force when connecting or disconnecting a cable or component.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rgbClr val="00B0F0"/>
                </a:solidFill>
              </a:rPr>
              <a:t>Make sure all cables are disconnected before attempting to move a device.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rgbClr val="00B0F0"/>
                </a:solidFill>
              </a:rPr>
              <a:t>Do not lift heavy equipment on your own.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rgbClr val="00B0F0"/>
                </a:solidFill>
              </a:rPr>
              <a:t>If in doubt, STOP and ask for help.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US" sz="1600" b="1" dirty="0" smtClean="0">
              <a:solidFill>
                <a:srgbClr val="00B0F0"/>
              </a:solidFill>
            </a:endParaRPr>
          </a:p>
          <a:p>
            <a:pPr marL="342900" indent="-342900">
              <a:buAutoNum type="arabicPeriod"/>
            </a:pPr>
            <a:endParaRPr lang="en-US" sz="1600" b="1" dirty="0" smtClean="0">
              <a:solidFill>
                <a:srgbClr val="FF0066"/>
              </a:solidFill>
            </a:endParaRPr>
          </a:p>
          <a:p>
            <a:pPr marL="342900" indent="-342900">
              <a:buAutoNum type="arabicPeriod"/>
            </a:pPr>
            <a:endParaRPr lang="en-US" sz="1800" b="1" dirty="0">
              <a:solidFill>
                <a:srgbClr val="FF0066"/>
              </a:solidFill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7499268" y="3538868"/>
            <a:ext cx="1733797" cy="921126"/>
          </a:xfrm>
          <a:prstGeom prst="cloud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BE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>
                <a:solidFill>
                  <a:srgbClr val="FF0066"/>
                </a:solidFill>
              </a:rPr>
              <a:t>SMART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4901" y="2707932"/>
            <a:ext cx="771894" cy="84281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1974" y="2827450"/>
            <a:ext cx="849086" cy="71141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22637" y="1726382"/>
            <a:ext cx="587951" cy="32211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122637" y="5712857"/>
            <a:ext cx="1110428" cy="3859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122637" y="5628832"/>
            <a:ext cx="11104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C000"/>
                </a:solidFill>
              </a:rPr>
              <a:t>Prepared By:</a:t>
            </a:r>
          </a:p>
          <a:p>
            <a:pPr algn="ctr"/>
            <a:r>
              <a:rPr lang="en-US" sz="1000" dirty="0" smtClean="0">
                <a:solidFill>
                  <a:srgbClr val="FFC000"/>
                </a:solidFill>
              </a:rPr>
              <a:t>Carol </a:t>
            </a:r>
            <a:r>
              <a:rPr lang="en-US" sz="1000" dirty="0" err="1" smtClean="0">
                <a:solidFill>
                  <a:srgbClr val="FFC000"/>
                </a:solidFill>
              </a:rPr>
              <a:t>Oufi</a:t>
            </a:r>
            <a:endParaRPr lang="en-US" sz="1000" dirty="0" smtClean="0">
              <a:solidFill>
                <a:srgbClr val="FFC000"/>
              </a:solidFill>
            </a:endParaRPr>
          </a:p>
          <a:p>
            <a:pPr algn="ctr"/>
            <a:r>
              <a:rPr lang="en-US" sz="1000" dirty="0" smtClean="0">
                <a:solidFill>
                  <a:srgbClr val="FFC000"/>
                </a:solidFill>
              </a:rPr>
              <a:t>8D</a:t>
            </a:r>
            <a:endParaRPr lang="en-US" sz="1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458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76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Solving Computer Problems BE RESPONSIBLE Ask your Parents Before You Deal With Computer Problems BE SAFE Follow Safety Rules in School When working With Electrical Equipment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</dc:title>
  <dc:creator>NR</dc:creator>
  <cp:lastModifiedBy>NR</cp:lastModifiedBy>
  <cp:revision>22</cp:revision>
  <dcterms:created xsi:type="dcterms:W3CDTF">2022-09-21T14:13:40Z</dcterms:created>
  <dcterms:modified xsi:type="dcterms:W3CDTF">2022-09-21T16:34:16Z</dcterms:modified>
</cp:coreProperties>
</file>