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safety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By- Maya Wardat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477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gency FB" panose="020B0503020202020204" pitchFamily="34" charset="0"/>
              </a:rPr>
              <a:t>Why is computer safety important?</a:t>
            </a:r>
            <a:endParaRPr lang="en-US" dirty="0">
              <a:latin typeface="Agency FB" panose="020B0503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259756"/>
            <a:ext cx="4754880" cy="3383280"/>
          </a:xfrm>
        </p:spPr>
        <p:txBody>
          <a:bodyPr/>
          <a:lstStyle/>
          <a:p>
            <a:r>
              <a:rPr lang="en-US" dirty="0"/>
              <a:t>Computer Security is important as </a:t>
            </a:r>
            <a:r>
              <a:rPr lang="en-US" b="1" dirty="0"/>
              <a:t>it enables people to perform their work and study</a:t>
            </a:r>
            <a:r>
              <a:rPr lang="en-US" dirty="0"/>
              <a:t>. It helps in the execution of essential business processes, and Safeguards confidential and sensitive information. Computer Security is important enough that it should be learned by everyone.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3470" y="2337621"/>
            <a:ext cx="5183529" cy="3701040"/>
          </a:xfrm>
        </p:spPr>
      </p:pic>
    </p:spTree>
    <p:extLst>
      <p:ext uri="{BB962C8B-B14F-4D97-AF65-F5344CB8AC3E}">
        <p14:creationId xmlns:p14="http://schemas.microsoft.com/office/powerpoint/2010/main" val="4004780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gency FB" panose="020B0503020202020204" pitchFamily="34" charset="0"/>
              </a:rPr>
              <a:t>Rules to stay safe online:-</a:t>
            </a:r>
            <a:endParaRPr lang="en-US" dirty="0">
              <a:latin typeface="Agency FB" panose="020B0503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002314"/>
            <a:ext cx="4754880" cy="338328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Protect Your Personal Information With Strong </a:t>
            </a:r>
            <a:r>
              <a:rPr lang="en-US" dirty="0" smtClean="0"/>
              <a:t>Passwords</a:t>
            </a:r>
            <a:endParaRPr lang="en-US" dirty="0"/>
          </a:p>
          <a:p>
            <a:r>
              <a:rPr lang="en-US" dirty="0"/>
              <a:t>Keep Personal Information </a:t>
            </a:r>
            <a:r>
              <a:rPr lang="en-US" dirty="0" smtClean="0"/>
              <a:t>Private</a:t>
            </a:r>
            <a:endParaRPr lang="en-US" dirty="0"/>
          </a:p>
          <a:p>
            <a:r>
              <a:rPr lang="en-US" dirty="0"/>
              <a:t>Make Sure Your Devices Are </a:t>
            </a:r>
            <a:r>
              <a:rPr lang="en-US" dirty="0" smtClean="0"/>
              <a:t>Secure</a:t>
            </a:r>
            <a:endParaRPr lang="en-US" dirty="0"/>
          </a:p>
          <a:p>
            <a:r>
              <a:rPr lang="en-US" dirty="0"/>
              <a:t>Pay Attention to Software </a:t>
            </a:r>
            <a:r>
              <a:rPr lang="en-US" dirty="0" smtClean="0"/>
              <a:t>Updates</a:t>
            </a:r>
            <a:endParaRPr lang="en-US" dirty="0"/>
          </a:p>
          <a:p>
            <a:r>
              <a:rPr lang="en-US" dirty="0"/>
              <a:t>Be Careful About </a:t>
            </a:r>
            <a:r>
              <a:rPr lang="en-US" dirty="0" err="1" smtClean="0"/>
              <a:t>Wifi</a:t>
            </a:r>
            <a:endParaRPr lang="en-US" dirty="0"/>
          </a:p>
          <a:p>
            <a:r>
              <a:rPr lang="en-US" dirty="0"/>
              <a:t>Set Up Two-Factor </a:t>
            </a:r>
            <a:r>
              <a:rPr lang="en-US" dirty="0" smtClean="0"/>
              <a:t>Authentication</a:t>
            </a:r>
            <a:endParaRPr lang="en-US" dirty="0"/>
          </a:p>
          <a:p>
            <a:r>
              <a:rPr lang="en-US" dirty="0"/>
              <a:t>Back Up Your Personal </a:t>
            </a:r>
            <a:r>
              <a:rPr lang="en-US" dirty="0" smtClean="0"/>
              <a:t>Data</a:t>
            </a:r>
            <a:endParaRPr lang="en-US" dirty="0"/>
          </a:p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366" y="2468815"/>
            <a:ext cx="5208534" cy="29167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0525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159" y="2218603"/>
            <a:ext cx="3426980" cy="34269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Bahnschrift Condensed" panose="020B0502040204020203" pitchFamily="34" charset="0"/>
              </a:rPr>
              <a:t>Don't click on short </a:t>
            </a:r>
            <a:r>
              <a:rPr lang="en-US" dirty="0" smtClean="0">
                <a:latin typeface="Bahnschrift Condensed" panose="020B0502040204020203" pitchFamily="34" charset="0"/>
              </a:rPr>
              <a:t>links</a:t>
            </a:r>
            <a:endParaRPr lang="en-US" dirty="0">
              <a:latin typeface="Bahnschrift Condensed" panose="020B0502040204020203" pitchFamily="34" charset="0"/>
            </a:endParaRPr>
          </a:p>
          <a:p>
            <a:r>
              <a:rPr lang="en-US" dirty="0">
                <a:latin typeface="Bahnschrift Condensed" panose="020B0502040204020203" pitchFamily="34" charset="0"/>
              </a:rPr>
              <a:t>Don't open attachments in </a:t>
            </a:r>
            <a:r>
              <a:rPr lang="en-US" dirty="0" smtClean="0">
                <a:latin typeface="Bahnschrift Condensed" panose="020B0502040204020203" pitchFamily="34" charset="0"/>
              </a:rPr>
              <a:t>email</a:t>
            </a:r>
            <a:endParaRPr lang="en-US" dirty="0">
              <a:latin typeface="Bahnschrift Condensed" panose="020B0502040204020203" pitchFamily="34" charset="0"/>
            </a:endParaRPr>
          </a:p>
          <a:p>
            <a:r>
              <a:rPr lang="en-US" dirty="0">
                <a:latin typeface="Bahnschrift Condensed" panose="020B0502040204020203" pitchFamily="34" charset="0"/>
              </a:rPr>
              <a:t>Don't blindly click on links in browsers or </a:t>
            </a:r>
            <a:r>
              <a:rPr lang="en-US" dirty="0" smtClean="0">
                <a:latin typeface="Bahnschrift Condensed" panose="020B0502040204020203" pitchFamily="34" charset="0"/>
              </a:rPr>
              <a:t>emails</a:t>
            </a:r>
            <a:endParaRPr lang="en-US" dirty="0">
              <a:latin typeface="Bahnschrift Condensed" panose="020B0502040204020203" pitchFamily="34" charset="0"/>
            </a:endParaRPr>
          </a:p>
          <a:p>
            <a:r>
              <a:rPr lang="en-US" dirty="0">
                <a:latin typeface="Bahnschrift Condensed" panose="020B0502040204020203" pitchFamily="34" charset="0"/>
              </a:rPr>
              <a:t>Don't fill your hard drive to </a:t>
            </a:r>
            <a:r>
              <a:rPr lang="en-US" dirty="0" smtClean="0">
                <a:latin typeface="Bahnschrift Condensed" panose="020B0502040204020203" pitchFamily="34" charset="0"/>
              </a:rPr>
              <a:t>capacity</a:t>
            </a:r>
            <a:endParaRPr lang="en-US" dirty="0">
              <a:latin typeface="Bahnschrift Condensed" panose="020B0502040204020203" pitchFamily="34" charset="0"/>
            </a:endParaRPr>
          </a:p>
          <a:p>
            <a:r>
              <a:rPr lang="en-US" dirty="0">
                <a:latin typeface="Bahnschrift Condensed" panose="020B0502040204020203" pitchFamily="34" charset="0"/>
              </a:rPr>
              <a:t>Do run </a:t>
            </a:r>
            <a:r>
              <a:rPr lang="en-US" dirty="0" smtClean="0">
                <a:latin typeface="Bahnschrift Condensed" panose="020B0502040204020203" pitchFamily="34" charset="0"/>
              </a:rPr>
              <a:t>anti-virus</a:t>
            </a:r>
            <a:endParaRPr lang="en-US" dirty="0">
              <a:latin typeface="Bahnschrift Condensed" panose="020B0502040204020203" pitchFamily="34" charset="0"/>
            </a:endParaRPr>
          </a:p>
          <a:p>
            <a:r>
              <a:rPr lang="en-US" dirty="0">
                <a:latin typeface="Bahnschrift Condensed" panose="020B0502040204020203" pitchFamily="34" charset="0"/>
              </a:rPr>
              <a:t>Do </a:t>
            </a:r>
            <a:r>
              <a:rPr lang="en-US" dirty="0" smtClean="0">
                <a:latin typeface="Bahnschrift Condensed" panose="020B0502040204020203" pitchFamily="34" charset="0"/>
              </a:rPr>
              <a:t>patch</a:t>
            </a:r>
            <a:endParaRPr lang="en-US" dirty="0">
              <a:latin typeface="Bahnschrift Condensed" panose="020B0502040204020203" pitchFamily="34" charset="0"/>
            </a:endParaRPr>
          </a:p>
          <a:p>
            <a:r>
              <a:rPr lang="en-US" dirty="0">
                <a:latin typeface="Bahnschrift Condensed" panose="020B0502040204020203" pitchFamily="34" charset="0"/>
              </a:rPr>
              <a:t>Do routinely reinstall your operating </a:t>
            </a:r>
            <a:r>
              <a:rPr lang="en-US" dirty="0" smtClean="0">
                <a:latin typeface="Bahnschrift Condensed" panose="020B0502040204020203" pitchFamily="34" charset="0"/>
              </a:rPr>
              <a:t>system</a:t>
            </a:r>
            <a:endParaRPr lang="en-US" dirty="0">
              <a:latin typeface="Bahnschrift Condensed" panose="020B0502040204020203" pitchFamily="34" charset="0"/>
            </a:endParaRPr>
          </a:p>
          <a:p>
            <a:r>
              <a:rPr lang="en-US" dirty="0">
                <a:latin typeface="Bahnschrift Condensed" panose="020B0502040204020203" pitchFamily="34" charset="0"/>
              </a:rPr>
              <a:t>Do use the </a:t>
            </a:r>
            <a:r>
              <a:rPr lang="en-US" dirty="0" smtClean="0">
                <a:latin typeface="Bahnschrift Condensed" panose="020B0502040204020203" pitchFamily="34" charset="0"/>
              </a:rPr>
              <a:t>cloud</a:t>
            </a:r>
            <a:endParaRPr lang="en-US" dirty="0">
              <a:latin typeface="Bahnschrift Condensed" panose="020B0502040204020203" pitchFamily="34" charset="0"/>
            </a:endParaRP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gency FB" panose="020B0503020202020204" pitchFamily="34" charset="0"/>
              </a:rPr>
              <a:t>The Do's and Don'ts of Computers</a:t>
            </a:r>
            <a:endParaRPr lang="en-US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878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8"/>
            <a:ext cx="4687432" cy="4023361"/>
          </a:xfrm>
        </p:spPr>
        <p:txBody>
          <a:bodyPr>
            <a:normAutofit/>
          </a:bodyPr>
          <a:lstStyle/>
          <a:p>
            <a:r>
              <a:rPr lang="en-US" dirty="0">
                <a:latin typeface="Bahnschrift Condensed" panose="020B0502040204020203" pitchFamily="34" charset="0"/>
              </a:rPr>
              <a:t>Use a </a:t>
            </a:r>
            <a:r>
              <a:rPr lang="en-US" dirty="0" smtClean="0">
                <a:latin typeface="Bahnschrift Condensed" panose="020B0502040204020203" pitchFamily="34" charset="0"/>
              </a:rPr>
              <a:t>firewall</a:t>
            </a:r>
            <a:endParaRPr lang="en-US" dirty="0">
              <a:latin typeface="Bahnschrift Condensed" panose="020B0502040204020203" pitchFamily="34" charset="0"/>
            </a:endParaRPr>
          </a:p>
          <a:p>
            <a:r>
              <a:rPr lang="en-US" dirty="0">
                <a:latin typeface="Bahnschrift Condensed" panose="020B0502040204020203" pitchFamily="34" charset="0"/>
              </a:rPr>
              <a:t>Keep all software up to </a:t>
            </a:r>
            <a:r>
              <a:rPr lang="en-US" dirty="0" smtClean="0">
                <a:latin typeface="Bahnschrift Condensed" panose="020B0502040204020203" pitchFamily="34" charset="0"/>
              </a:rPr>
              <a:t>date</a:t>
            </a:r>
            <a:endParaRPr lang="en-US" dirty="0">
              <a:latin typeface="Bahnschrift Condensed" panose="020B0502040204020203" pitchFamily="34" charset="0"/>
            </a:endParaRPr>
          </a:p>
          <a:p>
            <a:r>
              <a:rPr lang="en-US" dirty="0">
                <a:latin typeface="Bahnschrift Condensed" panose="020B0502040204020203" pitchFamily="34" charset="0"/>
              </a:rPr>
              <a:t>Use antivirus software and keep it </a:t>
            </a:r>
            <a:r>
              <a:rPr lang="en-US" dirty="0" smtClean="0">
                <a:latin typeface="Bahnschrift Condensed" panose="020B0502040204020203" pitchFamily="34" charset="0"/>
              </a:rPr>
              <a:t>current</a:t>
            </a:r>
            <a:endParaRPr lang="en-US" dirty="0">
              <a:latin typeface="Bahnschrift Condensed" panose="020B0502040204020203" pitchFamily="34" charset="0"/>
            </a:endParaRPr>
          </a:p>
          <a:p>
            <a:r>
              <a:rPr lang="en-US" dirty="0">
                <a:latin typeface="Bahnschrift Condensed" panose="020B0502040204020203" pitchFamily="34" charset="0"/>
              </a:rPr>
              <a:t>Make sure your passwords are well-chosen and </a:t>
            </a:r>
            <a:r>
              <a:rPr lang="en-US" dirty="0" smtClean="0">
                <a:latin typeface="Bahnschrift Condensed" panose="020B0502040204020203" pitchFamily="34" charset="0"/>
              </a:rPr>
              <a:t>protected</a:t>
            </a:r>
            <a:endParaRPr lang="en-US" dirty="0">
              <a:latin typeface="Bahnschrift Condensed" panose="020B0502040204020203" pitchFamily="34" charset="0"/>
            </a:endParaRPr>
          </a:p>
          <a:p>
            <a:r>
              <a:rPr lang="en-US" dirty="0">
                <a:latin typeface="Bahnschrift Condensed" panose="020B0502040204020203" pitchFamily="34" charset="0"/>
              </a:rPr>
              <a:t>Don't open suspicious attachments or click unusual links in </a:t>
            </a:r>
            <a:r>
              <a:rPr lang="en-US" dirty="0" smtClean="0">
                <a:latin typeface="Bahnschrift Condensed" panose="020B0502040204020203" pitchFamily="34" charset="0"/>
              </a:rPr>
              <a:t>messages</a:t>
            </a:r>
            <a:endParaRPr lang="en-US" dirty="0">
              <a:latin typeface="Bahnschrift Condensed" panose="020B0502040204020203" pitchFamily="34" charset="0"/>
            </a:endParaRPr>
          </a:p>
          <a:p>
            <a:r>
              <a:rPr lang="en-US" dirty="0">
                <a:latin typeface="Bahnschrift Condensed" panose="020B0502040204020203" pitchFamily="34" charset="0"/>
              </a:rPr>
              <a:t>Browse the web </a:t>
            </a:r>
            <a:r>
              <a:rPr lang="en-US" dirty="0" smtClean="0">
                <a:latin typeface="Bahnschrift Condensed" panose="020B0502040204020203" pitchFamily="34" charset="0"/>
              </a:rPr>
              <a:t>safely</a:t>
            </a:r>
            <a:endParaRPr lang="en-US" dirty="0">
              <a:latin typeface="Bahnschrift Condensed" panose="020B0502040204020203" pitchFamily="34" charset="0"/>
            </a:endParaRPr>
          </a:p>
          <a:p>
            <a:r>
              <a:rPr lang="en-US" dirty="0">
                <a:latin typeface="Bahnschrift Condensed" panose="020B0502040204020203" pitchFamily="34" charset="0"/>
              </a:rPr>
              <a:t>Stay away from pirated </a:t>
            </a:r>
            <a:r>
              <a:rPr lang="en-US" dirty="0" smtClean="0">
                <a:latin typeface="Bahnschrift Condensed" panose="020B0502040204020203" pitchFamily="34" charset="0"/>
              </a:rPr>
              <a:t>material</a:t>
            </a:r>
            <a:r>
              <a:rPr lang="en-US" dirty="0">
                <a:latin typeface="Bahnschrift Condensed" panose="020B0502040204020203" pitchFamily="34" charset="0"/>
              </a:rPr>
              <a:t>.</a:t>
            </a:r>
          </a:p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5847" y="1884278"/>
            <a:ext cx="5595308" cy="4196481"/>
          </a:xfr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gency FB" panose="020B0503020202020204" pitchFamily="34" charset="0"/>
              </a:rPr>
              <a:t>Tips to protect your computer</a:t>
            </a:r>
            <a:endParaRPr lang="en-US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129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9" y="609600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>
                <a:latin typeface="Bahnschrift Condensed" panose="020B0502040204020203" pitchFamily="34" charset="0"/>
              </a:rPr>
              <a:t>That’s it thank you </a:t>
            </a:r>
            <a:endParaRPr lang="en-US" sz="7200" dirty="0">
              <a:latin typeface="Bahnschrift Condensed" panose="020B0502040204020203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2757" y="2122433"/>
            <a:ext cx="6336005" cy="4296474"/>
          </a:xfrm>
        </p:spPr>
      </p:pic>
    </p:spTree>
    <p:extLst>
      <p:ext uri="{BB962C8B-B14F-4D97-AF65-F5344CB8AC3E}">
        <p14:creationId xmlns:p14="http://schemas.microsoft.com/office/powerpoint/2010/main" val="2912124155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27</TotalTime>
  <Words>157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Agency FB</vt:lpstr>
      <vt:lpstr>Bahnschrift Condensed</vt:lpstr>
      <vt:lpstr>Corbel</vt:lpstr>
      <vt:lpstr>Basis</vt:lpstr>
      <vt:lpstr>Computer safety</vt:lpstr>
      <vt:lpstr>Why is computer safety important?</vt:lpstr>
      <vt:lpstr>Rules to stay safe online:-</vt:lpstr>
      <vt:lpstr>The Do's and Don'ts of Computers</vt:lpstr>
      <vt:lpstr>Tips to protect your computer</vt:lpstr>
      <vt:lpstr>That’s it thank you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safety</dc:title>
  <dc:creator>EDU</dc:creator>
  <cp:lastModifiedBy>EDU</cp:lastModifiedBy>
  <cp:revision>3</cp:revision>
  <dcterms:created xsi:type="dcterms:W3CDTF">2022-09-21T16:01:10Z</dcterms:created>
  <dcterms:modified xsi:type="dcterms:W3CDTF">2022-09-21T16:28:53Z</dcterms:modified>
</cp:coreProperties>
</file>