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1" r:id="rId1"/>
  </p:sldMasterIdLst>
  <p:notesMasterIdLst>
    <p:notesMasterId r:id="rId5"/>
  </p:notesMasterIdLst>
  <p:sldIdLst>
    <p:sldId id="256" r:id="rId2"/>
    <p:sldId id="261" r:id="rId3"/>
    <p:sldId id="257" r:id="rId4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6"/>
      <p:bold r:id="rId7"/>
      <p:italic r:id="rId8"/>
      <p:boldItalic r:id="rId9"/>
    </p:embeddedFont>
    <p:embeddedFont>
      <p:font typeface="Montserrat Black" panose="00000A00000000000000" pitchFamily="2" charset="0"/>
      <p:bold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785C1D-4086-4419-B4D0-6BBD63B052F0}" v="5" dt="2022-09-21T16:09:03.608"/>
  </p1510:revLst>
</p1510:revInfo>
</file>

<file path=ppt/tableStyles.xml><?xml version="1.0" encoding="utf-8"?>
<a:tblStyleLst xmlns:a="http://schemas.openxmlformats.org/drawingml/2006/main" def="{8ECED156-FF7D-404A-BC80-F7286012ACB9}">
  <a:tblStyle styleId="{8ECED156-FF7D-404A-BC80-F7286012ACB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83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tableStyles" Target="tableStyle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haled moustafa" userId="e65cc645eaaf6404" providerId="LiveId" clId="{8C785C1D-4086-4419-B4D0-6BBD63B052F0}"/>
    <pc:docChg chg="modSld">
      <pc:chgData name="khaled moustafa" userId="e65cc645eaaf6404" providerId="LiveId" clId="{8C785C1D-4086-4419-B4D0-6BBD63B052F0}" dt="2022-09-21T16:09:03.608" v="44"/>
      <pc:docMkLst>
        <pc:docMk/>
      </pc:docMkLst>
      <pc:sldChg chg="modSp mod modTransition">
        <pc:chgData name="khaled moustafa" userId="e65cc645eaaf6404" providerId="LiveId" clId="{8C785C1D-4086-4419-B4D0-6BBD63B052F0}" dt="2022-09-21T16:08:50.737" v="42"/>
        <pc:sldMkLst>
          <pc:docMk/>
          <pc:sldMk cId="0" sldId="256"/>
        </pc:sldMkLst>
        <pc:spChg chg="mod">
          <ac:chgData name="khaled moustafa" userId="e65cc645eaaf6404" providerId="LiveId" clId="{8C785C1D-4086-4419-B4D0-6BBD63B052F0}" dt="2022-09-21T16:04:50.570" v="1" actId="1076"/>
          <ac:spMkLst>
            <pc:docMk/>
            <pc:sldMk cId="0" sldId="256"/>
            <ac:spMk id="1218" creationId="{00000000-0000-0000-0000-000000000000}"/>
          </ac:spMkLst>
        </pc:spChg>
        <pc:spChg chg="mod">
          <ac:chgData name="khaled moustafa" userId="e65cc645eaaf6404" providerId="LiveId" clId="{8C785C1D-4086-4419-B4D0-6BBD63B052F0}" dt="2022-09-21T16:07:38.016" v="39"/>
          <ac:spMkLst>
            <pc:docMk/>
            <pc:sldMk cId="0" sldId="256"/>
            <ac:spMk id="1219" creationId="{00000000-0000-0000-0000-000000000000}"/>
          </ac:spMkLst>
        </pc:spChg>
        <pc:grpChg chg="mod">
          <ac:chgData name="khaled moustafa" userId="e65cc645eaaf6404" providerId="LiveId" clId="{8C785C1D-4086-4419-B4D0-6BBD63B052F0}" dt="2022-09-21T16:04:43.139" v="0" actId="1076"/>
          <ac:grpSpMkLst>
            <pc:docMk/>
            <pc:sldMk cId="0" sldId="256"/>
            <ac:grpSpMk id="1208" creationId="{00000000-0000-0000-0000-000000000000}"/>
          </ac:grpSpMkLst>
        </pc:grpChg>
      </pc:sldChg>
      <pc:sldChg chg="modSp mod modTransition">
        <pc:chgData name="khaled moustafa" userId="e65cc645eaaf6404" providerId="LiveId" clId="{8C785C1D-4086-4419-B4D0-6BBD63B052F0}" dt="2022-09-21T16:08:58.357" v="43"/>
        <pc:sldMkLst>
          <pc:docMk/>
          <pc:sldMk cId="0" sldId="257"/>
        </pc:sldMkLst>
        <pc:spChg chg="mod">
          <ac:chgData name="khaled moustafa" userId="e65cc645eaaf6404" providerId="LiveId" clId="{8C785C1D-4086-4419-B4D0-6BBD63B052F0}" dt="2022-09-21T16:06:25.428" v="8" actId="14100"/>
          <ac:spMkLst>
            <pc:docMk/>
            <pc:sldMk cId="0" sldId="257"/>
            <ac:spMk id="1233" creationId="{00000000-0000-0000-0000-000000000000}"/>
          </ac:spMkLst>
        </pc:spChg>
        <pc:spChg chg="mod">
          <ac:chgData name="khaled moustafa" userId="e65cc645eaaf6404" providerId="LiveId" clId="{8C785C1D-4086-4419-B4D0-6BBD63B052F0}" dt="2022-09-21T16:07:07.930" v="34" actId="403"/>
          <ac:spMkLst>
            <pc:docMk/>
            <pc:sldMk cId="0" sldId="257"/>
            <ac:spMk id="1236" creationId="{00000000-0000-0000-0000-000000000000}"/>
          </ac:spMkLst>
        </pc:spChg>
        <pc:spChg chg="mod">
          <ac:chgData name="khaled moustafa" userId="e65cc645eaaf6404" providerId="LiveId" clId="{8C785C1D-4086-4419-B4D0-6BBD63B052F0}" dt="2022-09-21T16:07:11.414" v="36" actId="403"/>
          <ac:spMkLst>
            <pc:docMk/>
            <pc:sldMk cId="0" sldId="257"/>
            <ac:spMk id="1237" creationId="{00000000-0000-0000-0000-000000000000}"/>
          </ac:spMkLst>
        </pc:spChg>
      </pc:sldChg>
      <pc:sldChg chg="modSp mod modTransition">
        <pc:chgData name="khaled moustafa" userId="e65cc645eaaf6404" providerId="LiveId" clId="{8C785C1D-4086-4419-B4D0-6BBD63B052F0}" dt="2022-09-21T16:09:03.608" v="44"/>
        <pc:sldMkLst>
          <pc:docMk/>
          <pc:sldMk cId="0" sldId="261"/>
        </pc:sldMkLst>
        <pc:spChg chg="mod">
          <ac:chgData name="khaled moustafa" userId="e65cc645eaaf6404" providerId="LiveId" clId="{8C785C1D-4086-4419-B4D0-6BBD63B052F0}" dt="2022-09-21T16:05:49.811" v="6" actId="1076"/>
          <ac:spMkLst>
            <pc:docMk/>
            <pc:sldMk cId="0" sldId="261"/>
            <ac:spMk id="1457" creationId="{00000000-0000-0000-0000-000000000000}"/>
          </ac:spMkLst>
        </pc:spChg>
        <pc:grpChg chg="mod">
          <ac:chgData name="khaled moustafa" userId="e65cc645eaaf6404" providerId="LiveId" clId="{8C785C1D-4086-4419-B4D0-6BBD63B052F0}" dt="2022-09-21T16:06:03.665" v="7" actId="1076"/>
          <ac:grpSpMkLst>
            <pc:docMk/>
            <pc:sldMk cId="0" sldId="261"/>
            <ac:grpSpMk id="1458" creationId="{00000000-0000-0000-0000-000000000000}"/>
          </ac:grpSpMkLst>
        </pc:gr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8T16:00:51.271"/>
    </inkml:context>
    <inkml:brush xml:id="br0">
      <inkml:brushProperty name="width" value="0.35" units="cm"/>
      <inkml:brushProperty name="height" value="0.35" units="cm"/>
      <inkml:brushProperty name="color" value="#5C56CA"/>
      <inkml:brushProperty name="ignorePressure" value="1"/>
    </inkml:brush>
  </inkml:definitions>
  <inkml:trace contextRef="#ctx0" brushRef="#br0">590 1,'1350'0,"-3273"0,1906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8T16:03:05.990"/>
    </inkml:context>
    <inkml:brush xml:id="br0">
      <inkml:brushProperty name="width" value="0.2" units="cm"/>
      <inkml:brushProperty name="height" value="0.2" units="cm"/>
      <inkml:brushProperty name="color" value="#5C56CA"/>
      <inkml:brushProperty name="ignorePressure" value="1"/>
    </inkml:brush>
  </inkml:definitions>
  <inkml:trace contextRef="#ctx0" brushRef="#br0">1 1,'0'0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8T16:03:08.042"/>
    </inkml:context>
    <inkml:brush xml:id="br0">
      <inkml:brushProperty name="width" value="0.2" units="cm"/>
      <inkml:brushProperty name="height" value="0.2" units="cm"/>
      <inkml:brushProperty name="color" value="#5C56CA"/>
      <inkml:brushProperty name="ignorePressure" value="1"/>
    </inkml:brush>
  </inkml:definitions>
  <inkml:trace contextRef="#ctx0" brushRef="#br0">1 1,'769'0,"-753"0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8T16:03:48.539"/>
    </inkml:context>
    <inkml:brush xml:id="br0">
      <inkml:brushProperty name="width" value="0.35" units="cm"/>
      <inkml:brushProperty name="height" value="0.35" units="cm"/>
      <inkml:brushProperty name="color" value="#FFFFFF"/>
      <inkml:brushProperty name="ignorePressure" value="1"/>
    </inkml:brush>
  </inkml:definitions>
  <inkml:trace contextRef="#ctx0" brushRef="#br0">1 1,'2124'0,"-2107"0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8T16:01:52.175"/>
    </inkml:context>
    <inkml:brush xml:id="br0">
      <inkml:brushProperty name="width" value="0.35" units="cm"/>
      <inkml:brushProperty name="height" value="0.35" units="cm"/>
      <inkml:brushProperty name="color" value="#5C56CA"/>
      <inkml:brushProperty name="ignorePressure" value="1"/>
    </inkml:brush>
  </inkml:definitions>
  <inkml:trace contextRef="#ctx0" brushRef="#br0">0 1003,'0'-986,"0"970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8T16:01:13.876"/>
    </inkml:context>
    <inkml:brush xml:id="br0">
      <inkml:brushProperty name="width" value="0.35" units="cm"/>
      <inkml:brushProperty name="height" value="0.35" units="cm"/>
      <inkml:brushProperty name="color" value="#5C56CA"/>
      <inkml:brushProperty name="ignorePressure" value="1"/>
    </inkml:brush>
  </inkml:definitions>
  <inkml:trace contextRef="#ctx0" brushRef="#br0">1 822,'0'-822,"0"1766,0-929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8T16:01:15.752"/>
    </inkml:context>
    <inkml:brush xml:id="br0">
      <inkml:brushProperty name="width" value="0.35" units="cm"/>
      <inkml:brushProperty name="height" value="0.35" units="cm"/>
      <inkml:brushProperty name="color" value="#5C56CA"/>
      <inkml:brushProperty name="ignorePressure" value="1"/>
    </inkml:brush>
  </inkml:definitions>
  <inkml:trace contextRef="#ctx0" brushRef="#br0">1 376,'0'-372,"0"368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8T16:02:29.007"/>
    </inkml:context>
    <inkml:brush xml:id="br0">
      <inkml:brushProperty name="width" value="0.35" units="cm"/>
      <inkml:brushProperty name="height" value="0.35" units="cm"/>
      <inkml:brushProperty name="color" value="#5C56CA"/>
      <inkml:brushProperty name="ignorePressure" value="1"/>
    </inkml:brush>
  </inkml:definitions>
  <inkml:trace contextRef="#ctx0" brushRef="#br0">96 1,'-95'0,"1943"0,-1830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8T16:02:29.979"/>
    </inkml:context>
    <inkml:brush xml:id="br0">
      <inkml:brushProperty name="width" value="0.35" units="cm"/>
      <inkml:brushProperty name="height" value="0.35" units="cm"/>
      <inkml:brushProperty name="color" value="#5C56CA"/>
      <inkml:brushProperty name="ignorePressure" value="1"/>
    </inkml:brush>
  </inkml:definitions>
  <inkml:trace contextRef="#ctx0" brushRef="#br0">852 1,'-852'0,"1022"0,-137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8T16:02:38.859"/>
    </inkml:context>
    <inkml:brush xml:id="br0">
      <inkml:brushProperty name="width" value="0.35" units="cm"/>
      <inkml:brushProperty name="height" value="0.35" units="cm"/>
      <inkml:brushProperty name="color" value="#5C56CA"/>
    </inkml:brush>
  </inkml:definitions>
  <inkml:trace contextRef="#ctx0" brushRef="#br0">1074 314 24575,'-24'10'0,"0"-1"0,-1-1 0,-26 4 0,-5 2 0,10-1 0,-1-2 0,0-2 0,-1-2 0,0-2 0,0-3 0,-66-4 0,108 2 0,1-1 0,0 0 0,-1 0 0,1 0 0,0 0 0,0-1 0,0 0 0,0 0 0,0 0 0,1-1 0,-6-3 0,8 5 0,1-1 0,0 1 0,0-1 0,0 1 0,0 0 0,0-1 0,1 0 0,-1 1 0,0-1 0,1 1 0,-1-1 0,1 0 0,-1 1 0,1-1 0,0 0 0,0 0 0,0 1 0,0-1 0,0 0 0,0 0 0,0 1 0,1-1 0,-1 0 0,1 1 0,-1-1 0,1 0 0,-1 1 0,1-1 0,0 1 0,0-1 0,0 1 0,0-1 0,0 1 0,0 0 0,0-1 0,3-1 0,6-9 0,1 0 0,1 1 0,-1 0 0,2 1 0,0 0 0,0 1 0,0 0 0,1 1 0,1 1 0,-1 0 0,1 1 0,0 1 0,1 0 0,24-4 0,-39 8 0,0 1 0,0 0 0,0-1 0,0 1 0,0 0 0,0 0 0,0 0 0,0 0 0,0 0 0,0 0 0,0 0 0,0 0 0,0 1 0,0-1 0,0 0 0,0 1 0,0-1 0,0 0 0,0 1 0,-1-1 0,1 1 0,0 0 0,0-1 0,1 2 0,-2-1 0,0 0 0,1 0 0,-1 0 0,0 0 0,0 0 0,0 0 0,0 0 0,-1 0 0,1 0 0,0 0 0,0 0 0,-1 0 0,1 0 0,0 0 0,-1 0 0,1 0 0,-1 0 0,1-1 0,-2 2 0,-34 40 0,-10 2 0,20-20 0,0 0 0,-35 23 0,51-40 0,-1-1 0,0 0 0,0 0 0,-1-2 0,1 1 0,-1-1 0,0-1 0,0 0 0,0-1 0,-15 1 0,11-2 0,-1-1 0,0 0 0,0-2 0,1 0 0,-1 0 0,1-2 0,-1 0 0,1-1 0,0 0 0,1-2 0,0 1 0,-27-17 0,8 6 0,27 15 0,0-1 0,1 0 0,-1 0 0,1-1 0,0 0 0,0 0 0,-9-8 0,14 10 0,0 0 0,-1 0 0,1 0 0,0 0 0,1 0 0,-1 0 0,0 0 0,0 0 0,1 0 0,-1 0 0,1-1 0,0 1 0,0 0 0,0 0 0,0-1 0,0 1 0,0 0 0,1 0 0,-1 0 0,1-1 0,-1 1 0,1 0 0,0 0 0,0 0 0,0 0 0,0 0 0,0 0 0,0 0 0,1 0 0,1-1 0,5-9 0,1 1 0,1 0 0,14-13 0,-14 14 0,-1 1 0,0-2 0,0 1 0,8-13 0,-10 13 0,0 1 0,1 0 0,0 0 0,0 1 0,1 0 0,0 1 0,0 0 0,1 0 0,0 1 0,1 0 0,-1 1 0,1 0 0,0 0 0,0 2 0,20-6 0,8 1 0,0 1 0,0 2 0,53 0 0,389 4 0,-232 2 0,-185-9 0,-52 5 0,1 0 0,-1 2 0,0-1 0,1 2 0,21 1 0,-31-1 0,-1 1 0,1 0 0,0-1 0,0 1 0,0 1 0,0-1 0,-1 0 0,1 1 0,0-1 0,-1 1 0,0 0 0,1 0 0,-1 0 0,0 0 0,0 0 0,0 0 0,0 1 0,0-1 0,-1 1 0,1-1 0,-1 1 0,1 0 0,-1-1 0,0 1 0,0 0 0,0 0 0,-1 0 0,1 4 0,3 22 0,-1 0 0,-2 1 0,-1-1 0,-4 32 0,1 23 0,5-20 0,12 76 0,-13-131 0,0 1 0,0 0 0,-1-1 0,0 1 0,0 0 0,-1-1 0,0 1 0,-5 15 0,4-21 0,1 0 0,-1 0 0,-1 0 0,1 0 0,0-1 0,-1 1 0,0 0 0,0-1 0,0 0 0,0 0 0,-1 0 0,1 0 0,-1 0 0,1-1 0,-1 0 0,0 1 0,0-1 0,0-1 0,-1 1 0,-7 2 0,-29 6 0,1-1 0,-2-3 0,-61 3 0,-129-9 0,92-3 0,-538 3-1365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8T16:02:53.966"/>
    </inkml:context>
    <inkml:brush xml:id="br0">
      <inkml:brushProperty name="width" value="0.05" units="cm"/>
      <inkml:brushProperty name="height" value="0.05" units="cm"/>
      <inkml:brushProperty name="color" value="#5C56CA"/>
      <inkml:brushProperty name="ignorePressure" value="1"/>
    </inkml:brush>
  </inkml:definitions>
  <inkml:trace contextRef="#ctx0" brushRef="#br0">259 0,'-259'0,"893"0,-622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8T16:03:01.539"/>
    </inkml:context>
    <inkml:brush xml:id="br0">
      <inkml:brushProperty name="width" value="0.2" units="cm"/>
      <inkml:brushProperty name="height" value="0.2" units="cm"/>
      <inkml:brushProperty name="color" value="#5C56CA"/>
      <inkml:brushProperty name="ignorePressure" value="1"/>
    </inkml:brush>
  </inkml:definitions>
  <inkml:trace contextRef="#ctx0" brushRef="#br0">397 0,'1062'0,"-2495"0,1407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" name="Google Shape;1160;g1364c5adc2e_1_5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1" name="Google Shape;1161;g1364c5adc2e_1_5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g136505a3257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4" name="Google Shape;1454;g136505a3257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1" name="Google Shape;1221;gd49886441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2" name="Google Shape;1222;gd49886441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7493931" y="2425536"/>
            <a:ext cx="1458302" cy="1315664"/>
          </a:xfrm>
          <a:custGeom>
            <a:avLst/>
            <a:gdLst/>
            <a:ahLst/>
            <a:cxnLst/>
            <a:rect l="l" t="t" r="r" b="b"/>
            <a:pathLst>
              <a:path w="28463" h="25679" extrusionOk="0">
                <a:moveTo>
                  <a:pt x="15447" y="1"/>
                </a:moveTo>
                <a:cubicBezTo>
                  <a:pt x="12081" y="1"/>
                  <a:pt x="8558" y="1038"/>
                  <a:pt x="5602" y="3001"/>
                </a:cubicBezTo>
                <a:cubicBezTo>
                  <a:pt x="3009" y="4721"/>
                  <a:pt x="1012" y="7414"/>
                  <a:pt x="455" y="10474"/>
                </a:cubicBezTo>
                <a:cubicBezTo>
                  <a:pt x="0" y="13041"/>
                  <a:pt x="570" y="15734"/>
                  <a:pt x="1784" y="18048"/>
                </a:cubicBezTo>
                <a:cubicBezTo>
                  <a:pt x="4209" y="22679"/>
                  <a:pt x="9400" y="25679"/>
                  <a:pt x="14588" y="25679"/>
                </a:cubicBezTo>
                <a:cubicBezTo>
                  <a:pt x="15647" y="25679"/>
                  <a:pt x="16705" y="25554"/>
                  <a:pt x="17740" y="25292"/>
                </a:cubicBezTo>
                <a:cubicBezTo>
                  <a:pt x="23847" y="23763"/>
                  <a:pt x="28462" y="17504"/>
                  <a:pt x="27943" y="11220"/>
                </a:cubicBezTo>
                <a:cubicBezTo>
                  <a:pt x="27305" y="3511"/>
                  <a:pt x="21640" y="1"/>
                  <a:pt x="1544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" name="Google Shape;10;p2"/>
          <p:cNvGrpSpPr/>
          <p:nvPr/>
        </p:nvGrpSpPr>
        <p:grpSpPr>
          <a:xfrm>
            <a:off x="4798123" y="3944879"/>
            <a:ext cx="853880" cy="712673"/>
            <a:chOff x="4762337" y="3944879"/>
            <a:chExt cx="853880" cy="712673"/>
          </a:xfrm>
        </p:grpSpPr>
        <p:sp>
          <p:nvSpPr>
            <p:cNvPr id="11" name="Google Shape;11;p2"/>
            <p:cNvSpPr/>
            <p:nvPr/>
          </p:nvSpPr>
          <p:spPr>
            <a:xfrm>
              <a:off x="4762337" y="3949388"/>
              <a:ext cx="93350" cy="95963"/>
            </a:xfrm>
            <a:custGeom>
              <a:avLst/>
              <a:gdLst/>
              <a:ahLst/>
              <a:cxnLst/>
              <a:rect l="l" t="t" r="r" b="b"/>
              <a:pathLst>
                <a:path w="1822" h="1873" extrusionOk="0">
                  <a:moveTo>
                    <a:pt x="920" y="0"/>
                  </a:moveTo>
                  <a:cubicBezTo>
                    <a:pt x="913" y="0"/>
                    <a:pt x="906" y="1"/>
                    <a:pt x="899" y="1"/>
                  </a:cubicBezTo>
                  <a:cubicBezTo>
                    <a:pt x="405" y="1"/>
                    <a:pt x="0" y="419"/>
                    <a:pt x="0" y="936"/>
                  </a:cubicBezTo>
                  <a:cubicBezTo>
                    <a:pt x="0" y="1455"/>
                    <a:pt x="405" y="1872"/>
                    <a:pt x="911" y="1872"/>
                  </a:cubicBezTo>
                  <a:cubicBezTo>
                    <a:pt x="1416" y="1860"/>
                    <a:pt x="1821" y="1442"/>
                    <a:pt x="1821" y="924"/>
                  </a:cubicBezTo>
                  <a:cubicBezTo>
                    <a:pt x="1809" y="413"/>
                    <a:pt x="1416" y="0"/>
                    <a:pt x="9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5014361" y="3947492"/>
              <a:ext cx="93965" cy="95912"/>
            </a:xfrm>
            <a:custGeom>
              <a:avLst/>
              <a:gdLst/>
              <a:ahLst/>
              <a:cxnLst/>
              <a:rect l="l" t="t" r="r" b="b"/>
              <a:pathLst>
                <a:path w="1834" h="1872" extrusionOk="0">
                  <a:moveTo>
                    <a:pt x="911" y="0"/>
                  </a:moveTo>
                  <a:cubicBezTo>
                    <a:pt x="405" y="12"/>
                    <a:pt x="0" y="430"/>
                    <a:pt x="0" y="948"/>
                  </a:cubicBezTo>
                  <a:cubicBezTo>
                    <a:pt x="12" y="1460"/>
                    <a:pt x="406" y="1872"/>
                    <a:pt x="901" y="1872"/>
                  </a:cubicBezTo>
                  <a:cubicBezTo>
                    <a:pt x="908" y="1872"/>
                    <a:pt x="916" y="1872"/>
                    <a:pt x="923" y="1872"/>
                  </a:cubicBezTo>
                  <a:cubicBezTo>
                    <a:pt x="1429" y="1872"/>
                    <a:pt x="1833" y="1454"/>
                    <a:pt x="1821" y="936"/>
                  </a:cubicBezTo>
                  <a:cubicBezTo>
                    <a:pt x="1821" y="417"/>
                    <a:pt x="1416" y="0"/>
                    <a:pt x="9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5267000" y="3946211"/>
              <a:ext cx="93350" cy="95912"/>
            </a:xfrm>
            <a:custGeom>
              <a:avLst/>
              <a:gdLst/>
              <a:ahLst/>
              <a:cxnLst/>
              <a:rect l="l" t="t" r="r" b="b"/>
              <a:pathLst>
                <a:path w="1822" h="1872" extrusionOk="0">
                  <a:moveTo>
                    <a:pt x="911" y="0"/>
                  </a:moveTo>
                  <a:cubicBezTo>
                    <a:pt x="405" y="0"/>
                    <a:pt x="0" y="430"/>
                    <a:pt x="0" y="936"/>
                  </a:cubicBezTo>
                  <a:cubicBezTo>
                    <a:pt x="0" y="1454"/>
                    <a:pt x="417" y="1871"/>
                    <a:pt x="923" y="1871"/>
                  </a:cubicBezTo>
                  <a:cubicBezTo>
                    <a:pt x="1417" y="1871"/>
                    <a:pt x="1821" y="1454"/>
                    <a:pt x="1821" y="936"/>
                  </a:cubicBezTo>
                  <a:cubicBezTo>
                    <a:pt x="1821" y="417"/>
                    <a:pt x="1403" y="0"/>
                    <a:pt x="9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5519639" y="3944879"/>
              <a:ext cx="93350" cy="95963"/>
            </a:xfrm>
            <a:custGeom>
              <a:avLst/>
              <a:gdLst/>
              <a:ahLst/>
              <a:cxnLst/>
              <a:rect l="l" t="t" r="r" b="b"/>
              <a:pathLst>
                <a:path w="1822" h="1873" extrusionOk="0">
                  <a:moveTo>
                    <a:pt x="898" y="1"/>
                  </a:moveTo>
                  <a:cubicBezTo>
                    <a:pt x="405" y="1"/>
                    <a:pt x="1" y="417"/>
                    <a:pt x="1" y="936"/>
                  </a:cubicBezTo>
                  <a:cubicBezTo>
                    <a:pt x="1" y="1454"/>
                    <a:pt x="405" y="1872"/>
                    <a:pt x="911" y="1872"/>
                  </a:cubicBezTo>
                  <a:cubicBezTo>
                    <a:pt x="1417" y="1872"/>
                    <a:pt x="1821" y="1442"/>
                    <a:pt x="1821" y="923"/>
                  </a:cubicBezTo>
                  <a:cubicBezTo>
                    <a:pt x="1808" y="417"/>
                    <a:pt x="1404" y="1"/>
                    <a:pt x="89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4763003" y="4153455"/>
              <a:ext cx="93965" cy="95963"/>
            </a:xfrm>
            <a:custGeom>
              <a:avLst/>
              <a:gdLst/>
              <a:ahLst/>
              <a:cxnLst/>
              <a:rect l="l" t="t" r="r" b="b"/>
              <a:pathLst>
                <a:path w="1834" h="1873" extrusionOk="0">
                  <a:moveTo>
                    <a:pt x="934" y="1"/>
                  </a:moveTo>
                  <a:cubicBezTo>
                    <a:pt x="926" y="1"/>
                    <a:pt x="919" y="1"/>
                    <a:pt x="911" y="1"/>
                  </a:cubicBezTo>
                  <a:cubicBezTo>
                    <a:pt x="405" y="1"/>
                    <a:pt x="0" y="418"/>
                    <a:pt x="13" y="937"/>
                  </a:cubicBezTo>
                  <a:cubicBezTo>
                    <a:pt x="13" y="1455"/>
                    <a:pt x="417" y="1872"/>
                    <a:pt x="923" y="1872"/>
                  </a:cubicBezTo>
                  <a:cubicBezTo>
                    <a:pt x="1429" y="1859"/>
                    <a:pt x="1833" y="1443"/>
                    <a:pt x="1821" y="924"/>
                  </a:cubicBezTo>
                  <a:cubicBezTo>
                    <a:pt x="1821" y="414"/>
                    <a:pt x="1429" y="1"/>
                    <a:pt x="93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15642" y="4151508"/>
              <a:ext cx="93350" cy="95963"/>
            </a:xfrm>
            <a:custGeom>
              <a:avLst/>
              <a:gdLst/>
              <a:ahLst/>
              <a:cxnLst/>
              <a:rect l="l" t="t" r="r" b="b"/>
              <a:pathLst>
                <a:path w="1822" h="1873" extrusionOk="0">
                  <a:moveTo>
                    <a:pt x="911" y="1"/>
                  </a:moveTo>
                  <a:cubicBezTo>
                    <a:pt x="405" y="14"/>
                    <a:pt x="1" y="431"/>
                    <a:pt x="1" y="950"/>
                  </a:cubicBezTo>
                  <a:cubicBezTo>
                    <a:pt x="13" y="1459"/>
                    <a:pt x="405" y="1872"/>
                    <a:pt x="900" y="1872"/>
                  </a:cubicBezTo>
                  <a:cubicBezTo>
                    <a:pt x="908" y="1872"/>
                    <a:pt x="915" y="1872"/>
                    <a:pt x="923" y="1872"/>
                  </a:cubicBezTo>
                  <a:cubicBezTo>
                    <a:pt x="1417" y="1872"/>
                    <a:pt x="1821" y="1455"/>
                    <a:pt x="1821" y="936"/>
                  </a:cubicBezTo>
                  <a:cubicBezTo>
                    <a:pt x="1821" y="418"/>
                    <a:pt x="1404" y="1"/>
                    <a:pt x="9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5268281" y="4150227"/>
              <a:ext cx="93350" cy="95912"/>
            </a:xfrm>
            <a:custGeom>
              <a:avLst/>
              <a:gdLst/>
              <a:ahLst/>
              <a:cxnLst/>
              <a:rect l="l" t="t" r="r" b="b"/>
              <a:pathLst>
                <a:path w="1822" h="1872" extrusionOk="0">
                  <a:moveTo>
                    <a:pt x="898" y="0"/>
                  </a:moveTo>
                  <a:cubicBezTo>
                    <a:pt x="405" y="0"/>
                    <a:pt x="1" y="430"/>
                    <a:pt x="1" y="949"/>
                  </a:cubicBezTo>
                  <a:cubicBezTo>
                    <a:pt x="1" y="1455"/>
                    <a:pt x="418" y="1872"/>
                    <a:pt x="911" y="1872"/>
                  </a:cubicBezTo>
                  <a:cubicBezTo>
                    <a:pt x="1417" y="1872"/>
                    <a:pt x="1822" y="1455"/>
                    <a:pt x="1822" y="936"/>
                  </a:cubicBezTo>
                  <a:cubicBezTo>
                    <a:pt x="1822" y="418"/>
                    <a:pt x="1404" y="0"/>
                    <a:pt x="8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5520254" y="4148946"/>
              <a:ext cx="94016" cy="95912"/>
            </a:xfrm>
            <a:custGeom>
              <a:avLst/>
              <a:gdLst/>
              <a:ahLst/>
              <a:cxnLst/>
              <a:rect l="l" t="t" r="r" b="b"/>
              <a:pathLst>
                <a:path w="1835" h="1872" extrusionOk="0">
                  <a:moveTo>
                    <a:pt x="911" y="0"/>
                  </a:moveTo>
                  <a:cubicBezTo>
                    <a:pt x="405" y="0"/>
                    <a:pt x="1" y="418"/>
                    <a:pt x="14" y="936"/>
                  </a:cubicBezTo>
                  <a:cubicBezTo>
                    <a:pt x="14" y="1455"/>
                    <a:pt x="419" y="1871"/>
                    <a:pt x="924" y="1871"/>
                  </a:cubicBezTo>
                  <a:cubicBezTo>
                    <a:pt x="1430" y="1871"/>
                    <a:pt x="1835" y="1442"/>
                    <a:pt x="1822" y="924"/>
                  </a:cubicBezTo>
                  <a:cubicBezTo>
                    <a:pt x="1822" y="418"/>
                    <a:pt x="1417" y="0"/>
                    <a:pt x="9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4764284" y="4357522"/>
              <a:ext cx="93350" cy="95912"/>
            </a:xfrm>
            <a:custGeom>
              <a:avLst/>
              <a:gdLst/>
              <a:ahLst/>
              <a:cxnLst/>
              <a:rect l="l" t="t" r="r" b="b"/>
              <a:pathLst>
                <a:path w="1822" h="1872" extrusionOk="0">
                  <a:moveTo>
                    <a:pt x="933" y="0"/>
                  </a:moveTo>
                  <a:cubicBezTo>
                    <a:pt x="925" y="0"/>
                    <a:pt x="918" y="0"/>
                    <a:pt x="911" y="0"/>
                  </a:cubicBezTo>
                  <a:cubicBezTo>
                    <a:pt x="405" y="0"/>
                    <a:pt x="1" y="418"/>
                    <a:pt x="1" y="936"/>
                  </a:cubicBezTo>
                  <a:cubicBezTo>
                    <a:pt x="13" y="1455"/>
                    <a:pt x="417" y="1872"/>
                    <a:pt x="923" y="1872"/>
                  </a:cubicBezTo>
                  <a:cubicBezTo>
                    <a:pt x="1417" y="1860"/>
                    <a:pt x="1821" y="1442"/>
                    <a:pt x="1821" y="924"/>
                  </a:cubicBezTo>
                  <a:cubicBezTo>
                    <a:pt x="1821" y="412"/>
                    <a:pt x="1428" y="0"/>
                    <a:pt x="9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5016923" y="4355626"/>
              <a:ext cx="93350" cy="95912"/>
            </a:xfrm>
            <a:custGeom>
              <a:avLst/>
              <a:gdLst/>
              <a:ahLst/>
              <a:cxnLst/>
              <a:rect l="l" t="t" r="r" b="b"/>
              <a:pathLst>
                <a:path w="1822" h="1872" extrusionOk="0">
                  <a:moveTo>
                    <a:pt x="911" y="0"/>
                  </a:moveTo>
                  <a:cubicBezTo>
                    <a:pt x="406" y="12"/>
                    <a:pt x="1" y="430"/>
                    <a:pt x="1" y="948"/>
                  </a:cubicBezTo>
                  <a:cubicBezTo>
                    <a:pt x="1" y="1459"/>
                    <a:pt x="406" y="1872"/>
                    <a:pt x="890" y="1872"/>
                  </a:cubicBezTo>
                  <a:cubicBezTo>
                    <a:pt x="897" y="1872"/>
                    <a:pt x="904" y="1872"/>
                    <a:pt x="911" y="1871"/>
                  </a:cubicBezTo>
                  <a:cubicBezTo>
                    <a:pt x="1417" y="1871"/>
                    <a:pt x="1822" y="1454"/>
                    <a:pt x="1822" y="936"/>
                  </a:cubicBezTo>
                  <a:cubicBezTo>
                    <a:pt x="1822" y="417"/>
                    <a:pt x="1404" y="0"/>
                    <a:pt x="9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5269613" y="4354294"/>
              <a:ext cx="93299" cy="95963"/>
            </a:xfrm>
            <a:custGeom>
              <a:avLst/>
              <a:gdLst/>
              <a:ahLst/>
              <a:cxnLst/>
              <a:rect l="l" t="t" r="r" b="b"/>
              <a:pathLst>
                <a:path w="1821" h="1873" extrusionOk="0">
                  <a:moveTo>
                    <a:pt x="897" y="1"/>
                  </a:moveTo>
                  <a:cubicBezTo>
                    <a:pt x="405" y="1"/>
                    <a:pt x="0" y="431"/>
                    <a:pt x="0" y="949"/>
                  </a:cubicBezTo>
                  <a:cubicBezTo>
                    <a:pt x="0" y="1454"/>
                    <a:pt x="405" y="1872"/>
                    <a:pt x="910" y="1872"/>
                  </a:cubicBezTo>
                  <a:cubicBezTo>
                    <a:pt x="1416" y="1872"/>
                    <a:pt x="1821" y="1454"/>
                    <a:pt x="1821" y="936"/>
                  </a:cubicBezTo>
                  <a:cubicBezTo>
                    <a:pt x="1808" y="418"/>
                    <a:pt x="1403" y="1"/>
                    <a:pt x="89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5521586" y="4353013"/>
              <a:ext cx="93965" cy="95912"/>
            </a:xfrm>
            <a:custGeom>
              <a:avLst/>
              <a:gdLst/>
              <a:ahLst/>
              <a:cxnLst/>
              <a:rect l="l" t="t" r="r" b="b"/>
              <a:pathLst>
                <a:path w="1834" h="1872" extrusionOk="0">
                  <a:moveTo>
                    <a:pt x="910" y="0"/>
                  </a:moveTo>
                  <a:cubicBezTo>
                    <a:pt x="405" y="0"/>
                    <a:pt x="0" y="430"/>
                    <a:pt x="0" y="936"/>
                  </a:cubicBezTo>
                  <a:cubicBezTo>
                    <a:pt x="13" y="1454"/>
                    <a:pt x="418" y="1872"/>
                    <a:pt x="924" y="1872"/>
                  </a:cubicBezTo>
                  <a:cubicBezTo>
                    <a:pt x="1429" y="1872"/>
                    <a:pt x="1834" y="1442"/>
                    <a:pt x="1821" y="936"/>
                  </a:cubicBezTo>
                  <a:cubicBezTo>
                    <a:pt x="1821" y="417"/>
                    <a:pt x="1416" y="0"/>
                    <a:pt x="91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4765616" y="4561589"/>
              <a:ext cx="93299" cy="95963"/>
            </a:xfrm>
            <a:custGeom>
              <a:avLst/>
              <a:gdLst/>
              <a:ahLst/>
              <a:cxnLst/>
              <a:rect l="l" t="t" r="r" b="b"/>
              <a:pathLst>
                <a:path w="1821" h="1873" extrusionOk="0">
                  <a:moveTo>
                    <a:pt x="933" y="1"/>
                  </a:moveTo>
                  <a:cubicBezTo>
                    <a:pt x="925" y="1"/>
                    <a:pt x="918" y="1"/>
                    <a:pt x="910" y="1"/>
                  </a:cubicBezTo>
                  <a:cubicBezTo>
                    <a:pt x="405" y="1"/>
                    <a:pt x="0" y="418"/>
                    <a:pt x="0" y="937"/>
                  </a:cubicBezTo>
                  <a:cubicBezTo>
                    <a:pt x="0" y="1454"/>
                    <a:pt x="417" y="1872"/>
                    <a:pt x="923" y="1872"/>
                  </a:cubicBezTo>
                  <a:cubicBezTo>
                    <a:pt x="1416" y="1859"/>
                    <a:pt x="1821" y="1442"/>
                    <a:pt x="1821" y="923"/>
                  </a:cubicBezTo>
                  <a:cubicBezTo>
                    <a:pt x="1821" y="413"/>
                    <a:pt x="1416" y="1"/>
                    <a:pt x="93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5018255" y="4559642"/>
              <a:ext cx="93299" cy="95963"/>
            </a:xfrm>
            <a:custGeom>
              <a:avLst/>
              <a:gdLst/>
              <a:ahLst/>
              <a:cxnLst/>
              <a:rect l="l" t="t" r="r" b="b"/>
              <a:pathLst>
                <a:path w="1821" h="1873" extrusionOk="0">
                  <a:moveTo>
                    <a:pt x="897" y="0"/>
                  </a:moveTo>
                  <a:cubicBezTo>
                    <a:pt x="405" y="14"/>
                    <a:pt x="0" y="430"/>
                    <a:pt x="0" y="949"/>
                  </a:cubicBezTo>
                  <a:cubicBezTo>
                    <a:pt x="0" y="1459"/>
                    <a:pt x="392" y="1872"/>
                    <a:pt x="887" y="1872"/>
                  </a:cubicBezTo>
                  <a:cubicBezTo>
                    <a:pt x="895" y="1872"/>
                    <a:pt x="903" y="1872"/>
                    <a:pt x="911" y="1872"/>
                  </a:cubicBezTo>
                  <a:cubicBezTo>
                    <a:pt x="1416" y="1872"/>
                    <a:pt x="1821" y="1455"/>
                    <a:pt x="1821" y="936"/>
                  </a:cubicBezTo>
                  <a:cubicBezTo>
                    <a:pt x="1808" y="418"/>
                    <a:pt x="1403" y="0"/>
                    <a:pt x="89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5270228" y="4558361"/>
              <a:ext cx="94016" cy="95912"/>
            </a:xfrm>
            <a:custGeom>
              <a:avLst/>
              <a:gdLst/>
              <a:ahLst/>
              <a:cxnLst/>
              <a:rect l="l" t="t" r="r" b="b"/>
              <a:pathLst>
                <a:path w="1835" h="1872" extrusionOk="0">
                  <a:moveTo>
                    <a:pt x="911" y="0"/>
                  </a:moveTo>
                  <a:cubicBezTo>
                    <a:pt x="405" y="0"/>
                    <a:pt x="0" y="430"/>
                    <a:pt x="13" y="949"/>
                  </a:cubicBezTo>
                  <a:cubicBezTo>
                    <a:pt x="13" y="1455"/>
                    <a:pt x="418" y="1871"/>
                    <a:pt x="924" y="1871"/>
                  </a:cubicBezTo>
                  <a:cubicBezTo>
                    <a:pt x="1429" y="1871"/>
                    <a:pt x="1834" y="1455"/>
                    <a:pt x="1821" y="936"/>
                  </a:cubicBezTo>
                  <a:cubicBezTo>
                    <a:pt x="1821" y="418"/>
                    <a:pt x="1416" y="0"/>
                    <a:pt x="9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5522867" y="4557029"/>
              <a:ext cx="93350" cy="95963"/>
            </a:xfrm>
            <a:custGeom>
              <a:avLst/>
              <a:gdLst/>
              <a:ahLst/>
              <a:cxnLst/>
              <a:rect l="l" t="t" r="r" b="b"/>
              <a:pathLst>
                <a:path w="1822" h="1873" extrusionOk="0">
                  <a:moveTo>
                    <a:pt x="911" y="1"/>
                  </a:moveTo>
                  <a:cubicBezTo>
                    <a:pt x="405" y="1"/>
                    <a:pt x="0" y="431"/>
                    <a:pt x="0" y="937"/>
                  </a:cubicBezTo>
                  <a:cubicBezTo>
                    <a:pt x="0" y="1455"/>
                    <a:pt x="418" y="1872"/>
                    <a:pt x="924" y="1872"/>
                  </a:cubicBezTo>
                  <a:cubicBezTo>
                    <a:pt x="1416" y="1872"/>
                    <a:pt x="1821" y="1442"/>
                    <a:pt x="1821" y="937"/>
                  </a:cubicBezTo>
                  <a:cubicBezTo>
                    <a:pt x="1821" y="419"/>
                    <a:pt x="1404" y="1"/>
                    <a:pt x="9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" name="Google Shape;27;p2"/>
          <p:cNvSpPr/>
          <p:nvPr/>
        </p:nvSpPr>
        <p:spPr>
          <a:xfrm rot="-859553">
            <a:off x="430181" y="89026"/>
            <a:ext cx="4644168" cy="4679079"/>
          </a:xfrm>
          <a:custGeom>
            <a:avLst/>
            <a:gdLst/>
            <a:ahLst/>
            <a:cxnLst/>
            <a:rect l="l" t="t" r="r" b="b"/>
            <a:pathLst>
              <a:path w="50285" h="50663" extrusionOk="0">
                <a:moveTo>
                  <a:pt x="17481" y="0"/>
                </a:moveTo>
                <a:cubicBezTo>
                  <a:pt x="14014" y="0"/>
                  <a:pt x="10606" y="711"/>
                  <a:pt x="7612" y="2298"/>
                </a:cubicBezTo>
                <a:cubicBezTo>
                  <a:pt x="3300" y="4586"/>
                  <a:pt x="0" y="9163"/>
                  <a:pt x="164" y="14057"/>
                </a:cubicBezTo>
                <a:cubicBezTo>
                  <a:pt x="380" y="20126"/>
                  <a:pt x="5475" y="24805"/>
                  <a:pt x="10495" y="28218"/>
                </a:cubicBezTo>
                <a:cubicBezTo>
                  <a:pt x="15502" y="31632"/>
                  <a:pt x="21153" y="34894"/>
                  <a:pt x="23645" y="40433"/>
                </a:cubicBezTo>
                <a:cubicBezTo>
                  <a:pt x="24972" y="43403"/>
                  <a:pt x="25376" y="46982"/>
                  <a:pt x="27855" y="49093"/>
                </a:cubicBezTo>
                <a:cubicBezTo>
                  <a:pt x="29152" y="50197"/>
                  <a:pt x="30783" y="50663"/>
                  <a:pt x="32476" y="50663"/>
                </a:cubicBezTo>
                <a:cubicBezTo>
                  <a:pt x="34429" y="50663"/>
                  <a:pt x="36465" y="50043"/>
                  <a:pt x="38172" y="49068"/>
                </a:cubicBezTo>
                <a:cubicBezTo>
                  <a:pt x="40094" y="47968"/>
                  <a:pt x="41852" y="46401"/>
                  <a:pt x="42623" y="44327"/>
                </a:cubicBezTo>
                <a:cubicBezTo>
                  <a:pt x="44292" y="39901"/>
                  <a:pt x="41068" y="34856"/>
                  <a:pt x="42358" y="30304"/>
                </a:cubicBezTo>
                <a:cubicBezTo>
                  <a:pt x="43053" y="27864"/>
                  <a:pt x="44949" y="25968"/>
                  <a:pt x="45999" y="23653"/>
                </a:cubicBezTo>
                <a:cubicBezTo>
                  <a:pt x="50285" y="14170"/>
                  <a:pt x="39728" y="9455"/>
                  <a:pt x="33519" y="5067"/>
                </a:cubicBezTo>
                <a:cubicBezTo>
                  <a:pt x="29092" y="1940"/>
                  <a:pt x="23208" y="0"/>
                  <a:pt x="17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"/>
          <p:cNvSpPr/>
          <p:nvPr/>
        </p:nvSpPr>
        <p:spPr>
          <a:xfrm rot="1288619">
            <a:off x="561356" y="-368620"/>
            <a:ext cx="6591552" cy="5719535"/>
          </a:xfrm>
          <a:custGeom>
            <a:avLst/>
            <a:gdLst/>
            <a:ahLst/>
            <a:cxnLst/>
            <a:rect l="l" t="t" r="r" b="b"/>
            <a:pathLst>
              <a:path w="65952" h="57227" extrusionOk="0">
                <a:moveTo>
                  <a:pt x="49891" y="1"/>
                </a:moveTo>
                <a:cubicBezTo>
                  <a:pt x="48594" y="1"/>
                  <a:pt x="47307" y="215"/>
                  <a:pt x="46075" y="664"/>
                </a:cubicBezTo>
                <a:cubicBezTo>
                  <a:pt x="40436" y="2725"/>
                  <a:pt x="39463" y="10678"/>
                  <a:pt x="33937" y="12879"/>
                </a:cubicBezTo>
                <a:cubicBezTo>
                  <a:pt x="26465" y="15863"/>
                  <a:pt x="17488" y="12980"/>
                  <a:pt x="10394" y="17392"/>
                </a:cubicBezTo>
                <a:cubicBezTo>
                  <a:pt x="2833" y="22096"/>
                  <a:pt x="0" y="33134"/>
                  <a:pt x="3465" y="42604"/>
                </a:cubicBezTo>
                <a:cubicBezTo>
                  <a:pt x="6752" y="51590"/>
                  <a:pt x="15364" y="57226"/>
                  <a:pt x="23671" y="57226"/>
                </a:cubicBezTo>
                <a:cubicBezTo>
                  <a:pt x="24025" y="57226"/>
                  <a:pt x="24379" y="57216"/>
                  <a:pt x="24732" y="57195"/>
                </a:cubicBezTo>
                <a:cubicBezTo>
                  <a:pt x="28867" y="56956"/>
                  <a:pt x="32850" y="55287"/>
                  <a:pt x="35619" y="52024"/>
                </a:cubicBezTo>
                <a:cubicBezTo>
                  <a:pt x="39488" y="47434"/>
                  <a:pt x="38135" y="41618"/>
                  <a:pt x="40537" y="36447"/>
                </a:cubicBezTo>
                <a:cubicBezTo>
                  <a:pt x="43976" y="29038"/>
                  <a:pt x="52321" y="31300"/>
                  <a:pt x="58062" y="28026"/>
                </a:cubicBezTo>
                <a:cubicBezTo>
                  <a:pt x="63625" y="24865"/>
                  <a:pt x="65952" y="17190"/>
                  <a:pt x="63423" y="10286"/>
                </a:cubicBezTo>
                <a:cubicBezTo>
                  <a:pt x="63372" y="10122"/>
                  <a:pt x="63309" y="9970"/>
                  <a:pt x="63246" y="9806"/>
                </a:cubicBezTo>
                <a:cubicBezTo>
                  <a:pt x="60958" y="3789"/>
                  <a:pt x="55344" y="1"/>
                  <a:pt x="49891" y="1"/>
                </a:cubicBezTo>
                <a:close/>
              </a:path>
            </a:pathLst>
          </a:custGeom>
          <a:solidFill>
            <a:srgbClr val="7F6B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/>
          <p:nvPr/>
        </p:nvSpPr>
        <p:spPr>
          <a:xfrm>
            <a:off x="5416595" y="4090827"/>
            <a:ext cx="3253439" cy="1304096"/>
          </a:xfrm>
          <a:custGeom>
            <a:avLst/>
            <a:gdLst/>
            <a:ahLst/>
            <a:cxnLst/>
            <a:rect l="l" t="t" r="r" b="b"/>
            <a:pathLst>
              <a:path w="53346" h="21383" extrusionOk="0">
                <a:moveTo>
                  <a:pt x="3718" y="1"/>
                </a:moveTo>
                <a:cubicBezTo>
                  <a:pt x="1657" y="1"/>
                  <a:pt x="1" y="1670"/>
                  <a:pt x="1" y="3718"/>
                </a:cubicBezTo>
                <a:lnTo>
                  <a:pt x="1" y="21382"/>
                </a:lnTo>
                <a:lnTo>
                  <a:pt x="53345" y="21382"/>
                </a:lnTo>
                <a:lnTo>
                  <a:pt x="53345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"/>
          <p:cNvSpPr/>
          <p:nvPr/>
        </p:nvSpPr>
        <p:spPr>
          <a:xfrm>
            <a:off x="349164" y="328292"/>
            <a:ext cx="929044" cy="793425"/>
          </a:xfrm>
          <a:custGeom>
            <a:avLst/>
            <a:gdLst/>
            <a:ahLst/>
            <a:cxnLst/>
            <a:rect l="l" t="t" r="r" b="b"/>
            <a:pathLst>
              <a:path w="18133" h="15486" extrusionOk="0">
                <a:moveTo>
                  <a:pt x="10767" y="296"/>
                </a:moveTo>
                <a:cubicBezTo>
                  <a:pt x="12218" y="296"/>
                  <a:pt x="13647" y="622"/>
                  <a:pt x="14946" y="1261"/>
                </a:cubicBezTo>
                <a:cubicBezTo>
                  <a:pt x="16337" y="1944"/>
                  <a:pt x="17285" y="3094"/>
                  <a:pt x="17563" y="4409"/>
                </a:cubicBezTo>
                <a:cubicBezTo>
                  <a:pt x="17816" y="5623"/>
                  <a:pt x="17475" y="6875"/>
                  <a:pt x="16590" y="7937"/>
                </a:cubicBezTo>
                <a:cubicBezTo>
                  <a:pt x="15919" y="8733"/>
                  <a:pt x="15059" y="9391"/>
                  <a:pt x="14225" y="10011"/>
                </a:cubicBezTo>
                <a:cubicBezTo>
                  <a:pt x="13631" y="10478"/>
                  <a:pt x="12999" y="10947"/>
                  <a:pt x="12443" y="11478"/>
                </a:cubicBezTo>
                <a:cubicBezTo>
                  <a:pt x="12328" y="11591"/>
                  <a:pt x="12215" y="11705"/>
                  <a:pt x="12089" y="11819"/>
                </a:cubicBezTo>
                <a:cubicBezTo>
                  <a:pt x="10381" y="13475"/>
                  <a:pt x="8611" y="15182"/>
                  <a:pt x="6335" y="15182"/>
                </a:cubicBezTo>
                <a:cubicBezTo>
                  <a:pt x="5753" y="15182"/>
                  <a:pt x="5134" y="15069"/>
                  <a:pt x="4489" y="14816"/>
                </a:cubicBezTo>
                <a:cubicBezTo>
                  <a:pt x="2643" y="14120"/>
                  <a:pt x="1404" y="12906"/>
                  <a:pt x="911" y="11288"/>
                </a:cubicBezTo>
                <a:cubicBezTo>
                  <a:pt x="316" y="9379"/>
                  <a:pt x="822" y="6989"/>
                  <a:pt x="2264" y="4890"/>
                </a:cubicBezTo>
                <a:cubicBezTo>
                  <a:pt x="4034" y="2336"/>
                  <a:pt x="6879" y="641"/>
                  <a:pt x="9863" y="338"/>
                </a:cubicBezTo>
                <a:cubicBezTo>
                  <a:pt x="10165" y="310"/>
                  <a:pt x="10466" y="296"/>
                  <a:pt x="10767" y="296"/>
                </a:cubicBezTo>
                <a:close/>
                <a:moveTo>
                  <a:pt x="10786" y="1"/>
                </a:moveTo>
                <a:cubicBezTo>
                  <a:pt x="10466" y="1"/>
                  <a:pt x="10146" y="16"/>
                  <a:pt x="9825" y="48"/>
                </a:cubicBezTo>
                <a:cubicBezTo>
                  <a:pt x="6753" y="351"/>
                  <a:pt x="3845" y="2096"/>
                  <a:pt x="2024" y="4726"/>
                </a:cubicBezTo>
                <a:cubicBezTo>
                  <a:pt x="507" y="6926"/>
                  <a:pt x="1" y="9354"/>
                  <a:pt x="620" y="11377"/>
                </a:cubicBezTo>
                <a:cubicBezTo>
                  <a:pt x="1151" y="13083"/>
                  <a:pt x="2454" y="14361"/>
                  <a:pt x="4376" y="15094"/>
                </a:cubicBezTo>
                <a:cubicBezTo>
                  <a:pt x="5084" y="15372"/>
                  <a:pt x="5728" y="15485"/>
                  <a:pt x="6348" y="15485"/>
                </a:cubicBezTo>
                <a:cubicBezTo>
                  <a:pt x="8725" y="15485"/>
                  <a:pt x="10533" y="13728"/>
                  <a:pt x="12303" y="12034"/>
                </a:cubicBezTo>
                <a:cubicBezTo>
                  <a:pt x="12417" y="11920"/>
                  <a:pt x="12531" y="11806"/>
                  <a:pt x="12657" y="11692"/>
                </a:cubicBezTo>
                <a:cubicBezTo>
                  <a:pt x="13188" y="11174"/>
                  <a:pt x="13808" y="10706"/>
                  <a:pt x="14415" y="10251"/>
                </a:cubicBezTo>
                <a:cubicBezTo>
                  <a:pt x="15250" y="9619"/>
                  <a:pt x="16121" y="8961"/>
                  <a:pt x="16817" y="8127"/>
                </a:cubicBezTo>
                <a:cubicBezTo>
                  <a:pt x="17765" y="6989"/>
                  <a:pt x="18132" y="5648"/>
                  <a:pt x="17854" y="4346"/>
                </a:cubicBezTo>
                <a:cubicBezTo>
                  <a:pt x="17563" y="2943"/>
                  <a:pt x="16551" y="1717"/>
                  <a:pt x="15085" y="995"/>
                </a:cubicBezTo>
                <a:cubicBezTo>
                  <a:pt x="13751" y="340"/>
                  <a:pt x="12281" y="1"/>
                  <a:pt x="10786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" name="Google Shape;31;p2"/>
          <p:cNvGrpSpPr/>
          <p:nvPr/>
        </p:nvGrpSpPr>
        <p:grpSpPr>
          <a:xfrm>
            <a:off x="237927" y="3746268"/>
            <a:ext cx="1638311" cy="1217204"/>
            <a:chOff x="4740306" y="3067027"/>
            <a:chExt cx="1243217" cy="923664"/>
          </a:xfrm>
        </p:grpSpPr>
        <p:sp>
          <p:nvSpPr>
            <p:cNvPr id="32" name="Google Shape;32;p2"/>
            <p:cNvSpPr/>
            <p:nvPr/>
          </p:nvSpPr>
          <p:spPr>
            <a:xfrm>
              <a:off x="4880228" y="3131173"/>
              <a:ext cx="1103294" cy="859518"/>
            </a:xfrm>
            <a:custGeom>
              <a:avLst/>
              <a:gdLst/>
              <a:ahLst/>
              <a:cxnLst/>
              <a:rect l="l" t="t" r="r" b="b"/>
              <a:pathLst>
                <a:path w="21534" h="16776" extrusionOk="0">
                  <a:moveTo>
                    <a:pt x="8240" y="1"/>
                  </a:moveTo>
                  <a:cubicBezTo>
                    <a:pt x="5341" y="1"/>
                    <a:pt x="2330" y="1398"/>
                    <a:pt x="1088" y="4010"/>
                  </a:cubicBezTo>
                  <a:cubicBezTo>
                    <a:pt x="1" y="6273"/>
                    <a:pt x="456" y="9118"/>
                    <a:pt x="1973" y="11115"/>
                  </a:cubicBezTo>
                  <a:cubicBezTo>
                    <a:pt x="2378" y="11660"/>
                    <a:pt x="2871" y="12165"/>
                    <a:pt x="3490" y="12469"/>
                  </a:cubicBezTo>
                  <a:cubicBezTo>
                    <a:pt x="4060" y="12747"/>
                    <a:pt x="4704" y="12835"/>
                    <a:pt x="5349" y="12848"/>
                  </a:cubicBezTo>
                  <a:cubicBezTo>
                    <a:pt x="5492" y="12854"/>
                    <a:pt x="5635" y="12856"/>
                    <a:pt x="5779" y="12856"/>
                  </a:cubicBezTo>
                  <a:cubicBezTo>
                    <a:pt x="6892" y="12856"/>
                    <a:pt x="8041" y="12712"/>
                    <a:pt x="9151" y="12712"/>
                  </a:cubicBezTo>
                  <a:cubicBezTo>
                    <a:pt x="10228" y="12712"/>
                    <a:pt x="11268" y="12847"/>
                    <a:pt x="12202" y="13379"/>
                  </a:cubicBezTo>
                  <a:cubicBezTo>
                    <a:pt x="13757" y="14264"/>
                    <a:pt x="14693" y="16122"/>
                    <a:pt x="16412" y="16641"/>
                  </a:cubicBezTo>
                  <a:cubicBezTo>
                    <a:pt x="16708" y="16732"/>
                    <a:pt x="17013" y="16775"/>
                    <a:pt x="17318" y="16775"/>
                  </a:cubicBezTo>
                  <a:cubicBezTo>
                    <a:pt x="18410" y="16775"/>
                    <a:pt x="19510" y="16227"/>
                    <a:pt x="20231" y="15377"/>
                  </a:cubicBezTo>
                  <a:cubicBezTo>
                    <a:pt x="21154" y="14302"/>
                    <a:pt x="21534" y="12835"/>
                    <a:pt x="21521" y="11419"/>
                  </a:cubicBezTo>
                  <a:cubicBezTo>
                    <a:pt x="21470" y="5451"/>
                    <a:pt x="14403" y="469"/>
                    <a:pt x="8927" y="27"/>
                  </a:cubicBezTo>
                  <a:cubicBezTo>
                    <a:pt x="8699" y="9"/>
                    <a:pt x="8470" y="1"/>
                    <a:pt x="82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4740306" y="3067027"/>
              <a:ext cx="561074" cy="520957"/>
            </a:xfrm>
            <a:custGeom>
              <a:avLst/>
              <a:gdLst/>
              <a:ahLst/>
              <a:cxnLst/>
              <a:rect l="l" t="t" r="r" b="b"/>
              <a:pathLst>
                <a:path w="10951" h="10168" extrusionOk="0">
                  <a:moveTo>
                    <a:pt x="10719" y="0"/>
                  </a:moveTo>
                  <a:cubicBezTo>
                    <a:pt x="10712" y="0"/>
                    <a:pt x="10705" y="1"/>
                    <a:pt x="10697" y="2"/>
                  </a:cubicBezTo>
                  <a:cubicBezTo>
                    <a:pt x="10621" y="2"/>
                    <a:pt x="10559" y="65"/>
                    <a:pt x="10559" y="153"/>
                  </a:cubicBezTo>
                  <a:cubicBezTo>
                    <a:pt x="10647" y="2518"/>
                    <a:pt x="9382" y="4983"/>
                    <a:pt x="7170" y="6753"/>
                  </a:cubicBezTo>
                  <a:cubicBezTo>
                    <a:pt x="4995" y="8486"/>
                    <a:pt x="2264" y="9333"/>
                    <a:pt x="127" y="9864"/>
                  </a:cubicBezTo>
                  <a:cubicBezTo>
                    <a:pt x="51" y="9889"/>
                    <a:pt x="0" y="9965"/>
                    <a:pt x="14" y="10054"/>
                  </a:cubicBezTo>
                  <a:cubicBezTo>
                    <a:pt x="39" y="10117"/>
                    <a:pt x="102" y="10167"/>
                    <a:pt x="165" y="10167"/>
                  </a:cubicBezTo>
                  <a:cubicBezTo>
                    <a:pt x="177" y="10167"/>
                    <a:pt x="191" y="10167"/>
                    <a:pt x="203" y="10155"/>
                  </a:cubicBezTo>
                  <a:cubicBezTo>
                    <a:pt x="2365" y="9611"/>
                    <a:pt x="5134" y="8751"/>
                    <a:pt x="7359" y="6981"/>
                  </a:cubicBezTo>
                  <a:cubicBezTo>
                    <a:pt x="9648" y="5160"/>
                    <a:pt x="10950" y="2606"/>
                    <a:pt x="10849" y="141"/>
                  </a:cubicBezTo>
                  <a:cubicBezTo>
                    <a:pt x="10849" y="60"/>
                    <a:pt x="10796" y="0"/>
                    <a:pt x="107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058597" y="3472140"/>
              <a:ext cx="854497" cy="418334"/>
            </a:xfrm>
            <a:custGeom>
              <a:avLst/>
              <a:gdLst/>
              <a:ahLst/>
              <a:cxnLst/>
              <a:rect l="l" t="t" r="r" b="b"/>
              <a:pathLst>
                <a:path w="16678" h="8165" extrusionOk="0">
                  <a:moveTo>
                    <a:pt x="12310" y="1"/>
                  </a:moveTo>
                  <a:cubicBezTo>
                    <a:pt x="8325" y="1"/>
                    <a:pt x="4343" y="1719"/>
                    <a:pt x="1732" y="4775"/>
                  </a:cubicBezTo>
                  <a:cubicBezTo>
                    <a:pt x="771" y="5888"/>
                    <a:pt x="215" y="6937"/>
                    <a:pt x="13" y="7987"/>
                  </a:cubicBezTo>
                  <a:cubicBezTo>
                    <a:pt x="1" y="8075"/>
                    <a:pt x="51" y="8151"/>
                    <a:pt x="127" y="8164"/>
                  </a:cubicBezTo>
                  <a:lnTo>
                    <a:pt x="164" y="8164"/>
                  </a:lnTo>
                  <a:cubicBezTo>
                    <a:pt x="228" y="8164"/>
                    <a:pt x="291" y="8114"/>
                    <a:pt x="304" y="8050"/>
                  </a:cubicBezTo>
                  <a:cubicBezTo>
                    <a:pt x="493" y="7051"/>
                    <a:pt x="1037" y="6040"/>
                    <a:pt x="1960" y="4965"/>
                  </a:cubicBezTo>
                  <a:cubicBezTo>
                    <a:pt x="4508" y="1980"/>
                    <a:pt x="8411" y="301"/>
                    <a:pt x="12315" y="301"/>
                  </a:cubicBezTo>
                  <a:cubicBezTo>
                    <a:pt x="13718" y="301"/>
                    <a:pt x="15122" y="518"/>
                    <a:pt x="16463" y="969"/>
                  </a:cubicBezTo>
                  <a:cubicBezTo>
                    <a:pt x="16479" y="974"/>
                    <a:pt x="16495" y="977"/>
                    <a:pt x="16511" y="977"/>
                  </a:cubicBezTo>
                  <a:cubicBezTo>
                    <a:pt x="16572" y="977"/>
                    <a:pt x="16632" y="939"/>
                    <a:pt x="16652" y="868"/>
                  </a:cubicBezTo>
                  <a:cubicBezTo>
                    <a:pt x="16678" y="792"/>
                    <a:pt x="16640" y="716"/>
                    <a:pt x="16564" y="691"/>
                  </a:cubicBezTo>
                  <a:cubicBezTo>
                    <a:pt x="15189" y="225"/>
                    <a:pt x="13749" y="1"/>
                    <a:pt x="123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Google Shape;35;p2"/>
          <p:cNvSpPr/>
          <p:nvPr/>
        </p:nvSpPr>
        <p:spPr>
          <a:xfrm>
            <a:off x="383101" y="1487690"/>
            <a:ext cx="134799" cy="134799"/>
          </a:xfrm>
          <a:custGeom>
            <a:avLst/>
            <a:gdLst/>
            <a:ahLst/>
            <a:cxnLst/>
            <a:rect l="l" t="t" r="r" b="b"/>
            <a:pathLst>
              <a:path w="2631" h="2631" extrusionOk="0">
                <a:moveTo>
                  <a:pt x="1315" y="292"/>
                </a:moveTo>
                <a:cubicBezTo>
                  <a:pt x="1884" y="292"/>
                  <a:pt x="2339" y="747"/>
                  <a:pt x="2339" y="1316"/>
                </a:cubicBezTo>
                <a:cubicBezTo>
                  <a:pt x="2339" y="1872"/>
                  <a:pt x="1884" y="2327"/>
                  <a:pt x="1315" y="2327"/>
                </a:cubicBezTo>
                <a:cubicBezTo>
                  <a:pt x="759" y="2327"/>
                  <a:pt x="304" y="1872"/>
                  <a:pt x="304" y="1316"/>
                </a:cubicBezTo>
                <a:cubicBezTo>
                  <a:pt x="304" y="747"/>
                  <a:pt x="759" y="292"/>
                  <a:pt x="1315" y="292"/>
                </a:cubicBezTo>
                <a:close/>
                <a:moveTo>
                  <a:pt x="1315" y="1"/>
                </a:moveTo>
                <a:cubicBezTo>
                  <a:pt x="594" y="1"/>
                  <a:pt x="0" y="582"/>
                  <a:pt x="0" y="1316"/>
                </a:cubicBezTo>
                <a:cubicBezTo>
                  <a:pt x="0" y="2037"/>
                  <a:pt x="594" y="2631"/>
                  <a:pt x="1315" y="2631"/>
                </a:cubicBezTo>
                <a:cubicBezTo>
                  <a:pt x="2048" y="2631"/>
                  <a:pt x="2630" y="2037"/>
                  <a:pt x="2630" y="1316"/>
                </a:cubicBezTo>
                <a:cubicBezTo>
                  <a:pt x="2630" y="582"/>
                  <a:pt x="2048" y="1"/>
                  <a:pt x="131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>
            <a:off x="517888" y="1779728"/>
            <a:ext cx="108874" cy="109489"/>
          </a:xfrm>
          <a:custGeom>
            <a:avLst/>
            <a:gdLst/>
            <a:ahLst/>
            <a:cxnLst/>
            <a:rect l="l" t="t" r="r" b="b"/>
            <a:pathLst>
              <a:path w="2125" h="2137" extrusionOk="0">
                <a:moveTo>
                  <a:pt x="1062" y="1"/>
                </a:moveTo>
                <a:cubicBezTo>
                  <a:pt x="467" y="1"/>
                  <a:pt x="0" y="481"/>
                  <a:pt x="0" y="1063"/>
                </a:cubicBezTo>
                <a:cubicBezTo>
                  <a:pt x="0" y="1657"/>
                  <a:pt x="467" y="2137"/>
                  <a:pt x="1062" y="2137"/>
                </a:cubicBezTo>
                <a:cubicBezTo>
                  <a:pt x="1656" y="2137"/>
                  <a:pt x="2124" y="1657"/>
                  <a:pt x="2124" y="1063"/>
                </a:cubicBezTo>
                <a:cubicBezTo>
                  <a:pt x="2124" y="481"/>
                  <a:pt x="1656" y="1"/>
                  <a:pt x="1062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>
            <a:off x="297796" y="2201838"/>
            <a:ext cx="369302" cy="369917"/>
          </a:xfrm>
          <a:custGeom>
            <a:avLst/>
            <a:gdLst/>
            <a:ahLst/>
            <a:cxnLst/>
            <a:rect l="l" t="t" r="r" b="b"/>
            <a:pathLst>
              <a:path w="7208" h="7220" extrusionOk="0">
                <a:moveTo>
                  <a:pt x="3603" y="304"/>
                </a:moveTo>
                <a:cubicBezTo>
                  <a:pt x="5437" y="304"/>
                  <a:pt x="6916" y="1783"/>
                  <a:pt x="6916" y="3604"/>
                </a:cubicBezTo>
                <a:cubicBezTo>
                  <a:pt x="6916" y="5438"/>
                  <a:pt x="5437" y="6916"/>
                  <a:pt x="3603" y="6916"/>
                </a:cubicBezTo>
                <a:cubicBezTo>
                  <a:pt x="1783" y="6916"/>
                  <a:pt x="304" y="5438"/>
                  <a:pt x="304" y="3604"/>
                </a:cubicBezTo>
                <a:cubicBezTo>
                  <a:pt x="304" y="1783"/>
                  <a:pt x="1783" y="304"/>
                  <a:pt x="3603" y="304"/>
                </a:cubicBezTo>
                <a:close/>
                <a:moveTo>
                  <a:pt x="3603" y="1"/>
                </a:moveTo>
                <a:cubicBezTo>
                  <a:pt x="1619" y="1"/>
                  <a:pt x="0" y="1619"/>
                  <a:pt x="0" y="3604"/>
                </a:cubicBezTo>
                <a:cubicBezTo>
                  <a:pt x="0" y="5601"/>
                  <a:pt x="1619" y="7220"/>
                  <a:pt x="3603" y="7220"/>
                </a:cubicBezTo>
                <a:cubicBezTo>
                  <a:pt x="5601" y="7220"/>
                  <a:pt x="7207" y="5601"/>
                  <a:pt x="7207" y="3604"/>
                </a:cubicBezTo>
                <a:cubicBezTo>
                  <a:pt x="7207" y="1619"/>
                  <a:pt x="5601" y="1"/>
                  <a:pt x="3603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 txBox="1">
            <a:spLocks noGrp="1"/>
          </p:cNvSpPr>
          <p:nvPr>
            <p:ph type="ctrTitle"/>
          </p:nvPr>
        </p:nvSpPr>
        <p:spPr>
          <a:xfrm>
            <a:off x="926025" y="1622500"/>
            <a:ext cx="5371200" cy="1315800"/>
          </a:xfrm>
          <a:prstGeom prst="rect">
            <a:avLst/>
          </a:prstGeom>
          <a:noFill/>
          <a:effectLst>
            <a:outerShdw dist="76200" dir="2820000" algn="bl" rotWithShape="0">
              <a:schemeClr val="dk1"/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72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endParaRPr/>
          </a:p>
        </p:txBody>
      </p:sp>
      <p:sp>
        <p:nvSpPr>
          <p:cNvPr id="39" name="Google Shape;39;p2"/>
          <p:cNvSpPr txBox="1">
            <a:spLocks noGrp="1"/>
          </p:cNvSpPr>
          <p:nvPr>
            <p:ph type="subTitle" idx="1"/>
          </p:nvPr>
        </p:nvSpPr>
        <p:spPr>
          <a:xfrm>
            <a:off x="5775700" y="3459861"/>
            <a:ext cx="2535300" cy="65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>
                <a:solidFill>
                  <a:schemeClr val="accent3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>
                <a:solidFill>
                  <a:schemeClr val="accent3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>
                <a:solidFill>
                  <a:schemeClr val="accent3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>
                <a:solidFill>
                  <a:schemeClr val="accent3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>
                <a:solidFill>
                  <a:schemeClr val="accent3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>
                <a:solidFill>
                  <a:schemeClr val="accent3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>
                <a:solidFill>
                  <a:schemeClr val="accent3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None/>
              <a:defRPr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158" name="Google Shape;158;p6"/>
          <p:cNvSpPr/>
          <p:nvPr/>
        </p:nvSpPr>
        <p:spPr>
          <a:xfrm>
            <a:off x="166000" y="578638"/>
            <a:ext cx="404475" cy="404475"/>
          </a:xfrm>
          <a:custGeom>
            <a:avLst/>
            <a:gdLst/>
            <a:ahLst/>
            <a:cxnLst/>
            <a:rect l="l" t="t" r="r" b="b"/>
            <a:pathLst>
              <a:path w="12392" h="12392" extrusionOk="0">
                <a:moveTo>
                  <a:pt x="6196" y="0"/>
                </a:moveTo>
                <a:cubicBezTo>
                  <a:pt x="2769" y="0"/>
                  <a:pt x="1" y="2782"/>
                  <a:pt x="1" y="6196"/>
                </a:cubicBezTo>
                <a:cubicBezTo>
                  <a:pt x="1" y="9623"/>
                  <a:pt x="2769" y="12392"/>
                  <a:pt x="6196" y="12392"/>
                </a:cubicBezTo>
                <a:cubicBezTo>
                  <a:pt x="9622" y="12392"/>
                  <a:pt x="12392" y="9623"/>
                  <a:pt x="12392" y="6196"/>
                </a:cubicBezTo>
                <a:cubicBezTo>
                  <a:pt x="12392" y="2782"/>
                  <a:pt x="9622" y="0"/>
                  <a:pt x="619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6"/>
          <p:cNvSpPr/>
          <p:nvPr/>
        </p:nvSpPr>
        <p:spPr>
          <a:xfrm rot="10353747">
            <a:off x="7191947" y="-356685"/>
            <a:ext cx="2688312" cy="2094321"/>
          </a:xfrm>
          <a:custGeom>
            <a:avLst/>
            <a:gdLst/>
            <a:ahLst/>
            <a:cxnLst/>
            <a:rect l="l" t="t" r="r" b="b"/>
            <a:pathLst>
              <a:path w="21534" h="16776" extrusionOk="0">
                <a:moveTo>
                  <a:pt x="8240" y="1"/>
                </a:moveTo>
                <a:cubicBezTo>
                  <a:pt x="5341" y="1"/>
                  <a:pt x="2330" y="1398"/>
                  <a:pt x="1088" y="4010"/>
                </a:cubicBezTo>
                <a:cubicBezTo>
                  <a:pt x="1" y="6273"/>
                  <a:pt x="456" y="9118"/>
                  <a:pt x="1973" y="11115"/>
                </a:cubicBezTo>
                <a:cubicBezTo>
                  <a:pt x="2378" y="11660"/>
                  <a:pt x="2871" y="12165"/>
                  <a:pt x="3490" y="12469"/>
                </a:cubicBezTo>
                <a:cubicBezTo>
                  <a:pt x="4060" y="12747"/>
                  <a:pt x="4704" y="12835"/>
                  <a:pt x="5349" y="12848"/>
                </a:cubicBezTo>
                <a:cubicBezTo>
                  <a:pt x="5492" y="12854"/>
                  <a:pt x="5635" y="12856"/>
                  <a:pt x="5779" y="12856"/>
                </a:cubicBezTo>
                <a:cubicBezTo>
                  <a:pt x="6892" y="12856"/>
                  <a:pt x="8041" y="12712"/>
                  <a:pt x="9151" y="12712"/>
                </a:cubicBezTo>
                <a:cubicBezTo>
                  <a:pt x="10228" y="12712"/>
                  <a:pt x="11268" y="12847"/>
                  <a:pt x="12202" y="13379"/>
                </a:cubicBezTo>
                <a:cubicBezTo>
                  <a:pt x="13757" y="14264"/>
                  <a:pt x="14693" y="16122"/>
                  <a:pt x="16412" y="16641"/>
                </a:cubicBezTo>
                <a:cubicBezTo>
                  <a:pt x="16708" y="16732"/>
                  <a:pt x="17013" y="16775"/>
                  <a:pt x="17318" y="16775"/>
                </a:cubicBezTo>
                <a:cubicBezTo>
                  <a:pt x="18410" y="16775"/>
                  <a:pt x="19510" y="16227"/>
                  <a:pt x="20231" y="15377"/>
                </a:cubicBezTo>
                <a:cubicBezTo>
                  <a:pt x="21154" y="14302"/>
                  <a:pt x="21534" y="12835"/>
                  <a:pt x="21521" y="11419"/>
                </a:cubicBezTo>
                <a:cubicBezTo>
                  <a:pt x="21470" y="5451"/>
                  <a:pt x="14403" y="469"/>
                  <a:pt x="8927" y="27"/>
                </a:cubicBezTo>
                <a:cubicBezTo>
                  <a:pt x="8699" y="9"/>
                  <a:pt x="8470" y="1"/>
                  <a:pt x="824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0" name="Google Shape;160;p6"/>
          <p:cNvGrpSpPr/>
          <p:nvPr/>
        </p:nvGrpSpPr>
        <p:grpSpPr>
          <a:xfrm>
            <a:off x="8228848" y="34866"/>
            <a:ext cx="853880" cy="712673"/>
            <a:chOff x="4762337" y="3944879"/>
            <a:chExt cx="853880" cy="712673"/>
          </a:xfrm>
        </p:grpSpPr>
        <p:sp>
          <p:nvSpPr>
            <p:cNvPr id="161" name="Google Shape;161;p6"/>
            <p:cNvSpPr/>
            <p:nvPr/>
          </p:nvSpPr>
          <p:spPr>
            <a:xfrm>
              <a:off x="4762337" y="3949388"/>
              <a:ext cx="93350" cy="95963"/>
            </a:xfrm>
            <a:custGeom>
              <a:avLst/>
              <a:gdLst/>
              <a:ahLst/>
              <a:cxnLst/>
              <a:rect l="l" t="t" r="r" b="b"/>
              <a:pathLst>
                <a:path w="1822" h="1873" extrusionOk="0">
                  <a:moveTo>
                    <a:pt x="920" y="0"/>
                  </a:moveTo>
                  <a:cubicBezTo>
                    <a:pt x="913" y="0"/>
                    <a:pt x="906" y="1"/>
                    <a:pt x="899" y="1"/>
                  </a:cubicBezTo>
                  <a:cubicBezTo>
                    <a:pt x="405" y="1"/>
                    <a:pt x="0" y="419"/>
                    <a:pt x="0" y="936"/>
                  </a:cubicBezTo>
                  <a:cubicBezTo>
                    <a:pt x="0" y="1455"/>
                    <a:pt x="405" y="1872"/>
                    <a:pt x="911" y="1872"/>
                  </a:cubicBezTo>
                  <a:cubicBezTo>
                    <a:pt x="1416" y="1860"/>
                    <a:pt x="1821" y="1442"/>
                    <a:pt x="1821" y="924"/>
                  </a:cubicBezTo>
                  <a:cubicBezTo>
                    <a:pt x="1809" y="413"/>
                    <a:pt x="1416" y="0"/>
                    <a:pt x="9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6"/>
            <p:cNvSpPr/>
            <p:nvPr/>
          </p:nvSpPr>
          <p:spPr>
            <a:xfrm>
              <a:off x="5014361" y="3947492"/>
              <a:ext cx="93965" cy="95912"/>
            </a:xfrm>
            <a:custGeom>
              <a:avLst/>
              <a:gdLst/>
              <a:ahLst/>
              <a:cxnLst/>
              <a:rect l="l" t="t" r="r" b="b"/>
              <a:pathLst>
                <a:path w="1834" h="1872" extrusionOk="0">
                  <a:moveTo>
                    <a:pt x="911" y="0"/>
                  </a:moveTo>
                  <a:cubicBezTo>
                    <a:pt x="405" y="12"/>
                    <a:pt x="0" y="430"/>
                    <a:pt x="0" y="948"/>
                  </a:cubicBezTo>
                  <a:cubicBezTo>
                    <a:pt x="12" y="1460"/>
                    <a:pt x="406" y="1872"/>
                    <a:pt x="901" y="1872"/>
                  </a:cubicBezTo>
                  <a:cubicBezTo>
                    <a:pt x="908" y="1872"/>
                    <a:pt x="916" y="1872"/>
                    <a:pt x="923" y="1872"/>
                  </a:cubicBezTo>
                  <a:cubicBezTo>
                    <a:pt x="1429" y="1872"/>
                    <a:pt x="1833" y="1454"/>
                    <a:pt x="1821" y="936"/>
                  </a:cubicBezTo>
                  <a:cubicBezTo>
                    <a:pt x="1821" y="417"/>
                    <a:pt x="1416" y="0"/>
                    <a:pt x="9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6"/>
            <p:cNvSpPr/>
            <p:nvPr/>
          </p:nvSpPr>
          <p:spPr>
            <a:xfrm>
              <a:off x="5267000" y="3946211"/>
              <a:ext cx="93350" cy="95912"/>
            </a:xfrm>
            <a:custGeom>
              <a:avLst/>
              <a:gdLst/>
              <a:ahLst/>
              <a:cxnLst/>
              <a:rect l="l" t="t" r="r" b="b"/>
              <a:pathLst>
                <a:path w="1822" h="1872" extrusionOk="0">
                  <a:moveTo>
                    <a:pt x="911" y="0"/>
                  </a:moveTo>
                  <a:cubicBezTo>
                    <a:pt x="405" y="0"/>
                    <a:pt x="0" y="430"/>
                    <a:pt x="0" y="936"/>
                  </a:cubicBezTo>
                  <a:cubicBezTo>
                    <a:pt x="0" y="1454"/>
                    <a:pt x="417" y="1871"/>
                    <a:pt x="923" y="1871"/>
                  </a:cubicBezTo>
                  <a:cubicBezTo>
                    <a:pt x="1417" y="1871"/>
                    <a:pt x="1821" y="1454"/>
                    <a:pt x="1821" y="936"/>
                  </a:cubicBezTo>
                  <a:cubicBezTo>
                    <a:pt x="1821" y="417"/>
                    <a:pt x="1403" y="0"/>
                    <a:pt x="9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6"/>
            <p:cNvSpPr/>
            <p:nvPr/>
          </p:nvSpPr>
          <p:spPr>
            <a:xfrm>
              <a:off x="5519639" y="3944879"/>
              <a:ext cx="93350" cy="95963"/>
            </a:xfrm>
            <a:custGeom>
              <a:avLst/>
              <a:gdLst/>
              <a:ahLst/>
              <a:cxnLst/>
              <a:rect l="l" t="t" r="r" b="b"/>
              <a:pathLst>
                <a:path w="1822" h="1873" extrusionOk="0">
                  <a:moveTo>
                    <a:pt x="898" y="1"/>
                  </a:moveTo>
                  <a:cubicBezTo>
                    <a:pt x="405" y="1"/>
                    <a:pt x="1" y="417"/>
                    <a:pt x="1" y="936"/>
                  </a:cubicBezTo>
                  <a:cubicBezTo>
                    <a:pt x="1" y="1454"/>
                    <a:pt x="405" y="1872"/>
                    <a:pt x="911" y="1872"/>
                  </a:cubicBezTo>
                  <a:cubicBezTo>
                    <a:pt x="1417" y="1872"/>
                    <a:pt x="1821" y="1442"/>
                    <a:pt x="1821" y="923"/>
                  </a:cubicBezTo>
                  <a:cubicBezTo>
                    <a:pt x="1808" y="417"/>
                    <a:pt x="1404" y="1"/>
                    <a:pt x="89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6"/>
            <p:cNvSpPr/>
            <p:nvPr/>
          </p:nvSpPr>
          <p:spPr>
            <a:xfrm>
              <a:off x="4763003" y="4153455"/>
              <a:ext cx="93965" cy="95963"/>
            </a:xfrm>
            <a:custGeom>
              <a:avLst/>
              <a:gdLst/>
              <a:ahLst/>
              <a:cxnLst/>
              <a:rect l="l" t="t" r="r" b="b"/>
              <a:pathLst>
                <a:path w="1834" h="1873" extrusionOk="0">
                  <a:moveTo>
                    <a:pt x="934" y="1"/>
                  </a:moveTo>
                  <a:cubicBezTo>
                    <a:pt x="926" y="1"/>
                    <a:pt x="919" y="1"/>
                    <a:pt x="911" y="1"/>
                  </a:cubicBezTo>
                  <a:cubicBezTo>
                    <a:pt x="405" y="1"/>
                    <a:pt x="0" y="418"/>
                    <a:pt x="13" y="937"/>
                  </a:cubicBezTo>
                  <a:cubicBezTo>
                    <a:pt x="13" y="1455"/>
                    <a:pt x="417" y="1872"/>
                    <a:pt x="923" y="1872"/>
                  </a:cubicBezTo>
                  <a:cubicBezTo>
                    <a:pt x="1429" y="1859"/>
                    <a:pt x="1833" y="1443"/>
                    <a:pt x="1821" y="924"/>
                  </a:cubicBezTo>
                  <a:cubicBezTo>
                    <a:pt x="1821" y="414"/>
                    <a:pt x="1429" y="1"/>
                    <a:pt x="93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6"/>
            <p:cNvSpPr/>
            <p:nvPr/>
          </p:nvSpPr>
          <p:spPr>
            <a:xfrm>
              <a:off x="5015642" y="4151508"/>
              <a:ext cx="93350" cy="95963"/>
            </a:xfrm>
            <a:custGeom>
              <a:avLst/>
              <a:gdLst/>
              <a:ahLst/>
              <a:cxnLst/>
              <a:rect l="l" t="t" r="r" b="b"/>
              <a:pathLst>
                <a:path w="1822" h="1873" extrusionOk="0">
                  <a:moveTo>
                    <a:pt x="911" y="1"/>
                  </a:moveTo>
                  <a:cubicBezTo>
                    <a:pt x="405" y="14"/>
                    <a:pt x="1" y="431"/>
                    <a:pt x="1" y="950"/>
                  </a:cubicBezTo>
                  <a:cubicBezTo>
                    <a:pt x="13" y="1459"/>
                    <a:pt x="405" y="1872"/>
                    <a:pt x="900" y="1872"/>
                  </a:cubicBezTo>
                  <a:cubicBezTo>
                    <a:pt x="908" y="1872"/>
                    <a:pt x="915" y="1872"/>
                    <a:pt x="923" y="1872"/>
                  </a:cubicBezTo>
                  <a:cubicBezTo>
                    <a:pt x="1417" y="1872"/>
                    <a:pt x="1821" y="1455"/>
                    <a:pt x="1821" y="936"/>
                  </a:cubicBezTo>
                  <a:cubicBezTo>
                    <a:pt x="1821" y="418"/>
                    <a:pt x="1404" y="1"/>
                    <a:pt x="9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6"/>
            <p:cNvSpPr/>
            <p:nvPr/>
          </p:nvSpPr>
          <p:spPr>
            <a:xfrm>
              <a:off x="5268281" y="4150227"/>
              <a:ext cx="93350" cy="95912"/>
            </a:xfrm>
            <a:custGeom>
              <a:avLst/>
              <a:gdLst/>
              <a:ahLst/>
              <a:cxnLst/>
              <a:rect l="l" t="t" r="r" b="b"/>
              <a:pathLst>
                <a:path w="1822" h="1872" extrusionOk="0">
                  <a:moveTo>
                    <a:pt x="898" y="0"/>
                  </a:moveTo>
                  <a:cubicBezTo>
                    <a:pt x="405" y="0"/>
                    <a:pt x="1" y="430"/>
                    <a:pt x="1" y="949"/>
                  </a:cubicBezTo>
                  <a:cubicBezTo>
                    <a:pt x="1" y="1455"/>
                    <a:pt x="418" y="1872"/>
                    <a:pt x="911" y="1872"/>
                  </a:cubicBezTo>
                  <a:cubicBezTo>
                    <a:pt x="1417" y="1872"/>
                    <a:pt x="1822" y="1455"/>
                    <a:pt x="1822" y="936"/>
                  </a:cubicBezTo>
                  <a:cubicBezTo>
                    <a:pt x="1822" y="418"/>
                    <a:pt x="1404" y="0"/>
                    <a:pt x="8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6"/>
            <p:cNvSpPr/>
            <p:nvPr/>
          </p:nvSpPr>
          <p:spPr>
            <a:xfrm>
              <a:off x="5520254" y="4148946"/>
              <a:ext cx="94016" cy="95912"/>
            </a:xfrm>
            <a:custGeom>
              <a:avLst/>
              <a:gdLst/>
              <a:ahLst/>
              <a:cxnLst/>
              <a:rect l="l" t="t" r="r" b="b"/>
              <a:pathLst>
                <a:path w="1835" h="1872" extrusionOk="0">
                  <a:moveTo>
                    <a:pt x="911" y="0"/>
                  </a:moveTo>
                  <a:cubicBezTo>
                    <a:pt x="405" y="0"/>
                    <a:pt x="1" y="418"/>
                    <a:pt x="14" y="936"/>
                  </a:cubicBezTo>
                  <a:cubicBezTo>
                    <a:pt x="14" y="1455"/>
                    <a:pt x="419" y="1871"/>
                    <a:pt x="924" y="1871"/>
                  </a:cubicBezTo>
                  <a:cubicBezTo>
                    <a:pt x="1430" y="1871"/>
                    <a:pt x="1835" y="1442"/>
                    <a:pt x="1822" y="924"/>
                  </a:cubicBezTo>
                  <a:cubicBezTo>
                    <a:pt x="1822" y="418"/>
                    <a:pt x="1417" y="0"/>
                    <a:pt x="9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6"/>
            <p:cNvSpPr/>
            <p:nvPr/>
          </p:nvSpPr>
          <p:spPr>
            <a:xfrm>
              <a:off x="4764284" y="4357522"/>
              <a:ext cx="93350" cy="95912"/>
            </a:xfrm>
            <a:custGeom>
              <a:avLst/>
              <a:gdLst/>
              <a:ahLst/>
              <a:cxnLst/>
              <a:rect l="l" t="t" r="r" b="b"/>
              <a:pathLst>
                <a:path w="1822" h="1872" extrusionOk="0">
                  <a:moveTo>
                    <a:pt x="933" y="0"/>
                  </a:moveTo>
                  <a:cubicBezTo>
                    <a:pt x="925" y="0"/>
                    <a:pt x="918" y="0"/>
                    <a:pt x="911" y="0"/>
                  </a:cubicBezTo>
                  <a:cubicBezTo>
                    <a:pt x="405" y="0"/>
                    <a:pt x="1" y="418"/>
                    <a:pt x="1" y="936"/>
                  </a:cubicBezTo>
                  <a:cubicBezTo>
                    <a:pt x="13" y="1455"/>
                    <a:pt x="417" y="1872"/>
                    <a:pt x="923" y="1872"/>
                  </a:cubicBezTo>
                  <a:cubicBezTo>
                    <a:pt x="1417" y="1860"/>
                    <a:pt x="1821" y="1442"/>
                    <a:pt x="1821" y="924"/>
                  </a:cubicBezTo>
                  <a:cubicBezTo>
                    <a:pt x="1821" y="412"/>
                    <a:pt x="1428" y="0"/>
                    <a:pt x="9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6"/>
            <p:cNvSpPr/>
            <p:nvPr/>
          </p:nvSpPr>
          <p:spPr>
            <a:xfrm>
              <a:off x="5016923" y="4355626"/>
              <a:ext cx="93350" cy="95912"/>
            </a:xfrm>
            <a:custGeom>
              <a:avLst/>
              <a:gdLst/>
              <a:ahLst/>
              <a:cxnLst/>
              <a:rect l="l" t="t" r="r" b="b"/>
              <a:pathLst>
                <a:path w="1822" h="1872" extrusionOk="0">
                  <a:moveTo>
                    <a:pt x="911" y="0"/>
                  </a:moveTo>
                  <a:cubicBezTo>
                    <a:pt x="406" y="12"/>
                    <a:pt x="1" y="430"/>
                    <a:pt x="1" y="948"/>
                  </a:cubicBezTo>
                  <a:cubicBezTo>
                    <a:pt x="1" y="1459"/>
                    <a:pt x="406" y="1872"/>
                    <a:pt x="890" y="1872"/>
                  </a:cubicBezTo>
                  <a:cubicBezTo>
                    <a:pt x="897" y="1872"/>
                    <a:pt x="904" y="1872"/>
                    <a:pt x="911" y="1871"/>
                  </a:cubicBezTo>
                  <a:cubicBezTo>
                    <a:pt x="1417" y="1871"/>
                    <a:pt x="1822" y="1454"/>
                    <a:pt x="1822" y="936"/>
                  </a:cubicBezTo>
                  <a:cubicBezTo>
                    <a:pt x="1822" y="417"/>
                    <a:pt x="1404" y="0"/>
                    <a:pt x="9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6"/>
            <p:cNvSpPr/>
            <p:nvPr/>
          </p:nvSpPr>
          <p:spPr>
            <a:xfrm>
              <a:off x="5269613" y="4354294"/>
              <a:ext cx="93299" cy="95963"/>
            </a:xfrm>
            <a:custGeom>
              <a:avLst/>
              <a:gdLst/>
              <a:ahLst/>
              <a:cxnLst/>
              <a:rect l="l" t="t" r="r" b="b"/>
              <a:pathLst>
                <a:path w="1821" h="1873" extrusionOk="0">
                  <a:moveTo>
                    <a:pt x="897" y="1"/>
                  </a:moveTo>
                  <a:cubicBezTo>
                    <a:pt x="405" y="1"/>
                    <a:pt x="0" y="431"/>
                    <a:pt x="0" y="949"/>
                  </a:cubicBezTo>
                  <a:cubicBezTo>
                    <a:pt x="0" y="1454"/>
                    <a:pt x="405" y="1872"/>
                    <a:pt x="910" y="1872"/>
                  </a:cubicBezTo>
                  <a:cubicBezTo>
                    <a:pt x="1416" y="1872"/>
                    <a:pt x="1821" y="1454"/>
                    <a:pt x="1821" y="936"/>
                  </a:cubicBezTo>
                  <a:cubicBezTo>
                    <a:pt x="1808" y="418"/>
                    <a:pt x="1403" y="1"/>
                    <a:pt x="89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6"/>
            <p:cNvSpPr/>
            <p:nvPr/>
          </p:nvSpPr>
          <p:spPr>
            <a:xfrm>
              <a:off x="5521586" y="4353013"/>
              <a:ext cx="93965" cy="95912"/>
            </a:xfrm>
            <a:custGeom>
              <a:avLst/>
              <a:gdLst/>
              <a:ahLst/>
              <a:cxnLst/>
              <a:rect l="l" t="t" r="r" b="b"/>
              <a:pathLst>
                <a:path w="1834" h="1872" extrusionOk="0">
                  <a:moveTo>
                    <a:pt x="910" y="0"/>
                  </a:moveTo>
                  <a:cubicBezTo>
                    <a:pt x="405" y="0"/>
                    <a:pt x="0" y="430"/>
                    <a:pt x="0" y="936"/>
                  </a:cubicBezTo>
                  <a:cubicBezTo>
                    <a:pt x="13" y="1454"/>
                    <a:pt x="418" y="1872"/>
                    <a:pt x="924" y="1872"/>
                  </a:cubicBezTo>
                  <a:cubicBezTo>
                    <a:pt x="1429" y="1872"/>
                    <a:pt x="1834" y="1442"/>
                    <a:pt x="1821" y="936"/>
                  </a:cubicBezTo>
                  <a:cubicBezTo>
                    <a:pt x="1821" y="417"/>
                    <a:pt x="1416" y="0"/>
                    <a:pt x="91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6"/>
            <p:cNvSpPr/>
            <p:nvPr/>
          </p:nvSpPr>
          <p:spPr>
            <a:xfrm>
              <a:off x="4765616" y="4561589"/>
              <a:ext cx="93299" cy="95963"/>
            </a:xfrm>
            <a:custGeom>
              <a:avLst/>
              <a:gdLst/>
              <a:ahLst/>
              <a:cxnLst/>
              <a:rect l="l" t="t" r="r" b="b"/>
              <a:pathLst>
                <a:path w="1821" h="1873" extrusionOk="0">
                  <a:moveTo>
                    <a:pt x="933" y="1"/>
                  </a:moveTo>
                  <a:cubicBezTo>
                    <a:pt x="925" y="1"/>
                    <a:pt x="918" y="1"/>
                    <a:pt x="910" y="1"/>
                  </a:cubicBezTo>
                  <a:cubicBezTo>
                    <a:pt x="405" y="1"/>
                    <a:pt x="0" y="418"/>
                    <a:pt x="0" y="937"/>
                  </a:cubicBezTo>
                  <a:cubicBezTo>
                    <a:pt x="0" y="1454"/>
                    <a:pt x="417" y="1872"/>
                    <a:pt x="923" y="1872"/>
                  </a:cubicBezTo>
                  <a:cubicBezTo>
                    <a:pt x="1416" y="1859"/>
                    <a:pt x="1821" y="1442"/>
                    <a:pt x="1821" y="923"/>
                  </a:cubicBezTo>
                  <a:cubicBezTo>
                    <a:pt x="1821" y="413"/>
                    <a:pt x="1416" y="1"/>
                    <a:pt x="93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6"/>
            <p:cNvSpPr/>
            <p:nvPr/>
          </p:nvSpPr>
          <p:spPr>
            <a:xfrm>
              <a:off x="5018255" y="4559642"/>
              <a:ext cx="93299" cy="95963"/>
            </a:xfrm>
            <a:custGeom>
              <a:avLst/>
              <a:gdLst/>
              <a:ahLst/>
              <a:cxnLst/>
              <a:rect l="l" t="t" r="r" b="b"/>
              <a:pathLst>
                <a:path w="1821" h="1873" extrusionOk="0">
                  <a:moveTo>
                    <a:pt x="897" y="0"/>
                  </a:moveTo>
                  <a:cubicBezTo>
                    <a:pt x="405" y="14"/>
                    <a:pt x="0" y="430"/>
                    <a:pt x="0" y="949"/>
                  </a:cubicBezTo>
                  <a:cubicBezTo>
                    <a:pt x="0" y="1459"/>
                    <a:pt x="392" y="1872"/>
                    <a:pt x="887" y="1872"/>
                  </a:cubicBezTo>
                  <a:cubicBezTo>
                    <a:pt x="895" y="1872"/>
                    <a:pt x="903" y="1872"/>
                    <a:pt x="911" y="1872"/>
                  </a:cubicBezTo>
                  <a:cubicBezTo>
                    <a:pt x="1416" y="1872"/>
                    <a:pt x="1821" y="1455"/>
                    <a:pt x="1821" y="936"/>
                  </a:cubicBezTo>
                  <a:cubicBezTo>
                    <a:pt x="1808" y="418"/>
                    <a:pt x="1403" y="0"/>
                    <a:pt x="89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6"/>
            <p:cNvSpPr/>
            <p:nvPr/>
          </p:nvSpPr>
          <p:spPr>
            <a:xfrm>
              <a:off x="5270228" y="4558361"/>
              <a:ext cx="94016" cy="95912"/>
            </a:xfrm>
            <a:custGeom>
              <a:avLst/>
              <a:gdLst/>
              <a:ahLst/>
              <a:cxnLst/>
              <a:rect l="l" t="t" r="r" b="b"/>
              <a:pathLst>
                <a:path w="1835" h="1872" extrusionOk="0">
                  <a:moveTo>
                    <a:pt x="911" y="0"/>
                  </a:moveTo>
                  <a:cubicBezTo>
                    <a:pt x="405" y="0"/>
                    <a:pt x="0" y="430"/>
                    <a:pt x="13" y="949"/>
                  </a:cubicBezTo>
                  <a:cubicBezTo>
                    <a:pt x="13" y="1455"/>
                    <a:pt x="418" y="1871"/>
                    <a:pt x="924" y="1871"/>
                  </a:cubicBezTo>
                  <a:cubicBezTo>
                    <a:pt x="1429" y="1871"/>
                    <a:pt x="1834" y="1455"/>
                    <a:pt x="1821" y="936"/>
                  </a:cubicBezTo>
                  <a:cubicBezTo>
                    <a:pt x="1821" y="418"/>
                    <a:pt x="1416" y="0"/>
                    <a:pt x="9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6"/>
            <p:cNvSpPr/>
            <p:nvPr/>
          </p:nvSpPr>
          <p:spPr>
            <a:xfrm>
              <a:off x="5522867" y="4557029"/>
              <a:ext cx="93350" cy="95963"/>
            </a:xfrm>
            <a:custGeom>
              <a:avLst/>
              <a:gdLst/>
              <a:ahLst/>
              <a:cxnLst/>
              <a:rect l="l" t="t" r="r" b="b"/>
              <a:pathLst>
                <a:path w="1822" h="1873" extrusionOk="0">
                  <a:moveTo>
                    <a:pt x="911" y="1"/>
                  </a:moveTo>
                  <a:cubicBezTo>
                    <a:pt x="405" y="1"/>
                    <a:pt x="0" y="431"/>
                    <a:pt x="0" y="937"/>
                  </a:cubicBezTo>
                  <a:cubicBezTo>
                    <a:pt x="0" y="1455"/>
                    <a:pt x="418" y="1872"/>
                    <a:pt x="924" y="1872"/>
                  </a:cubicBezTo>
                  <a:cubicBezTo>
                    <a:pt x="1416" y="1872"/>
                    <a:pt x="1821" y="1442"/>
                    <a:pt x="1821" y="937"/>
                  </a:cubicBezTo>
                  <a:cubicBezTo>
                    <a:pt x="1821" y="419"/>
                    <a:pt x="1404" y="1"/>
                    <a:pt x="9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7" name="Google Shape;177;p6"/>
          <p:cNvGrpSpPr/>
          <p:nvPr/>
        </p:nvGrpSpPr>
        <p:grpSpPr>
          <a:xfrm rot="7218766">
            <a:off x="-411170" y="-479214"/>
            <a:ext cx="1638262" cy="1217168"/>
            <a:chOff x="4740306" y="3067027"/>
            <a:chExt cx="1243217" cy="923664"/>
          </a:xfrm>
        </p:grpSpPr>
        <p:sp>
          <p:nvSpPr>
            <p:cNvPr id="178" name="Google Shape;178;p6"/>
            <p:cNvSpPr/>
            <p:nvPr/>
          </p:nvSpPr>
          <p:spPr>
            <a:xfrm>
              <a:off x="4880228" y="3131173"/>
              <a:ext cx="1103294" cy="859518"/>
            </a:xfrm>
            <a:custGeom>
              <a:avLst/>
              <a:gdLst/>
              <a:ahLst/>
              <a:cxnLst/>
              <a:rect l="l" t="t" r="r" b="b"/>
              <a:pathLst>
                <a:path w="21534" h="16776" extrusionOk="0">
                  <a:moveTo>
                    <a:pt x="8240" y="1"/>
                  </a:moveTo>
                  <a:cubicBezTo>
                    <a:pt x="5341" y="1"/>
                    <a:pt x="2330" y="1398"/>
                    <a:pt x="1088" y="4010"/>
                  </a:cubicBezTo>
                  <a:cubicBezTo>
                    <a:pt x="1" y="6273"/>
                    <a:pt x="456" y="9118"/>
                    <a:pt x="1973" y="11115"/>
                  </a:cubicBezTo>
                  <a:cubicBezTo>
                    <a:pt x="2378" y="11660"/>
                    <a:pt x="2871" y="12165"/>
                    <a:pt x="3490" y="12469"/>
                  </a:cubicBezTo>
                  <a:cubicBezTo>
                    <a:pt x="4060" y="12747"/>
                    <a:pt x="4704" y="12835"/>
                    <a:pt x="5349" y="12848"/>
                  </a:cubicBezTo>
                  <a:cubicBezTo>
                    <a:pt x="5492" y="12854"/>
                    <a:pt x="5635" y="12856"/>
                    <a:pt x="5779" y="12856"/>
                  </a:cubicBezTo>
                  <a:cubicBezTo>
                    <a:pt x="6892" y="12856"/>
                    <a:pt x="8041" y="12712"/>
                    <a:pt x="9151" y="12712"/>
                  </a:cubicBezTo>
                  <a:cubicBezTo>
                    <a:pt x="10228" y="12712"/>
                    <a:pt x="11268" y="12847"/>
                    <a:pt x="12202" y="13379"/>
                  </a:cubicBezTo>
                  <a:cubicBezTo>
                    <a:pt x="13757" y="14264"/>
                    <a:pt x="14693" y="16122"/>
                    <a:pt x="16412" y="16641"/>
                  </a:cubicBezTo>
                  <a:cubicBezTo>
                    <a:pt x="16708" y="16732"/>
                    <a:pt x="17013" y="16775"/>
                    <a:pt x="17318" y="16775"/>
                  </a:cubicBezTo>
                  <a:cubicBezTo>
                    <a:pt x="18410" y="16775"/>
                    <a:pt x="19510" y="16227"/>
                    <a:pt x="20231" y="15377"/>
                  </a:cubicBezTo>
                  <a:cubicBezTo>
                    <a:pt x="21154" y="14302"/>
                    <a:pt x="21534" y="12835"/>
                    <a:pt x="21521" y="11419"/>
                  </a:cubicBezTo>
                  <a:cubicBezTo>
                    <a:pt x="21470" y="5451"/>
                    <a:pt x="14403" y="469"/>
                    <a:pt x="8927" y="27"/>
                  </a:cubicBezTo>
                  <a:cubicBezTo>
                    <a:pt x="8699" y="9"/>
                    <a:pt x="8470" y="1"/>
                    <a:pt x="82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6"/>
            <p:cNvSpPr/>
            <p:nvPr/>
          </p:nvSpPr>
          <p:spPr>
            <a:xfrm>
              <a:off x="4740306" y="3067027"/>
              <a:ext cx="561074" cy="520957"/>
            </a:xfrm>
            <a:custGeom>
              <a:avLst/>
              <a:gdLst/>
              <a:ahLst/>
              <a:cxnLst/>
              <a:rect l="l" t="t" r="r" b="b"/>
              <a:pathLst>
                <a:path w="10951" h="10168" extrusionOk="0">
                  <a:moveTo>
                    <a:pt x="10719" y="0"/>
                  </a:moveTo>
                  <a:cubicBezTo>
                    <a:pt x="10712" y="0"/>
                    <a:pt x="10705" y="1"/>
                    <a:pt x="10697" y="2"/>
                  </a:cubicBezTo>
                  <a:cubicBezTo>
                    <a:pt x="10621" y="2"/>
                    <a:pt x="10559" y="65"/>
                    <a:pt x="10559" y="153"/>
                  </a:cubicBezTo>
                  <a:cubicBezTo>
                    <a:pt x="10647" y="2518"/>
                    <a:pt x="9382" y="4983"/>
                    <a:pt x="7170" y="6753"/>
                  </a:cubicBezTo>
                  <a:cubicBezTo>
                    <a:pt x="4995" y="8486"/>
                    <a:pt x="2264" y="9333"/>
                    <a:pt x="127" y="9864"/>
                  </a:cubicBezTo>
                  <a:cubicBezTo>
                    <a:pt x="51" y="9889"/>
                    <a:pt x="0" y="9965"/>
                    <a:pt x="14" y="10054"/>
                  </a:cubicBezTo>
                  <a:cubicBezTo>
                    <a:pt x="39" y="10117"/>
                    <a:pt x="102" y="10167"/>
                    <a:pt x="165" y="10167"/>
                  </a:cubicBezTo>
                  <a:cubicBezTo>
                    <a:pt x="177" y="10167"/>
                    <a:pt x="191" y="10167"/>
                    <a:pt x="203" y="10155"/>
                  </a:cubicBezTo>
                  <a:cubicBezTo>
                    <a:pt x="2365" y="9611"/>
                    <a:pt x="5134" y="8751"/>
                    <a:pt x="7359" y="6981"/>
                  </a:cubicBezTo>
                  <a:cubicBezTo>
                    <a:pt x="9648" y="5160"/>
                    <a:pt x="10950" y="2606"/>
                    <a:pt x="10849" y="141"/>
                  </a:cubicBezTo>
                  <a:cubicBezTo>
                    <a:pt x="10849" y="60"/>
                    <a:pt x="10796" y="0"/>
                    <a:pt x="107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6"/>
            <p:cNvSpPr/>
            <p:nvPr/>
          </p:nvSpPr>
          <p:spPr>
            <a:xfrm>
              <a:off x="5058597" y="3472140"/>
              <a:ext cx="854497" cy="418334"/>
            </a:xfrm>
            <a:custGeom>
              <a:avLst/>
              <a:gdLst/>
              <a:ahLst/>
              <a:cxnLst/>
              <a:rect l="l" t="t" r="r" b="b"/>
              <a:pathLst>
                <a:path w="16678" h="8165" extrusionOk="0">
                  <a:moveTo>
                    <a:pt x="12310" y="1"/>
                  </a:moveTo>
                  <a:cubicBezTo>
                    <a:pt x="8325" y="1"/>
                    <a:pt x="4343" y="1719"/>
                    <a:pt x="1732" y="4775"/>
                  </a:cubicBezTo>
                  <a:cubicBezTo>
                    <a:pt x="771" y="5888"/>
                    <a:pt x="215" y="6937"/>
                    <a:pt x="13" y="7987"/>
                  </a:cubicBezTo>
                  <a:cubicBezTo>
                    <a:pt x="1" y="8075"/>
                    <a:pt x="51" y="8151"/>
                    <a:pt x="127" y="8164"/>
                  </a:cubicBezTo>
                  <a:lnTo>
                    <a:pt x="164" y="8164"/>
                  </a:lnTo>
                  <a:cubicBezTo>
                    <a:pt x="228" y="8164"/>
                    <a:pt x="291" y="8114"/>
                    <a:pt x="304" y="8050"/>
                  </a:cubicBezTo>
                  <a:cubicBezTo>
                    <a:pt x="493" y="7051"/>
                    <a:pt x="1037" y="6040"/>
                    <a:pt x="1960" y="4965"/>
                  </a:cubicBezTo>
                  <a:cubicBezTo>
                    <a:pt x="4508" y="1980"/>
                    <a:pt x="8411" y="301"/>
                    <a:pt x="12315" y="301"/>
                  </a:cubicBezTo>
                  <a:cubicBezTo>
                    <a:pt x="13718" y="301"/>
                    <a:pt x="15122" y="518"/>
                    <a:pt x="16463" y="969"/>
                  </a:cubicBezTo>
                  <a:cubicBezTo>
                    <a:pt x="16479" y="974"/>
                    <a:pt x="16495" y="977"/>
                    <a:pt x="16511" y="977"/>
                  </a:cubicBezTo>
                  <a:cubicBezTo>
                    <a:pt x="16572" y="977"/>
                    <a:pt x="16632" y="939"/>
                    <a:pt x="16652" y="868"/>
                  </a:cubicBezTo>
                  <a:cubicBezTo>
                    <a:pt x="16678" y="792"/>
                    <a:pt x="16640" y="716"/>
                    <a:pt x="16564" y="691"/>
                  </a:cubicBezTo>
                  <a:cubicBezTo>
                    <a:pt x="15189" y="225"/>
                    <a:pt x="13749" y="1"/>
                    <a:pt x="123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1" name="Google Shape;181;p6"/>
          <p:cNvSpPr/>
          <p:nvPr/>
        </p:nvSpPr>
        <p:spPr>
          <a:xfrm rot="9203850">
            <a:off x="-1803995" y="3235334"/>
            <a:ext cx="4644195" cy="4679106"/>
          </a:xfrm>
          <a:custGeom>
            <a:avLst/>
            <a:gdLst/>
            <a:ahLst/>
            <a:cxnLst/>
            <a:rect l="l" t="t" r="r" b="b"/>
            <a:pathLst>
              <a:path w="50285" h="50663" extrusionOk="0">
                <a:moveTo>
                  <a:pt x="17481" y="0"/>
                </a:moveTo>
                <a:cubicBezTo>
                  <a:pt x="14014" y="0"/>
                  <a:pt x="10606" y="711"/>
                  <a:pt x="7612" y="2298"/>
                </a:cubicBezTo>
                <a:cubicBezTo>
                  <a:pt x="3300" y="4586"/>
                  <a:pt x="0" y="9163"/>
                  <a:pt x="164" y="14057"/>
                </a:cubicBezTo>
                <a:cubicBezTo>
                  <a:pt x="380" y="20126"/>
                  <a:pt x="5475" y="24805"/>
                  <a:pt x="10495" y="28218"/>
                </a:cubicBezTo>
                <a:cubicBezTo>
                  <a:pt x="15502" y="31632"/>
                  <a:pt x="21153" y="34894"/>
                  <a:pt x="23645" y="40433"/>
                </a:cubicBezTo>
                <a:cubicBezTo>
                  <a:pt x="24972" y="43403"/>
                  <a:pt x="25376" y="46982"/>
                  <a:pt x="27855" y="49093"/>
                </a:cubicBezTo>
                <a:cubicBezTo>
                  <a:pt x="29152" y="50197"/>
                  <a:pt x="30783" y="50663"/>
                  <a:pt x="32476" y="50663"/>
                </a:cubicBezTo>
                <a:cubicBezTo>
                  <a:pt x="34429" y="50663"/>
                  <a:pt x="36465" y="50043"/>
                  <a:pt x="38172" y="49068"/>
                </a:cubicBezTo>
                <a:cubicBezTo>
                  <a:pt x="40094" y="47968"/>
                  <a:pt x="41852" y="46401"/>
                  <a:pt x="42623" y="44327"/>
                </a:cubicBezTo>
                <a:cubicBezTo>
                  <a:pt x="44292" y="39901"/>
                  <a:pt x="41068" y="34856"/>
                  <a:pt x="42358" y="30304"/>
                </a:cubicBezTo>
                <a:cubicBezTo>
                  <a:pt x="43053" y="27864"/>
                  <a:pt x="44949" y="25968"/>
                  <a:pt x="45999" y="23653"/>
                </a:cubicBezTo>
                <a:cubicBezTo>
                  <a:pt x="50285" y="14170"/>
                  <a:pt x="39728" y="9455"/>
                  <a:pt x="33519" y="5067"/>
                </a:cubicBezTo>
                <a:cubicBezTo>
                  <a:pt x="29092" y="1940"/>
                  <a:pt x="23208" y="0"/>
                  <a:pt x="17481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6"/>
          <p:cNvSpPr/>
          <p:nvPr/>
        </p:nvSpPr>
        <p:spPr>
          <a:xfrm rot="-8100000">
            <a:off x="6698597" y="3860605"/>
            <a:ext cx="4644260" cy="4679171"/>
          </a:xfrm>
          <a:custGeom>
            <a:avLst/>
            <a:gdLst/>
            <a:ahLst/>
            <a:cxnLst/>
            <a:rect l="l" t="t" r="r" b="b"/>
            <a:pathLst>
              <a:path w="50285" h="50663" extrusionOk="0">
                <a:moveTo>
                  <a:pt x="17481" y="0"/>
                </a:moveTo>
                <a:cubicBezTo>
                  <a:pt x="14014" y="0"/>
                  <a:pt x="10606" y="711"/>
                  <a:pt x="7612" y="2298"/>
                </a:cubicBezTo>
                <a:cubicBezTo>
                  <a:pt x="3300" y="4586"/>
                  <a:pt x="0" y="9163"/>
                  <a:pt x="164" y="14057"/>
                </a:cubicBezTo>
                <a:cubicBezTo>
                  <a:pt x="380" y="20126"/>
                  <a:pt x="5475" y="24805"/>
                  <a:pt x="10495" y="28218"/>
                </a:cubicBezTo>
                <a:cubicBezTo>
                  <a:pt x="15502" y="31632"/>
                  <a:pt x="21153" y="34894"/>
                  <a:pt x="23645" y="40433"/>
                </a:cubicBezTo>
                <a:cubicBezTo>
                  <a:pt x="24972" y="43403"/>
                  <a:pt x="25376" y="46982"/>
                  <a:pt x="27855" y="49093"/>
                </a:cubicBezTo>
                <a:cubicBezTo>
                  <a:pt x="29152" y="50197"/>
                  <a:pt x="30783" y="50663"/>
                  <a:pt x="32476" y="50663"/>
                </a:cubicBezTo>
                <a:cubicBezTo>
                  <a:pt x="34429" y="50663"/>
                  <a:pt x="36465" y="50043"/>
                  <a:pt x="38172" y="49068"/>
                </a:cubicBezTo>
                <a:cubicBezTo>
                  <a:pt x="40094" y="47968"/>
                  <a:pt x="41852" y="46401"/>
                  <a:pt x="42623" y="44327"/>
                </a:cubicBezTo>
                <a:cubicBezTo>
                  <a:pt x="44292" y="39901"/>
                  <a:pt x="41068" y="34856"/>
                  <a:pt x="42358" y="30304"/>
                </a:cubicBezTo>
                <a:cubicBezTo>
                  <a:pt x="43053" y="27864"/>
                  <a:pt x="44949" y="25968"/>
                  <a:pt x="45999" y="23653"/>
                </a:cubicBezTo>
                <a:cubicBezTo>
                  <a:pt x="50285" y="14170"/>
                  <a:pt x="39728" y="9455"/>
                  <a:pt x="33519" y="5067"/>
                </a:cubicBezTo>
                <a:cubicBezTo>
                  <a:pt x="29092" y="1940"/>
                  <a:pt x="23208" y="0"/>
                  <a:pt x="17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3" name="Google Shape;183;p6"/>
          <p:cNvGrpSpPr/>
          <p:nvPr/>
        </p:nvGrpSpPr>
        <p:grpSpPr>
          <a:xfrm rot="4250092">
            <a:off x="-111013" y="4137350"/>
            <a:ext cx="1084091" cy="369311"/>
            <a:chOff x="1497687" y="-1236804"/>
            <a:chExt cx="1084064" cy="369302"/>
          </a:xfrm>
        </p:grpSpPr>
        <p:sp>
          <p:nvSpPr>
            <p:cNvPr id="184" name="Google Shape;184;p6"/>
            <p:cNvSpPr/>
            <p:nvPr/>
          </p:nvSpPr>
          <p:spPr>
            <a:xfrm rot="5400000">
              <a:off x="2446952" y="-1151499"/>
              <a:ext cx="134799" cy="134799"/>
            </a:xfrm>
            <a:custGeom>
              <a:avLst/>
              <a:gdLst/>
              <a:ahLst/>
              <a:cxnLst/>
              <a:rect l="l" t="t" r="r" b="b"/>
              <a:pathLst>
                <a:path w="2631" h="2631" extrusionOk="0">
                  <a:moveTo>
                    <a:pt x="1315" y="292"/>
                  </a:moveTo>
                  <a:cubicBezTo>
                    <a:pt x="1884" y="292"/>
                    <a:pt x="2339" y="747"/>
                    <a:pt x="2339" y="1316"/>
                  </a:cubicBezTo>
                  <a:cubicBezTo>
                    <a:pt x="2339" y="1872"/>
                    <a:pt x="1884" y="2327"/>
                    <a:pt x="1315" y="2327"/>
                  </a:cubicBezTo>
                  <a:cubicBezTo>
                    <a:pt x="759" y="2327"/>
                    <a:pt x="304" y="1872"/>
                    <a:pt x="304" y="1316"/>
                  </a:cubicBezTo>
                  <a:cubicBezTo>
                    <a:pt x="304" y="747"/>
                    <a:pt x="759" y="292"/>
                    <a:pt x="1315" y="292"/>
                  </a:cubicBezTo>
                  <a:close/>
                  <a:moveTo>
                    <a:pt x="1315" y="1"/>
                  </a:moveTo>
                  <a:cubicBezTo>
                    <a:pt x="594" y="1"/>
                    <a:pt x="0" y="582"/>
                    <a:pt x="0" y="1316"/>
                  </a:cubicBezTo>
                  <a:cubicBezTo>
                    <a:pt x="0" y="2037"/>
                    <a:pt x="594" y="2631"/>
                    <a:pt x="1315" y="2631"/>
                  </a:cubicBezTo>
                  <a:cubicBezTo>
                    <a:pt x="2048" y="2631"/>
                    <a:pt x="2630" y="2037"/>
                    <a:pt x="2630" y="1316"/>
                  </a:cubicBezTo>
                  <a:cubicBezTo>
                    <a:pt x="2630" y="582"/>
                    <a:pt x="2048" y="1"/>
                    <a:pt x="131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6"/>
            <p:cNvSpPr/>
            <p:nvPr/>
          </p:nvSpPr>
          <p:spPr>
            <a:xfrm rot="5400000">
              <a:off x="2180532" y="-1017019"/>
              <a:ext cx="108874" cy="109489"/>
            </a:xfrm>
            <a:custGeom>
              <a:avLst/>
              <a:gdLst/>
              <a:ahLst/>
              <a:cxnLst/>
              <a:rect l="l" t="t" r="r" b="b"/>
              <a:pathLst>
                <a:path w="2125" h="2137" extrusionOk="0">
                  <a:moveTo>
                    <a:pt x="1062" y="1"/>
                  </a:moveTo>
                  <a:cubicBezTo>
                    <a:pt x="467" y="1"/>
                    <a:pt x="0" y="481"/>
                    <a:pt x="0" y="1063"/>
                  </a:cubicBezTo>
                  <a:cubicBezTo>
                    <a:pt x="0" y="1657"/>
                    <a:pt x="467" y="2137"/>
                    <a:pt x="1062" y="2137"/>
                  </a:cubicBezTo>
                  <a:cubicBezTo>
                    <a:pt x="1656" y="2137"/>
                    <a:pt x="2124" y="1657"/>
                    <a:pt x="2124" y="1063"/>
                  </a:cubicBezTo>
                  <a:cubicBezTo>
                    <a:pt x="2124" y="481"/>
                    <a:pt x="1656" y="1"/>
                    <a:pt x="106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6"/>
            <p:cNvSpPr/>
            <p:nvPr/>
          </p:nvSpPr>
          <p:spPr>
            <a:xfrm rot="5400000">
              <a:off x="1497995" y="-1237111"/>
              <a:ext cx="369302" cy="369917"/>
            </a:xfrm>
            <a:custGeom>
              <a:avLst/>
              <a:gdLst/>
              <a:ahLst/>
              <a:cxnLst/>
              <a:rect l="l" t="t" r="r" b="b"/>
              <a:pathLst>
                <a:path w="7208" h="7220" extrusionOk="0">
                  <a:moveTo>
                    <a:pt x="3603" y="304"/>
                  </a:moveTo>
                  <a:cubicBezTo>
                    <a:pt x="5437" y="304"/>
                    <a:pt x="6916" y="1783"/>
                    <a:pt x="6916" y="3604"/>
                  </a:cubicBezTo>
                  <a:cubicBezTo>
                    <a:pt x="6916" y="5438"/>
                    <a:pt x="5437" y="6916"/>
                    <a:pt x="3603" y="6916"/>
                  </a:cubicBezTo>
                  <a:cubicBezTo>
                    <a:pt x="1783" y="6916"/>
                    <a:pt x="304" y="5438"/>
                    <a:pt x="304" y="3604"/>
                  </a:cubicBezTo>
                  <a:cubicBezTo>
                    <a:pt x="304" y="1783"/>
                    <a:pt x="1783" y="304"/>
                    <a:pt x="3603" y="304"/>
                  </a:cubicBezTo>
                  <a:close/>
                  <a:moveTo>
                    <a:pt x="3603" y="1"/>
                  </a:moveTo>
                  <a:cubicBezTo>
                    <a:pt x="1619" y="1"/>
                    <a:pt x="0" y="1619"/>
                    <a:pt x="0" y="3604"/>
                  </a:cubicBezTo>
                  <a:cubicBezTo>
                    <a:pt x="0" y="5601"/>
                    <a:pt x="1619" y="7220"/>
                    <a:pt x="3603" y="7220"/>
                  </a:cubicBezTo>
                  <a:cubicBezTo>
                    <a:pt x="5601" y="7220"/>
                    <a:pt x="7207" y="5601"/>
                    <a:pt x="7207" y="3604"/>
                  </a:cubicBezTo>
                  <a:cubicBezTo>
                    <a:pt x="7207" y="1619"/>
                    <a:pt x="5601" y="1"/>
                    <a:pt x="36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7" name="Google Shape;187;p6"/>
          <p:cNvSpPr/>
          <p:nvPr/>
        </p:nvSpPr>
        <p:spPr>
          <a:xfrm rot="10800000">
            <a:off x="8583906" y="3360578"/>
            <a:ext cx="929044" cy="793425"/>
          </a:xfrm>
          <a:custGeom>
            <a:avLst/>
            <a:gdLst/>
            <a:ahLst/>
            <a:cxnLst/>
            <a:rect l="l" t="t" r="r" b="b"/>
            <a:pathLst>
              <a:path w="18133" h="15486" extrusionOk="0">
                <a:moveTo>
                  <a:pt x="10767" y="296"/>
                </a:moveTo>
                <a:cubicBezTo>
                  <a:pt x="12218" y="296"/>
                  <a:pt x="13647" y="622"/>
                  <a:pt x="14946" y="1261"/>
                </a:cubicBezTo>
                <a:cubicBezTo>
                  <a:pt x="16337" y="1944"/>
                  <a:pt x="17285" y="3094"/>
                  <a:pt x="17563" y="4409"/>
                </a:cubicBezTo>
                <a:cubicBezTo>
                  <a:pt x="17816" y="5623"/>
                  <a:pt x="17475" y="6875"/>
                  <a:pt x="16590" y="7937"/>
                </a:cubicBezTo>
                <a:cubicBezTo>
                  <a:pt x="15919" y="8733"/>
                  <a:pt x="15059" y="9391"/>
                  <a:pt x="14225" y="10011"/>
                </a:cubicBezTo>
                <a:cubicBezTo>
                  <a:pt x="13631" y="10478"/>
                  <a:pt x="12999" y="10947"/>
                  <a:pt x="12443" y="11478"/>
                </a:cubicBezTo>
                <a:cubicBezTo>
                  <a:pt x="12328" y="11591"/>
                  <a:pt x="12215" y="11705"/>
                  <a:pt x="12089" y="11819"/>
                </a:cubicBezTo>
                <a:cubicBezTo>
                  <a:pt x="10381" y="13475"/>
                  <a:pt x="8611" y="15182"/>
                  <a:pt x="6335" y="15182"/>
                </a:cubicBezTo>
                <a:cubicBezTo>
                  <a:pt x="5753" y="15182"/>
                  <a:pt x="5134" y="15069"/>
                  <a:pt x="4489" y="14816"/>
                </a:cubicBezTo>
                <a:cubicBezTo>
                  <a:pt x="2643" y="14120"/>
                  <a:pt x="1404" y="12906"/>
                  <a:pt x="911" y="11288"/>
                </a:cubicBezTo>
                <a:cubicBezTo>
                  <a:pt x="316" y="9379"/>
                  <a:pt x="822" y="6989"/>
                  <a:pt x="2264" y="4890"/>
                </a:cubicBezTo>
                <a:cubicBezTo>
                  <a:pt x="4034" y="2336"/>
                  <a:pt x="6879" y="641"/>
                  <a:pt x="9863" y="338"/>
                </a:cubicBezTo>
                <a:cubicBezTo>
                  <a:pt x="10165" y="310"/>
                  <a:pt x="10466" y="296"/>
                  <a:pt x="10767" y="296"/>
                </a:cubicBezTo>
                <a:close/>
                <a:moveTo>
                  <a:pt x="10786" y="1"/>
                </a:moveTo>
                <a:cubicBezTo>
                  <a:pt x="10466" y="1"/>
                  <a:pt x="10146" y="16"/>
                  <a:pt x="9825" y="48"/>
                </a:cubicBezTo>
                <a:cubicBezTo>
                  <a:pt x="6753" y="351"/>
                  <a:pt x="3845" y="2096"/>
                  <a:pt x="2024" y="4726"/>
                </a:cubicBezTo>
                <a:cubicBezTo>
                  <a:pt x="507" y="6926"/>
                  <a:pt x="1" y="9354"/>
                  <a:pt x="620" y="11377"/>
                </a:cubicBezTo>
                <a:cubicBezTo>
                  <a:pt x="1151" y="13083"/>
                  <a:pt x="2454" y="14361"/>
                  <a:pt x="4376" y="15094"/>
                </a:cubicBezTo>
                <a:cubicBezTo>
                  <a:pt x="5084" y="15372"/>
                  <a:pt x="5728" y="15485"/>
                  <a:pt x="6348" y="15485"/>
                </a:cubicBezTo>
                <a:cubicBezTo>
                  <a:pt x="8725" y="15485"/>
                  <a:pt x="10533" y="13728"/>
                  <a:pt x="12303" y="12034"/>
                </a:cubicBezTo>
                <a:cubicBezTo>
                  <a:pt x="12417" y="11920"/>
                  <a:pt x="12531" y="11806"/>
                  <a:pt x="12657" y="11692"/>
                </a:cubicBezTo>
                <a:cubicBezTo>
                  <a:pt x="13188" y="11174"/>
                  <a:pt x="13808" y="10706"/>
                  <a:pt x="14415" y="10251"/>
                </a:cubicBezTo>
                <a:cubicBezTo>
                  <a:pt x="15250" y="9619"/>
                  <a:pt x="16121" y="8961"/>
                  <a:pt x="16817" y="8127"/>
                </a:cubicBezTo>
                <a:cubicBezTo>
                  <a:pt x="17765" y="6989"/>
                  <a:pt x="18132" y="5648"/>
                  <a:pt x="17854" y="4346"/>
                </a:cubicBezTo>
                <a:cubicBezTo>
                  <a:pt x="17563" y="2943"/>
                  <a:pt x="16551" y="1717"/>
                  <a:pt x="15085" y="995"/>
                </a:cubicBezTo>
                <a:cubicBezTo>
                  <a:pt x="13751" y="340"/>
                  <a:pt x="12281" y="1"/>
                  <a:pt x="10786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8" name="Google Shape;188;p6"/>
          <p:cNvGrpSpPr/>
          <p:nvPr/>
        </p:nvGrpSpPr>
        <p:grpSpPr>
          <a:xfrm>
            <a:off x="8543416" y="1287466"/>
            <a:ext cx="478185" cy="563476"/>
            <a:chOff x="3916841" y="2248241"/>
            <a:chExt cx="478185" cy="563476"/>
          </a:xfrm>
        </p:grpSpPr>
        <p:sp>
          <p:nvSpPr>
            <p:cNvPr id="189" name="Google Shape;189;p6"/>
            <p:cNvSpPr/>
            <p:nvPr/>
          </p:nvSpPr>
          <p:spPr>
            <a:xfrm rot="10800000">
              <a:off x="4286152" y="2702228"/>
              <a:ext cx="108874" cy="109489"/>
            </a:xfrm>
            <a:custGeom>
              <a:avLst/>
              <a:gdLst/>
              <a:ahLst/>
              <a:cxnLst/>
              <a:rect l="l" t="t" r="r" b="b"/>
              <a:pathLst>
                <a:path w="2125" h="2137" extrusionOk="0">
                  <a:moveTo>
                    <a:pt x="1062" y="1"/>
                  </a:moveTo>
                  <a:cubicBezTo>
                    <a:pt x="467" y="1"/>
                    <a:pt x="0" y="481"/>
                    <a:pt x="0" y="1063"/>
                  </a:cubicBezTo>
                  <a:cubicBezTo>
                    <a:pt x="0" y="1657"/>
                    <a:pt x="467" y="2137"/>
                    <a:pt x="1062" y="2137"/>
                  </a:cubicBezTo>
                  <a:cubicBezTo>
                    <a:pt x="1656" y="2137"/>
                    <a:pt x="2124" y="1657"/>
                    <a:pt x="2124" y="1063"/>
                  </a:cubicBezTo>
                  <a:cubicBezTo>
                    <a:pt x="2124" y="481"/>
                    <a:pt x="1656" y="1"/>
                    <a:pt x="106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6"/>
            <p:cNvSpPr/>
            <p:nvPr/>
          </p:nvSpPr>
          <p:spPr>
            <a:xfrm rot="10800000">
              <a:off x="3916841" y="2248241"/>
              <a:ext cx="369302" cy="369917"/>
            </a:xfrm>
            <a:custGeom>
              <a:avLst/>
              <a:gdLst/>
              <a:ahLst/>
              <a:cxnLst/>
              <a:rect l="l" t="t" r="r" b="b"/>
              <a:pathLst>
                <a:path w="7208" h="7220" extrusionOk="0">
                  <a:moveTo>
                    <a:pt x="3603" y="304"/>
                  </a:moveTo>
                  <a:cubicBezTo>
                    <a:pt x="5437" y="304"/>
                    <a:pt x="6916" y="1783"/>
                    <a:pt x="6916" y="3604"/>
                  </a:cubicBezTo>
                  <a:cubicBezTo>
                    <a:pt x="6916" y="5438"/>
                    <a:pt x="5437" y="6916"/>
                    <a:pt x="3603" y="6916"/>
                  </a:cubicBezTo>
                  <a:cubicBezTo>
                    <a:pt x="1783" y="6916"/>
                    <a:pt x="304" y="5438"/>
                    <a:pt x="304" y="3604"/>
                  </a:cubicBezTo>
                  <a:cubicBezTo>
                    <a:pt x="304" y="1783"/>
                    <a:pt x="1783" y="304"/>
                    <a:pt x="3603" y="304"/>
                  </a:cubicBezTo>
                  <a:close/>
                  <a:moveTo>
                    <a:pt x="3603" y="1"/>
                  </a:moveTo>
                  <a:cubicBezTo>
                    <a:pt x="1619" y="1"/>
                    <a:pt x="0" y="1619"/>
                    <a:pt x="0" y="3604"/>
                  </a:cubicBezTo>
                  <a:cubicBezTo>
                    <a:pt x="0" y="5601"/>
                    <a:pt x="1619" y="7220"/>
                    <a:pt x="3603" y="7220"/>
                  </a:cubicBezTo>
                  <a:cubicBezTo>
                    <a:pt x="5601" y="7220"/>
                    <a:pt x="7207" y="5601"/>
                    <a:pt x="7207" y="3604"/>
                  </a:cubicBezTo>
                  <a:cubicBezTo>
                    <a:pt x="7207" y="1619"/>
                    <a:pt x="5601" y="1"/>
                    <a:pt x="36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1" name="Google Shape;191;p6"/>
          <p:cNvSpPr/>
          <p:nvPr/>
        </p:nvSpPr>
        <p:spPr>
          <a:xfrm>
            <a:off x="4302308" y="4604006"/>
            <a:ext cx="929032" cy="838163"/>
          </a:xfrm>
          <a:custGeom>
            <a:avLst/>
            <a:gdLst/>
            <a:ahLst/>
            <a:cxnLst/>
            <a:rect l="l" t="t" r="r" b="b"/>
            <a:pathLst>
              <a:path w="28463" h="25679" extrusionOk="0">
                <a:moveTo>
                  <a:pt x="15447" y="1"/>
                </a:moveTo>
                <a:cubicBezTo>
                  <a:pt x="12081" y="1"/>
                  <a:pt x="8558" y="1038"/>
                  <a:pt x="5602" y="3001"/>
                </a:cubicBezTo>
                <a:cubicBezTo>
                  <a:pt x="3009" y="4721"/>
                  <a:pt x="1012" y="7414"/>
                  <a:pt x="455" y="10474"/>
                </a:cubicBezTo>
                <a:cubicBezTo>
                  <a:pt x="0" y="13041"/>
                  <a:pt x="570" y="15734"/>
                  <a:pt x="1784" y="18048"/>
                </a:cubicBezTo>
                <a:cubicBezTo>
                  <a:pt x="4209" y="22679"/>
                  <a:pt x="9400" y="25679"/>
                  <a:pt x="14588" y="25679"/>
                </a:cubicBezTo>
                <a:cubicBezTo>
                  <a:pt x="15647" y="25679"/>
                  <a:pt x="16705" y="25554"/>
                  <a:pt x="17740" y="25292"/>
                </a:cubicBezTo>
                <a:cubicBezTo>
                  <a:pt x="23847" y="23763"/>
                  <a:pt x="28462" y="17504"/>
                  <a:pt x="27943" y="11220"/>
                </a:cubicBezTo>
                <a:cubicBezTo>
                  <a:pt x="27305" y="3511"/>
                  <a:pt x="21640" y="1"/>
                  <a:pt x="1544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"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3" name="Google Shape;463;p15"/>
          <p:cNvGrpSpPr/>
          <p:nvPr/>
        </p:nvGrpSpPr>
        <p:grpSpPr>
          <a:xfrm>
            <a:off x="9068" y="-1269869"/>
            <a:ext cx="9373376" cy="7911872"/>
            <a:chOff x="9068" y="-1269869"/>
            <a:chExt cx="9373376" cy="7911872"/>
          </a:xfrm>
        </p:grpSpPr>
        <p:sp>
          <p:nvSpPr>
            <p:cNvPr id="464" name="Google Shape;464;p15"/>
            <p:cNvSpPr/>
            <p:nvPr/>
          </p:nvSpPr>
          <p:spPr>
            <a:xfrm rot="10800000">
              <a:off x="661310" y="480429"/>
              <a:ext cx="634904" cy="634904"/>
            </a:xfrm>
            <a:custGeom>
              <a:avLst/>
              <a:gdLst/>
              <a:ahLst/>
              <a:cxnLst/>
              <a:rect l="l" t="t" r="r" b="b"/>
              <a:pathLst>
                <a:path w="12392" h="12392" extrusionOk="0">
                  <a:moveTo>
                    <a:pt x="6196" y="0"/>
                  </a:moveTo>
                  <a:cubicBezTo>
                    <a:pt x="2769" y="0"/>
                    <a:pt x="1" y="2782"/>
                    <a:pt x="1" y="6196"/>
                  </a:cubicBezTo>
                  <a:cubicBezTo>
                    <a:pt x="1" y="9623"/>
                    <a:pt x="2769" y="12392"/>
                    <a:pt x="6196" y="12392"/>
                  </a:cubicBezTo>
                  <a:cubicBezTo>
                    <a:pt x="9622" y="12392"/>
                    <a:pt x="12392" y="9623"/>
                    <a:pt x="12392" y="6196"/>
                  </a:cubicBezTo>
                  <a:cubicBezTo>
                    <a:pt x="12392" y="2782"/>
                    <a:pt x="9622" y="0"/>
                    <a:pt x="61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15"/>
            <p:cNvSpPr/>
            <p:nvPr/>
          </p:nvSpPr>
          <p:spPr>
            <a:xfrm rot="10800000">
              <a:off x="382347" y="1407775"/>
              <a:ext cx="2086978" cy="1882848"/>
            </a:xfrm>
            <a:custGeom>
              <a:avLst/>
              <a:gdLst/>
              <a:ahLst/>
              <a:cxnLst/>
              <a:rect l="l" t="t" r="r" b="b"/>
              <a:pathLst>
                <a:path w="28463" h="25679" extrusionOk="0">
                  <a:moveTo>
                    <a:pt x="15447" y="1"/>
                  </a:moveTo>
                  <a:cubicBezTo>
                    <a:pt x="12081" y="1"/>
                    <a:pt x="8558" y="1038"/>
                    <a:pt x="5602" y="3001"/>
                  </a:cubicBezTo>
                  <a:cubicBezTo>
                    <a:pt x="3009" y="4721"/>
                    <a:pt x="1012" y="7414"/>
                    <a:pt x="455" y="10474"/>
                  </a:cubicBezTo>
                  <a:cubicBezTo>
                    <a:pt x="0" y="13041"/>
                    <a:pt x="570" y="15734"/>
                    <a:pt x="1784" y="18048"/>
                  </a:cubicBezTo>
                  <a:cubicBezTo>
                    <a:pt x="4209" y="22679"/>
                    <a:pt x="9400" y="25679"/>
                    <a:pt x="14588" y="25679"/>
                  </a:cubicBezTo>
                  <a:cubicBezTo>
                    <a:pt x="15647" y="25679"/>
                    <a:pt x="16705" y="25554"/>
                    <a:pt x="17740" y="25292"/>
                  </a:cubicBezTo>
                  <a:cubicBezTo>
                    <a:pt x="23847" y="23763"/>
                    <a:pt x="28462" y="17504"/>
                    <a:pt x="27943" y="11220"/>
                  </a:cubicBezTo>
                  <a:cubicBezTo>
                    <a:pt x="27305" y="3511"/>
                    <a:pt x="21640" y="1"/>
                    <a:pt x="154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66" name="Google Shape;466;p15"/>
            <p:cNvGrpSpPr/>
            <p:nvPr/>
          </p:nvGrpSpPr>
          <p:grpSpPr>
            <a:xfrm rot="10800000">
              <a:off x="1386088" y="-1269869"/>
              <a:ext cx="7996356" cy="7911872"/>
              <a:chOff x="-515660" y="-1346086"/>
              <a:chExt cx="7996356" cy="7911872"/>
            </a:xfrm>
          </p:grpSpPr>
          <p:sp>
            <p:nvSpPr>
              <p:cNvPr id="467" name="Google Shape;467;p15"/>
              <p:cNvSpPr/>
              <p:nvPr/>
            </p:nvSpPr>
            <p:spPr>
              <a:xfrm rot="-10197860">
                <a:off x="-161205" y="500214"/>
                <a:ext cx="5885169" cy="4584824"/>
              </a:xfrm>
              <a:custGeom>
                <a:avLst/>
                <a:gdLst/>
                <a:ahLst/>
                <a:cxnLst/>
                <a:rect l="l" t="t" r="r" b="b"/>
                <a:pathLst>
                  <a:path w="21534" h="16776" extrusionOk="0">
                    <a:moveTo>
                      <a:pt x="8240" y="1"/>
                    </a:moveTo>
                    <a:cubicBezTo>
                      <a:pt x="5341" y="1"/>
                      <a:pt x="2330" y="1398"/>
                      <a:pt x="1088" y="4010"/>
                    </a:cubicBezTo>
                    <a:cubicBezTo>
                      <a:pt x="1" y="6273"/>
                      <a:pt x="456" y="9118"/>
                      <a:pt x="1973" y="11115"/>
                    </a:cubicBezTo>
                    <a:cubicBezTo>
                      <a:pt x="2378" y="11660"/>
                      <a:pt x="2871" y="12165"/>
                      <a:pt x="3490" y="12469"/>
                    </a:cubicBezTo>
                    <a:cubicBezTo>
                      <a:pt x="4060" y="12747"/>
                      <a:pt x="4704" y="12835"/>
                      <a:pt x="5349" y="12848"/>
                    </a:cubicBezTo>
                    <a:cubicBezTo>
                      <a:pt x="5492" y="12854"/>
                      <a:pt x="5635" y="12856"/>
                      <a:pt x="5779" y="12856"/>
                    </a:cubicBezTo>
                    <a:cubicBezTo>
                      <a:pt x="6892" y="12856"/>
                      <a:pt x="8041" y="12712"/>
                      <a:pt x="9151" y="12712"/>
                    </a:cubicBezTo>
                    <a:cubicBezTo>
                      <a:pt x="10228" y="12712"/>
                      <a:pt x="11268" y="12847"/>
                      <a:pt x="12202" y="13379"/>
                    </a:cubicBezTo>
                    <a:cubicBezTo>
                      <a:pt x="13757" y="14264"/>
                      <a:pt x="14693" y="16122"/>
                      <a:pt x="16412" y="16641"/>
                    </a:cubicBezTo>
                    <a:cubicBezTo>
                      <a:pt x="16708" y="16732"/>
                      <a:pt x="17013" y="16775"/>
                      <a:pt x="17318" y="16775"/>
                    </a:cubicBezTo>
                    <a:cubicBezTo>
                      <a:pt x="18410" y="16775"/>
                      <a:pt x="19510" y="16227"/>
                      <a:pt x="20231" y="15377"/>
                    </a:cubicBezTo>
                    <a:cubicBezTo>
                      <a:pt x="21154" y="14302"/>
                      <a:pt x="21534" y="12835"/>
                      <a:pt x="21521" y="11419"/>
                    </a:cubicBezTo>
                    <a:cubicBezTo>
                      <a:pt x="21470" y="5451"/>
                      <a:pt x="14403" y="469"/>
                      <a:pt x="8927" y="27"/>
                    </a:cubicBezTo>
                    <a:cubicBezTo>
                      <a:pt x="8699" y="9"/>
                      <a:pt x="8470" y="1"/>
                      <a:pt x="824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8" name="Google Shape;468;p15"/>
              <p:cNvSpPr/>
              <p:nvPr/>
            </p:nvSpPr>
            <p:spPr>
              <a:xfrm rot="-4766512">
                <a:off x="116531" y="-803477"/>
                <a:ext cx="6775719" cy="6826653"/>
              </a:xfrm>
              <a:custGeom>
                <a:avLst/>
                <a:gdLst/>
                <a:ahLst/>
                <a:cxnLst/>
                <a:rect l="l" t="t" r="r" b="b"/>
                <a:pathLst>
                  <a:path w="50285" h="50663" extrusionOk="0">
                    <a:moveTo>
                      <a:pt x="17481" y="0"/>
                    </a:moveTo>
                    <a:cubicBezTo>
                      <a:pt x="14014" y="0"/>
                      <a:pt x="10606" y="711"/>
                      <a:pt x="7612" y="2298"/>
                    </a:cubicBezTo>
                    <a:cubicBezTo>
                      <a:pt x="3300" y="4586"/>
                      <a:pt x="0" y="9163"/>
                      <a:pt x="164" y="14057"/>
                    </a:cubicBezTo>
                    <a:cubicBezTo>
                      <a:pt x="380" y="20126"/>
                      <a:pt x="5475" y="24805"/>
                      <a:pt x="10495" y="28218"/>
                    </a:cubicBezTo>
                    <a:cubicBezTo>
                      <a:pt x="15502" y="31632"/>
                      <a:pt x="21153" y="34894"/>
                      <a:pt x="23645" y="40433"/>
                    </a:cubicBezTo>
                    <a:cubicBezTo>
                      <a:pt x="24972" y="43403"/>
                      <a:pt x="25376" y="46982"/>
                      <a:pt x="27855" y="49093"/>
                    </a:cubicBezTo>
                    <a:cubicBezTo>
                      <a:pt x="29152" y="50197"/>
                      <a:pt x="30783" y="50663"/>
                      <a:pt x="32476" y="50663"/>
                    </a:cubicBezTo>
                    <a:cubicBezTo>
                      <a:pt x="34429" y="50663"/>
                      <a:pt x="36465" y="50043"/>
                      <a:pt x="38172" y="49068"/>
                    </a:cubicBezTo>
                    <a:cubicBezTo>
                      <a:pt x="40094" y="47968"/>
                      <a:pt x="41852" y="46401"/>
                      <a:pt x="42623" y="44327"/>
                    </a:cubicBezTo>
                    <a:cubicBezTo>
                      <a:pt x="44292" y="39901"/>
                      <a:pt x="41068" y="34856"/>
                      <a:pt x="42358" y="30304"/>
                    </a:cubicBezTo>
                    <a:cubicBezTo>
                      <a:pt x="43053" y="27864"/>
                      <a:pt x="44949" y="25968"/>
                      <a:pt x="45999" y="23653"/>
                    </a:cubicBezTo>
                    <a:cubicBezTo>
                      <a:pt x="50285" y="14170"/>
                      <a:pt x="39728" y="9455"/>
                      <a:pt x="33519" y="5067"/>
                    </a:cubicBezTo>
                    <a:cubicBezTo>
                      <a:pt x="29092" y="1940"/>
                      <a:pt x="23208" y="0"/>
                      <a:pt x="1748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9" name="Google Shape;469;p15"/>
              <p:cNvSpPr/>
              <p:nvPr/>
            </p:nvSpPr>
            <p:spPr>
              <a:xfrm rot="5400000">
                <a:off x="605631" y="3641692"/>
                <a:ext cx="83001" cy="83667"/>
              </a:xfrm>
              <a:custGeom>
                <a:avLst/>
                <a:gdLst/>
                <a:ahLst/>
                <a:cxnLst/>
                <a:rect l="l" t="t" r="r" b="b"/>
                <a:pathLst>
                  <a:path w="1620" h="1633" extrusionOk="0">
                    <a:moveTo>
                      <a:pt x="810" y="292"/>
                    </a:moveTo>
                    <a:cubicBezTo>
                      <a:pt x="1088" y="292"/>
                      <a:pt x="1329" y="532"/>
                      <a:pt x="1329" y="810"/>
                    </a:cubicBezTo>
                    <a:cubicBezTo>
                      <a:pt x="1329" y="1101"/>
                      <a:pt x="1088" y="1329"/>
                      <a:pt x="810" y="1329"/>
                    </a:cubicBezTo>
                    <a:cubicBezTo>
                      <a:pt x="532" y="1329"/>
                      <a:pt x="292" y="1101"/>
                      <a:pt x="292" y="810"/>
                    </a:cubicBezTo>
                    <a:cubicBezTo>
                      <a:pt x="292" y="532"/>
                      <a:pt x="532" y="292"/>
                      <a:pt x="810" y="292"/>
                    </a:cubicBezTo>
                    <a:close/>
                    <a:moveTo>
                      <a:pt x="810" y="1"/>
                    </a:moveTo>
                    <a:cubicBezTo>
                      <a:pt x="368" y="1"/>
                      <a:pt x="1" y="368"/>
                      <a:pt x="1" y="810"/>
                    </a:cubicBezTo>
                    <a:cubicBezTo>
                      <a:pt x="1" y="1265"/>
                      <a:pt x="368" y="1632"/>
                      <a:pt x="810" y="1632"/>
                    </a:cubicBezTo>
                    <a:cubicBezTo>
                      <a:pt x="1253" y="1632"/>
                      <a:pt x="1619" y="1265"/>
                      <a:pt x="1619" y="810"/>
                    </a:cubicBezTo>
                    <a:cubicBezTo>
                      <a:pt x="1619" y="368"/>
                      <a:pt x="1253" y="1"/>
                      <a:pt x="81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0" name="Google Shape;470;p15"/>
              <p:cNvSpPr/>
              <p:nvPr/>
            </p:nvSpPr>
            <p:spPr>
              <a:xfrm rot="5400000">
                <a:off x="882054" y="4580314"/>
                <a:ext cx="344094" cy="344094"/>
              </a:xfrm>
              <a:custGeom>
                <a:avLst/>
                <a:gdLst/>
                <a:ahLst/>
                <a:cxnLst/>
                <a:rect l="l" t="t" r="r" b="b"/>
                <a:pathLst>
                  <a:path w="6716" h="6716" extrusionOk="0">
                    <a:moveTo>
                      <a:pt x="3352" y="292"/>
                    </a:moveTo>
                    <a:cubicBezTo>
                      <a:pt x="5046" y="292"/>
                      <a:pt x="6412" y="1670"/>
                      <a:pt x="6412" y="3352"/>
                    </a:cubicBezTo>
                    <a:cubicBezTo>
                      <a:pt x="6412" y="5046"/>
                      <a:pt x="5046" y="6412"/>
                      <a:pt x="3352" y="6412"/>
                    </a:cubicBezTo>
                    <a:cubicBezTo>
                      <a:pt x="1670" y="6412"/>
                      <a:pt x="292" y="5046"/>
                      <a:pt x="292" y="3352"/>
                    </a:cubicBezTo>
                    <a:cubicBezTo>
                      <a:pt x="292" y="1670"/>
                      <a:pt x="1670" y="292"/>
                      <a:pt x="3352" y="292"/>
                    </a:cubicBezTo>
                    <a:close/>
                    <a:moveTo>
                      <a:pt x="3352" y="1"/>
                    </a:moveTo>
                    <a:cubicBezTo>
                      <a:pt x="1506" y="1"/>
                      <a:pt x="1" y="1506"/>
                      <a:pt x="1" y="3352"/>
                    </a:cubicBezTo>
                    <a:cubicBezTo>
                      <a:pt x="1" y="5210"/>
                      <a:pt x="1506" y="6715"/>
                      <a:pt x="3352" y="6715"/>
                    </a:cubicBezTo>
                    <a:cubicBezTo>
                      <a:pt x="5210" y="6715"/>
                      <a:pt x="6715" y="5210"/>
                      <a:pt x="6715" y="3352"/>
                    </a:cubicBezTo>
                    <a:cubicBezTo>
                      <a:pt x="6715" y="1506"/>
                      <a:pt x="5210" y="1"/>
                      <a:pt x="335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1" name="Google Shape;471;p15"/>
              <p:cNvSpPr/>
              <p:nvPr/>
            </p:nvSpPr>
            <p:spPr>
              <a:xfrm rot="5400000">
                <a:off x="937997" y="4307981"/>
                <a:ext cx="91403" cy="91403"/>
              </a:xfrm>
              <a:custGeom>
                <a:avLst/>
                <a:gdLst/>
                <a:ahLst/>
                <a:cxnLst/>
                <a:rect l="l" t="t" r="r" b="b"/>
                <a:pathLst>
                  <a:path w="1784" h="1784" extrusionOk="0">
                    <a:moveTo>
                      <a:pt x="898" y="304"/>
                    </a:moveTo>
                    <a:cubicBezTo>
                      <a:pt x="1227" y="304"/>
                      <a:pt x="1493" y="570"/>
                      <a:pt x="1493" y="899"/>
                    </a:cubicBezTo>
                    <a:cubicBezTo>
                      <a:pt x="1493" y="1228"/>
                      <a:pt x="1227" y="1493"/>
                      <a:pt x="898" y="1493"/>
                    </a:cubicBezTo>
                    <a:cubicBezTo>
                      <a:pt x="569" y="1493"/>
                      <a:pt x="304" y="1228"/>
                      <a:pt x="304" y="899"/>
                    </a:cubicBezTo>
                    <a:cubicBezTo>
                      <a:pt x="304" y="570"/>
                      <a:pt x="569" y="304"/>
                      <a:pt x="898" y="304"/>
                    </a:cubicBezTo>
                    <a:close/>
                    <a:moveTo>
                      <a:pt x="898" y="1"/>
                    </a:moveTo>
                    <a:cubicBezTo>
                      <a:pt x="406" y="1"/>
                      <a:pt x="1" y="405"/>
                      <a:pt x="1" y="899"/>
                    </a:cubicBezTo>
                    <a:cubicBezTo>
                      <a:pt x="1" y="1391"/>
                      <a:pt x="406" y="1784"/>
                      <a:pt x="898" y="1784"/>
                    </a:cubicBezTo>
                    <a:cubicBezTo>
                      <a:pt x="1392" y="1784"/>
                      <a:pt x="1783" y="1391"/>
                      <a:pt x="1783" y="899"/>
                    </a:cubicBezTo>
                    <a:cubicBezTo>
                      <a:pt x="1783" y="405"/>
                      <a:pt x="1392" y="1"/>
                      <a:pt x="89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2" name="Google Shape;472;p15"/>
              <p:cNvSpPr/>
              <p:nvPr/>
            </p:nvSpPr>
            <p:spPr>
              <a:xfrm rot="5400000">
                <a:off x="580668" y="772314"/>
                <a:ext cx="132904" cy="132186"/>
              </a:xfrm>
              <a:custGeom>
                <a:avLst/>
                <a:gdLst/>
                <a:ahLst/>
                <a:cxnLst/>
                <a:rect l="l" t="t" r="r" b="b"/>
                <a:pathLst>
                  <a:path w="2594" h="2580" extrusionOk="0">
                    <a:moveTo>
                      <a:pt x="1290" y="0"/>
                    </a:moveTo>
                    <a:cubicBezTo>
                      <a:pt x="582" y="0"/>
                      <a:pt x="1" y="582"/>
                      <a:pt x="1" y="1290"/>
                    </a:cubicBezTo>
                    <a:cubicBezTo>
                      <a:pt x="1" y="2011"/>
                      <a:pt x="582" y="2580"/>
                      <a:pt x="1290" y="2580"/>
                    </a:cubicBezTo>
                    <a:cubicBezTo>
                      <a:pt x="2011" y="2580"/>
                      <a:pt x="2593" y="2011"/>
                      <a:pt x="2593" y="1290"/>
                    </a:cubicBezTo>
                    <a:cubicBezTo>
                      <a:pt x="2593" y="582"/>
                      <a:pt x="2011" y="0"/>
                      <a:pt x="129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473" name="Google Shape;473;p15"/>
              <p:cNvGrpSpPr/>
              <p:nvPr/>
            </p:nvGrpSpPr>
            <p:grpSpPr>
              <a:xfrm>
                <a:off x="2272687" y="348196"/>
                <a:ext cx="2880309" cy="3869779"/>
                <a:chOff x="1497687" y="-1236804"/>
                <a:chExt cx="2880309" cy="3869779"/>
              </a:xfrm>
            </p:grpSpPr>
            <p:sp>
              <p:nvSpPr>
                <p:cNvPr id="474" name="Google Shape;474;p15"/>
                <p:cNvSpPr/>
                <p:nvPr/>
              </p:nvSpPr>
              <p:spPr>
                <a:xfrm rot="392193">
                  <a:off x="3406801" y="1789240"/>
                  <a:ext cx="929054" cy="7934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133" h="15486" extrusionOk="0">
                      <a:moveTo>
                        <a:pt x="10767" y="296"/>
                      </a:moveTo>
                      <a:cubicBezTo>
                        <a:pt x="12218" y="296"/>
                        <a:pt x="13647" y="622"/>
                        <a:pt x="14946" y="1261"/>
                      </a:cubicBezTo>
                      <a:cubicBezTo>
                        <a:pt x="16337" y="1944"/>
                        <a:pt x="17285" y="3094"/>
                        <a:pt x="17563" y="4409"/>
                      </a:cubicBezTo>
                      <a:cubicBezTo>
                        <a:pt x="17816" y="5623"/>
                        <a:pt x="17475" y="6875"/>
                        <a:pt x="16590" y="7937"/>
                      </a:cubicBezTo>
                      <a:cubicBezTo>
                        <a:pt x="15919" y="8733"/>
                        <a:pt x="15059" y="9391"/>
                        <a:pt x="14225" y="10011"/>
                      </a:cubicBezTo>
                      <a:cubicBezTo>
                        <a:pt x="13631" y="10478"/>
                        <a:pt x="12999" y="10947"/>
                        <a:pt x="12443" y="11478"/>
                      </a:cubicBezTo>
                      <a:cubicBezTo>
                        <a:pt x="12328" y="11591"/>
                        <a:pt x="12215" y="11705"/>
                        <a:pt x="12089" y="11819"/>
                      </a:cubicBezTo>
                      <a:cubicBezTo>
                        <a:pt x="10381" y="13475"/>
                        <a:pt x="8611" y="15182"/>
                        <a:pt x="6335" y="15182"/>
                      </a:cubicBezTo>
                      <a:cubicBezTo>
                        <a:pt x="5753" y="15182"/>
                        <a:pt x="5134" y="15069"/>
                        <a:pt x="4489" y="14816"/>
                      </a:cubicBezTo>
                      <a:cubicBezTo>
                        <a:pt x="2643" y="14120"/>
                        <a:pt x="1404" y="12906"/>
                        <a:pt x="911" y="11288"/>
                      </a:cubicBezTo>
                      <a:cubicBezTo>
                        <a:pt x="316" y="9379"/>
                        <a:pt x="822" y="6989"/>
                        <a:pt x="2264" y="4890"/>
                      </a:cubicBezTo>
                      <a:cubicBezTo>
                        <a:pt x="4034" y="2336"/>
                        <a:pt x="6879" y="641"/>
                        <a:pt x="9863" y="338"/>
                      </a:cubicBezTo>
                      <a:cubicBezTo>
                        <a:pt x="10165" y="310"/>
                        <a:pt x="10466" y="296"/>
                        <a:pt x="10767" y="296"/>
                      </a:cubicBezTo>
                      <a:close/>
                      <a:moveTo>
                        <a:pt x="10786" y="1"/>
                      </a:moveTo>
                      <a:cubicBezTo>
                        <a:pt x="10466" y="1"/>
                        <a:pt x="10146" y="16"/>
                        <a:pt x="9825" y="48"/>
                      </a:cubicBezTo>
                      <a:cubicBezTo>
                        <a:pt x="6753" y="351"/>
                        <a:pt x="3845" y="2096"/>
                        <a:pt x="2024" y="4726"/>
                      </a:cubicBezTo>
                      <a:cubicBezTo>
                        <a:pt x="507" y="6926"/>
                        <a:pt x="1" y="9354"/>
                        <a:pt x="620" y="11377"/>
                      </a:cubicBezTo>
                      <a:cubicBezTo>
                        <a:pt x="1151" y="13083"/>
                        <a:pt x="2454" y="14361"/>
                        <a:pt x="4376" y="15094"/>
                      </a:cubicBezTo>
                      <a:cubicBezTo>
                        <a:pt x="5084" y="15372"/>
                        <a:pt x="5728" y="15485"/>
                        <a:pt x="6348" y="15485"/>
                      </a:cubicBezTo>
                      <a:cubicBezTo>
                        <a:pt x="8725" y="15485"/>
                        <a:pt x="10533" y="13728"/>
                        <a:pt x="12303" y="12034"/>
                      </a:cubicBezTo>
                      <a:cubicBezTo>
                        <a:pt x="12417" y="11920"/>
                        <a:pt x="12531" y="11806"/>
                        <a:pt x="12657" y="11692"/>
                      </a:cubicBezTo>
                      <a:cubicBezTo>
                        <a:pt x="13188" y="11174"/>
                        <a:pt x="13808" y="10706"/>
                        <a:pt x="14415" y="10251"/>
                      </a:cubicBezTo>
                      <a:cubicBezTo>
                        <a:pt x="15250" y="9619"/>
                        <a:pt x="16121" y="8961"/>
                        <a:pt x="16817" y="8127"/>
                      </a:cubicBezTo>
                      <a:cubicBezTo>
                        <a:pt x="17765" y="6989"/>
                        <a:pt x="18132" y="5648"/>
                        <a:pt x="17854" y="4346"/>
                      </a:cubicBezTo>
                      <a:cubicBezTo>
                        <a:pt x="17563" y="2943"/>
                        <a:pt x="16551" y="1717"/>
                        <a:pt x="15085" y="995"/>
                      </a:cubicBezTo>
                      <a:cubicBezTo>
                        <a:pt x="13751" y="340"/>
                        <a:pt x="12281" y="1"/>
                        <a:pt x="10786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75" name="Google Shape;475;p15"/>
                <p:cNvSpPr/>
                <p:nvPr/>
              </p:nvSpPr>
              <p:spPr>
                <a:xfrm rot="5400000">
                  <a:off x="2446952" y="-1151499"/>
                  <a:ext cx="134799" cy="1347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31" h="2631" extrusionOk="0">
                      <a:moveTo>
                        <a:pt x="1315" y="292"/>
                      </a:moveTo>
                      <a:cubicBezTo>
                        <a:pt x="1884" y="292"/>
                        <a:pt x="2339" y="747"/>
                        <a:pt x="2339" y="1316"/>
                      </a:cubicBezTo>
                      <a:cubicBezTo>
                        <a:pt x="2339" y="1872"/>
                        <a:pt x="1884" y="2327"/>
                        <a:pt x="1315" y="2327"/>
                      </a:cubicBezTo>
                      <a:cubicBezTo>
                        <a:pt x="759" y="2327"/>
                        <a:pt x="304" y="1872"/>
                        <a:pt x="304" y="1316"/>
                      </a:cubicBezTo>
                      <a:cubicBezTo>
                        <a:pt x="304" y="747"/>
                        <a:pt x="759" y="292"/>
                        <a:pt x="1315" y="292"/>
                      </a:cubicBezTo>
                      <a:close/>
                      <a:moveTo>
                        <a:pt x="1315" y="1"/>
                      </a:moveTo>
                      <a:cubicBezTo>
                        <a:pt x="594" y="1"/>
                        <a:pt x="0" y="582"/>
                        <a:pt x="0" y="1316"/>
                      </a:cubicBezTo>
                      <a:cubicBezTo>
                        <a:pt x="0" y="2037"/>
                        <a:pt x="594" y="2631"/>
                        <a:pt x="1315" y="2631"/>
                      </a:cubicBezTo>
                      <a:cubicBezTo>
                        <a:pt x="2048" y="2631"/>
                        <a:pt x="2630" y="2037"/>
                        <a:pt x="2630" y="1316"/>
                      </a:cubicBezTo>
                      <a:cubicBezTo>
                        <a:pt x="2630" y="582"/>
                        <a:pt x="2048" y="1"/>
                        <a:pt x="1315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76" name="Google Shape;476;p15"/>
                <p:cNvSpPr/>
                <p:nvPr/>
              </p:nvSpPr>
              <p:spPr>
                <a:xfrm rot="5400000">
                  <a:off x="2180532" y="-1017019"/>
                  <a:ext cx="108874" cy="1094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25" h="2137" extrusionOk="0">
                      <a:moveTo>
                        <a:pt x="1062" y="1"/>
                      </a:moveTo>
                      <a:cubicBezTo>
                        <a:pt x="467" y="1"/>
                        <a:pt x="0" y="481"/>
                        <a:pt x="0" y="1063"/>
                      </a:cubicBezTo>
                      <a:cubicBezTo>
                        <a:pt x="0" y="1657"/>
                        <a:pt x="467" y="2137"/>
                        <a:pt x="1062" y="2137"/>
                      </a:cubicBezTo>
                      <a:cubicBezTo>
                        <a:pt x="1656" y="2137"/>
                        <a:pt x="2124" y="1657"/>
                        <a:pt x="2124" y="1063"/>
                      </a:cubicBezTo>
                      <a:cubicBezTo>
                        <a:pt x="2124" y="481"/>
                        <a:pt x="1656" y="1"/>
                        <a:pt x="106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77" name="Google Shape;477;p15"/>
                <p:cNvSpPr/>
                <p:nvPr/>
              </p:nvSpPr>
              <p:spPr>
                <a:xfrm rot="5400000">
                  <a:off x="1497995" y="-1237111"/>
                  <a:ext cx="369302" cy="3699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08" h="7220" extrusionOk="0">
                      <a:moveTo>
                        <a:pt x="3603" y="304"/>
                      </a:moveTo>
                      <a:cubicBezTo>
                        <a:pt x="5437" y="304"/>
                        <a:pt x="6916" y="1783"/>
                        <a:pt x="6916" y="3604"/>
                      </a:cubicBezTo>
                      <a:cubicBezTo>
                        <a:pt x="6916" y="5438"/>
                        <a:pt x="5437" y="6916"/>
                        <a:pt x="3603" y="6916"/>
                      </a:cubicBezTo>
                      <a:cubicBezTo>
                        <a:pt x="1783" y="6916"/>
                        <a:pt x="304" y="5438"/>
                        <a:pt x="304" y="3604"/>
                      </a:cubicBezTo>
                      <a:cubicBezTo>
                        <a:pt x="304" y="1783"/>
                        <a:pt x="1783" y="304"/>
                        <a:pt x="3603" y="304"/>
                      </a:cubicBezTo>
                      <a:close/>
                      <a:moveTo>
                        <a:pt x="3603" y="1"/>
                      </a:moveTo>
                      <a:cubicBezTo>
                        <a:pt x="1619" y="1"/>
                        <a:pt x="0" y="1619"/>
                        <a:pt x="0" y="3604"/>
                      </a:cubicBezTo>
                      <a:cubicBezTo>
                        <a:pt x="0" y="5601"/>
                        <a:pt x="1619" y="7220"/>
                        <a:pt x="3603" y="7220"/>
                      </a:cubicBezTo>
                      <a:cubicBezTo>
                        <a:pt x="5601" y="7220"/>
                        <a:pt x="7207" y="5601"/>
                        <a:pt x="7207" y="3604"/>
                      </a:cubicBezTo>
                      <a:cubicBezTo>
                        <a:pt x="7207" y="1619"/>
                        <a:pt x="5601" y="1"/>
                        <a:pt x="3603" y="1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478" name="Google Shape;478;p15"/>
            <p:cNvGrpSpPr/>
            <p:nvPr/>
          </p:nvGrpSpPr>
          <p:grpSpPr>
            <a:xfrm rot="10800000">
              <a:off x="9068" y="4286590"/>
              <a:ext cx="853880" cy="712673"/>
              <a:chOff x="4762337" y="3944879"/>
              <a:chExt cx="853880" cy="712673"/>
            </a:xfrm>
          </p:grpSpPr>
          <p:sp>
            <p:nvSpPr>
              <p:cNvPr id="479" name="Google Shape;479;p15"/>
              <p:cNvSpPr/>
              <p:nvPr/>
            </p:nvSpPr>
            <p:spPr>
              <a:xfrm>
                <a:off x="4762337" y="3949388"/>
                <a:ext cx="93350" cy="95963"/>
              </a:xfrm>
              <a:custGeom>
                <a:avLst/>
                <a:gdLst/>
                <a:ahLst/>
                <a:cxnLst/>
                <a:rect l="l" t="t" r="r" b="b"/>
                <a:pathLst>
                  <a:path w="1822" h="1873" extrusionOk="0">
                    <a:moveTo>
                      <a:pt x="920" y="0"/>
                    </a:moveTo>
                    <a:cubicBezTo>
                      <a:pt x="913" y="0"/>
                      <a:pt x="906" y="1"/>
                      <a:pt x="899" y="1"/>
                    </a:cubicBezTo>
                    <a:cubicBezTo>
                      <a:pt x="405" y="1"/>
                      <a:pt x="0" y="419"/>
                      <a:pt x="0" y="936"/>
                    </a:cubicBezTo>
                    <a:cubicBezTo>
                      <a:pt x="0" y="1455"/>
                      <a:pt x="405" y="1872"/>
                      <a:pt x="911" y="1872"/>
                    </a:cubicBezTo>
                    <a:cubicBezTo>
                      <a:pt x="1416" y="1860"/>
                      <a:pt x="1821" y="1442"/>
                      <a:pt x="1821" y="924"/>
                    </a:cubicBezTo>
                    <a:cubicBezTo>
                      <a:pt x="1809" y="413"/>
                      <a:pt x="1416" y="0"/>
                      <a:pt x="92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0" name="Google Shape;480;p15"/>
              <p:cNvSpPr/>
              <p:nvPr/>
            </p:nvSpPr>
            <p:spPr>
              <a:xfrm>
                <a:off x="5014361" y="3947492"/>
                <a:ext cx="93965" cy="95912"/>
              </a:xfrm>
              <a:custGeom>
                <a:avLst/>
                <a:gdLst/>
                <a:ahLst/>
                <a:cxnLst/>
                <a:rect l="l" t="t" r="r" b="b"/>
                <a:pathLst>
                  <a:path w="1834" h="1872" extrusionOk="0">
                    <a:moveTo>
                      <a:pt x="911" y="0"/>
                    </a:moveTo>
                    <a:cubicBezTo>
                      <a:pt x="405" y="12"/>
                      <a:pt x="0" y="430"/>
                      <a:pt x="0" y="948"/>
                    </a:cubicBezTo>
                    <a:cubicBezTo>
                      <a:pt x="12" y="1460"/>
                      <a:pt x="406" y="1872"/>
                      <a:pt x="901" y="1872"/>
                    </a:cubicBezTo>
                    <a:cubicBezTo>
                      <a:pt x="908" y="1872"/>
                      <a:pt x="916" y="1872"/>
                      <a:pt x="923" y="1872"/>
                    </a:cubicBezTo>
                    <a:cubicBezTo>
                      <a:pt x="1429" y="1872"/>
                      <a:pt x="1833" y="1454"/>
                      <a:pt x="1821" y="936"/>
                    </a:cubicBezTo>
                    <a:cubicBezTo>
                      <a:pt x="1821" y="417"/>
                      <a:pt x="1416" y="0"/>
                      <a:pt x="91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1" name="Google Shape;481;p15"/>
              <p:cNvSpPr/>
              <p:nvPr/>
            </p:nvSpPr>
            <p:spPr>
              <a:xfrm>
                <a:off x="5267000" y="3946211"/>
                <a:ext cx="93350" cy="95912"/>
              </a:xfrm>
              <a:custGeom>
                <a:avLst/>
                <a:gdLst/>
                <a:ahLst/>
                <a:cxnLst/>
                <a:rect l="l" t="t" r="r" b="b"/>
                <a:pathLst>
                  <a:path w="1822" h="1872" extrusionOk="0">
                    <a:moveTo>
                      <a:pt x="911" y="0"/>
                    </a:moveTo>
                    <a:cubicBezTo>
                      <a:pt x="405" y="0"/>
                      <a:pt x="0" y="430"/>
                      <a:pt x="0" y="936"/>
                    </a:cubicBezTo>
                    <a:cubicBezTo>
                      <a:pt x="0" y="1454"/>
                      <a:pt x="417" y="1871"/>
                      <a:pt x="923" y="1871"/>
                    </a:cubicBezTo>
                    <a:cubicBezTo>
                      <a:pt x="1417" y="1871"/>
                      <a:pt x="1821" y="1454"/>
                      <a:pt x="1821" y="936"/>
                    </a:cubicBezTo>
                    <a:cubicBezTo>
                      <a:pt x="1821" y="417"/>
                      <a:pt x="1403" y="0"/>
                      <a:pt x="91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2" name="Google Shape;482;p15"/>
              <p:cNvSpPr/>
              <p:nvPr/>
            </p:nvSpPr>
            <p:spPr>
              <a:xfrm>
                <a:off x="5519639" y="3944879"/>
                <a:ext cx="93350" cy="95963"/>
              </a:xfrm>
              <a:custGeom>
                <a:avLst/>
                <a:gdLst/>
                <a:ahLst/>
                <a:cxnLst/>
                <a:rect l="l" t="t" r="r" b="b"/>
                <a:pathLst>
                  <a:path w="1822" h="1873" extrusionOk="0">
                    <a:moveTo>
                      <a:pt x="898" y="1"/>
                    </a:moveTo>
                    <a:cubicBezTo>
                      <a:pt x="405" y="1"/>
                      <a:pt x="1" y="417"/>
                      <a:pt x="1" y="936"/>
                    </a:cubicBezTo>
                    <a:cubicBezTo>
                      <a:pt x="1" y="1454"/>
                      <a:pt x="405" y="1872"/>
                      <a:pt x="911" y="1872"/>
                    </a:cubicBezTo>
                    <a:cubicBezTo>
                      <a:pt x="1417" y="1872"/>
                      <a:pt x="1821" y="1442"/>
                      <a:pt x="1821" y="923"/>
                    </a:cubicBezTo>
                    <a:cubicBezTo>
                      <a:pt x="1808" y="417"/>
                      <a:pt x="1404" y="1"/>
                      <a:pt x="89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3" name="Google Shape;483;p15"/>
              <p:cNvSpPr/>
              <p:nvPr/>
            </p:nvSpPr>
            <p:spPr>
              <a:xfrm>
                <a:off x="4763003" y="4153455"/>
                <a:ext cx="93965" cy="95963"/>
              </a:xfrm>
              <a:custGeom>
                <a:avLst/>
                <a:gdLst/>
                <a:ahLst/>
                <a:cxnLst/>
                <a:rect l="l" t="t" r="r" b="b"/>
                <a:pathLst>
                  <a:path w="1834" h="1873" extrusionOk="0">
                    <a:moveTo>
                      <a:pt x="934" y="1"/>
                    </a:moveTo>
                    <a:cubicBezTo>
                      <a:pt x="926" y="1"/>
                      <a:pt x="919" y="1"/>
                      <a:pt x="911" y="1"/>
                    </a:cubicBezTo>
                    <a:cubicBezTo>
                      <a:pt x="405" y="1"/>
                      <a:pt x="0" y="418"/>
                      <a:pt x="13" y="937"/>
                    </a:cubicBezTo>
                    <a:cubicBezTo>
                      <a:pt x="13" y="1455"/>
                      <a:pt x="417" y="1872"/>
                      <a:pt x="923" y="1872"/>
                    </a:cubicBezTo>
                    <a:cubicBezTo>
                      <a:pt x="1429" y="1859"/>
                      <a:pt x="1833" y="1443"/>
                      <a:pt x="1821" y="924"/>
                    </a:cubicBezTo>
                    <a:cubicBezTo>
                      <a:pt x="1821" y="414"/>
                      <a:pt x="1429" y="1"/>
                      <a:pt x="93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4" name="Google Shape;484;p15"/>
              <p:cNvSpPr/>
              <p:nvPr/>
            </p:nvSpPr>
            <p:spPr>
              <a:xfrm>
                <a:off x="5015642" y="4151508"/>
                <a:ext cx="93350" cy="95963"/>
              </a:xfrm>
              <a:custGeom>
                <a:avLst/>
                <a:gdLst/>
                <a:ahLst/>
                <a:cxnLst/>
                <a:rect l="l" t="t" r="r" b="b"/>
                <a:pathLst>
                  <a:path w="1822" h="1873" extrusionOk="0">
                    <a:moveTo>
                      <a:pt x="911" y="1"/>
                    </a:moveTo>
                    <a:cubicBezTo>
                      <a:pt x="405" y="14"/>
                      <a:pt x="1" y="431"/>
                      <a:pt x="1" y="950"/>
                    </a:cubicBezTo>
                    <a:cubicBezTo>
                      <a:pt x="13" y="1459"/>
                      <a:pt x="405" y="1872"/>
                      <a:pt x="900" y="1872"/>
                    </a:cubicBezTo>
                    <a:cubicBezTo>
                      <a:pt x="908" y="1872"/>
                      <a:pt x="915" y="1872"/>
                      <a:pt x="923" y="1872"/>
                    </a:cubicBezTo>
                    <a:cubicBezTo>
                      <a:pt x="1417" y="1872"/>
                      <a:pt x="1821" y="1455"/>
                      <a:pt x="1821" y="936"/>
                    </a:cubicBezTo>
                    <a:cubicBezTo>
                      <a:pt x="1821" y="418"/>
                      <a:pt x="1404" y="1"/>
                      <a:pt x="91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5" name="Google Shape;485;p15"/>
              <p:cNvSpPr/>
              <p:nvPr/>
            </p:nvSpPr>
            <p:spPr>
              <a:xfrm>
                <a:off x="5268281" y="4150227"/>
                <a:ext cx="93350" cy="95912"/>
              </a:xfrm>
              <a:custGeom>
                <a:avLst/>
                <a:gdLst/>
                <a:ahLst/>
                <a:cxnLst/>
                <a:rect l="l" t="t" r="r" b="b"/>
                <a:pathLst>
                  <a:path w="1822" h="1872" extrusionOk="0">
                    <a:moveTo>
                      <a:pt x="898" y="0"/>
                    </a:moveTo>
                    <a:cubicBezTo>
                      <a:pt x="405" y="0"/>
                      <a:pt x="1" y="430"/>
                      <a:pt x="1" y="949"/>
                    </a:cubicBezTo>
                    <a:cubicBezTo>
                      <a:pt x="1" y="1455"/>
                      <a:pt x="418" y="1872"/>
                      <a:pt x="911" y="1872"/>
                    </a:cubicBezTo>
                    <a:cubicBezTo>
                      <a:pt x="1417" y="1872"/>
                      <a:pt x="1822" y="1455"/>
                      <a:pt x="1822" y="936"/>
                    </a:cubicBezTo>
                    <a:cubicBezTo>
                      <a:pt x="1822" y="418"/>
                      <a:pt x="1404" y="0"/>
                      <a:pt x="89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6" name="Google Shape;486;p15"/>
              <p:cNvSpPr/>
              <p:nvPr/>
            </p:nvSpPr>
            <p:spPr>
              <a:xfrm>
                <a:off x="5520254" y="4148946"/>
                <a:ext cx="94016" cy="95912"/>
              </a:xfrm>
              <a:custGeom>
                <a:avLst/>
                <a:gdLst/>
                <a:ahLst/>
                <a:cxnLst/>
                <a:rect l="l" t="t" r="r" b="b"/>
                <a:pathLst>
                  <a:path w="1835" h="1872" extrusionOk="0">
                    <a:moveTo>
                      <a:pt x="911" y="0"/>
                    </a:moveTo>
                    <a:cubicBezTo>
                      <a:pt x="405" y="0"/>
                      <a:pt x="1" y="418"/>
                      <a:pt x="14" y="936"/>
                    </a:cubicBezTo>
                    <a:cubicBezTo>
                      <a:pt x="14" y="1455"/>
                      <a:pt x="419" y="1871"/>
                      <a:pt x="924" y="1871"/>
                    </a:cubicBezTo>
                    <a:cubicBezTo>
                      <a:pt x="1430" y="1871"/>
                      <a:pt x="1835" y="1442"/>
                      <a:pt x="1822" y="924"/>
                    </a:cubicBezTo>
                    <a:cubicBezTo>
                      <a:pt x="1822" y="418"/>
                      <a:pt x="1417" y="0"/>
                      <a:pt x="91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7" name="Google Shape;487;p15"/>
              <p:cNvSpPr/>
              <p:nvPr/>
            </p:nvSpPr>
            <p:spPr>
              <a:xfrm>
                <a:off x="4764284" y="4357522"/>
                <a:ext cx="93350" cy="95912"/>
              </a:xfrm>
              <a:custGeom>
                <a:avLst/>
                <a:gdLst/>
                <a:ahLst/>
                <a:cxnLst/>
                <a:rect l="l" t="t" r="r" b="b"/>
                <a:pathLst>
                  <a:path w="1822" h="1872" extrusionOk="0">
                    <a:moveTo>
                      <a:pt x="933" y="0"/>
                    </a:moveTo>
                    <a:cubicBezTo>
                      <a:pt x="925" y="0"/>
                      <a:pt x="918" y="0"/>
                      <a:pt x="911" y="0"/>
                    </a:cubicBezTo>
                    <a:cubicBezTo>
                      <a:pt x="405" y="0"/>
                      <a:pt x="1" y="418"/>
                      <a:pt x="1" y="936"/>
                    </a:cubicBezTo>
                    <a:cubicBezTo>
                      <a:pt x="13" y="1455"/>
                      <a:pt x="417" y="1872"/>
                      <a:pt x="923" y="1872"/>
                    </a:cubicBezTo>
                    <a:cubicBezTo>
                      <a:pt x="1417" y="1860"/>
                      <a:pt x="1821" y="1442"/>
                      <a:pt x="1821" y="924"/>
                    </a:cubicBezTo>
                    <a:cubicBezTo>
                      <a:pt x="1821" y="412"/>
                      <a:pt x="1428" y="0"/>
                      <a:pt x="93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8" name="Google Shape;488;p15"/>
              <p:cNvSpPr/>
              <p:nvPr/>
            </p:nvSpPr>
            <p:spPr>
              <a:xfrm>
                <a:off x="5016923" y="4355626"/>
                <a:ext cx="93350" cy="95912"/>
              </a:xfrm>
              <a:custGeom>
                <a:avLst/>
                <a:gdLst/>
                <a:ahLst/>
                <a:cxnLst/>
                <a:rect l="l" t="t" r="r" b="b"/>
                <a:pathLst>
                  <a:path w="1822" h="1872" extrusionOk="0">
                    <a:moveTo>
                      <a:pt x="911" y="0"/>
                    </a:moveTo>
                    <a:cubicBezTo>
                      <a:pt x="406" y="12"/>
                      <a:pt x="1" y="430"/>
                      <a:pt x="1" y="948"/>
                    </a:cubicBezTo>
                    <a:cubicBezTo>
                      <a:pt x="1" y="1459"/>
                      <a:pt x="406" y="1872"/>
                      <a:pt x="890" y="1872"/>
                    </a:cubicBezTo>
                    <a:cubicBezTo>
                      <a:pt x="897" y="1872"/>
                      <a:pt x="904" y="1872"/>
                      <a:pt x="911" y="1871"/>
                    </a:cubicBezTo>
                    <a:cubicBezTo>
                      <a:pt x="1417" y="1871"/>
                      <a:pt x="1822" y="1454"/>
                      <a:pt x="1822" y="936"/>
                    </a:cubicBezTo>
                    <a:cubicBezTo>
                      <a:pt x="1822" y="417"/>
                      <a:pt x="1404" y="0"/>
                      <a:pt x="91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9" name="Google Shape;489;p15"/>
              <p:cNvSpPr/>
              <p:nvPr/>
            </p:nvSpPr>
            <p:spPr>
              <a:xfrm>
                <a:off x="5269613" y="4354294"/>
                <a:ext cx="93299" cy="95963"/>
              </a:xfrm>
              <a:custGeom>
                <a:avLst/>
                <a:gdLst/>
                <a:ahLst/>
                <a:cxnLst/>
                <a:rect l="l" t="t" r="r" b="b"/>
                <a:pathLst>
                  <a:path w="1821" h="1873" extrusionOk="0">
                    <a:moveTo>
                      <a:pt x="897" y="1"/>
                    </a:moveTo>
                    <a:cubicBezTo>
                      <a:pt x="405" y="1"/>
                      <a:pt x="0" y="431"/>
                      <a:pt x="0" y="949"/>
                    </a:cubicBezTo>
                    <a:cubicBezTo>
                      <a:pt x="0" y="1454"/>
                      <a:pt x="405" y="1872"/>
                      <a:pt x="910" y="1872"/>
                    </a:cubicBezTo>
                    <a:cubicBezTo>
                      <a:pt x="1416" y="1872"/>
                      <a:pt x="1821" y="1454"/>
                      <a:pt x="1821" y="936"/>
                    </a:cubicBezTo>
                    <a:cubicBezTo>
                      <a:pt x="1808" y="418"/>
                      <a:pt x="1403" y="1"/>
                      <a:pt x="897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0" name="Google Shape;490;p15"/>
              <p:cNvSpPr/>
              <p:nvPr/>
            </p:nvSpPr>
            <p:spPr>
              <a:xfrm>
                <a:off x="5521586" y="4353013"/>
                <a:ext cx="93965" cy="95912"/>
              </a:xfrm>
              <a:custGeom>
                <a:avLst/>
                <a:gdLst/>
                <a:ahLst/>
                <a:cxnLst/>
                <a:rect l="l" t="t" r="r" b="b"/>
                <a:pathLst>
                  <a:path w="1834" h="1872" extrusionOk="0">
                    <a:moveTo>
                      <a:pt x="910" y="0"/>
                    </a:moveTo>
                    <a:cubicBezTo>
                      <a:pt x="405" y="0"/>
                      <a:pt x="0" y="430"/>
                      <a:pt x="0" y="936"/>
                    </a:cubicBezTo>
                    <a:cubicBezTo>
                      <a:pt x="13" y="1454"/>
                      <a:pt x="418" y="1872"/>
                      <a:pt x="924" y="1872"/>
                    </a:cubicBezTo>
                    <a:cubicBezTo>
                      <a:pt x="1429" y="1872"/>
                      <a:pt x="1834" y="1442"/>
                      <a:pt x="1821" y="936"/>
                    </a:cubicBezTo>
                    <a:cubicBezTo>
                      <a:pt x="1821" y="417"/>
                      <a:pt x="1416" y="0"/>
                      <a:pt x="91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1" name="Google Shape;491;p15"/>
              <p:cNvSpPr/>
              <p:nvPr/>
            </p:nvSpPr>
            <p:spPr>
              <a:xfrm>
                <a:off x="4765616" y="4561589"/>
                <a:ext cx="93299" cy="95963"/>
              </a:xfrm>
              <a:custGeom>
                <a:avLst/>
                <a:gdLst/>
                <a:ahLst/>
                <a:cxnLst/>
                <a:rect l="l" t="t" r="r" b="b"/>
                <a:pathLst>
                  <a:path w="1821" h="1873" extrusionOk="0">
                    <a:moveTo>
                      <a:pt x="933" y="1"/>
                    </a:moveTo>
                    <a:cubicBezTo>
                      <a:pt x="925" y="1"/>
                      <a:pt x="918" y="1"/>
                      <a:pt x="910" y="1"/>
                    </a:cubicBezTo>
                    <a:cubicBezTo>
                      <a:pt x="405" y="1"/>
                      <a:pt x="0" y="418"/>
                      <a:pt x="0" y="937"/>
                    </a:cubicBezTo>
                    <a:cubicBezTo>
                      <a:pt x="0" y="1454"/>
                      <a:pt x="417" y="1872"/>
                      <a:pt x="923" y="1872"/>
                    </a:cubicBezTo>
                    <a:cubicBezTo>
                      <a:pt x="1416" y="1859"/>
                      <a:pt x="1821" y="1442"/>
                      <a:pt x="1821" y="923"/>
                    </a:cubicBezTo>
                    <a:cubicBezTo>
                      <a:pt x="1821" y="413"/>
                      <a:pt x="1416" y="1"/>
                      <a:pt x="93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2" name="Google Shape;492;p15"/>
              <p:cNvSpPr/>
              <p:nvPr/>
            </p:nvSpPr>
            <p:spPr>
              <a:xfrm>
                <a:off x="5018255" y="4559642"/>
                <a:ext cx="93299" cy="95963"/>
              </a:xfrm>
              <a:custGeom>
                <a:avLst/>
                <a:gdLst/>
                <a:ahLst/>
                <a:cxnLst/>
                <a:rect l="l" t="t" r="r" b="b"/>
                <a:pathLst>
                  <a:path w="1821" h="1873" extrusionOk="0">
                    <a:moveTo>
                      <a:pt x="897" y="0"/>
                    </a:moveTo>
                    <a:cubicBezTo>
                      <a:pt x="405" y="14"/>
                      <a:pt x="0" y="430"/>
                      <a:pt x="0" y="949"/>
                    </a:cubicBezTo>
                    <a:cubicBezTo>
                      <a:pt x="0" y="1459"/>
                      <a:pt x="392" y="1872"/>
                      <a:pt x="887" y="1872"/>
                    </a:cubicBezTo>
                    <a:cubicBezTo>
                      <a:pt x="895" y="1872"/>
                      <a:pt x="903" y="1872"/>
                      <a:pt x="911" y="1872"/>
                    </a:cubicBezTo>
                    <a:cubicBezTo>
                      <a:pt x="1416" y="1872"/>
                      <a:pt x="1821" y="1455"/>
                      <a:pt x="1821" y="936"/>
                    </a:cubicBezTo>
                    <a:cubicBezTo>
                      <a:pt x="1808" y="418"/>
                      <a:pt x="1403" y="0"/>
                      <a:pt x="89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3" name="Google Shape;493;p15"/>
              <p:cNvSpPr/>
              <p:nvPr/>
            </p:nvSpPr>
            <p:spPr>
              <a:xfrm>
                <a:off x="5270228" y="4558361"/>
                <a:ext cx="94016" cy="95912"/>
              </a:xfrm>
              <a:custGeom>
                <a:avLst/>
                <a:gdLst/>
                <a:ahLst/>
                <a:cxnLst/>
                <a:rect l="l" t="t" r="r" b="b"/>
                <a:pathLst>
                  <a:path w="1835" h="1872" extrusionOk="0">
                    <a:moveTo>
                      <a:pt x="911" y="0"/>
                    </a:moveTo>
                    <a:cubicBezTo>
                      <a:pt x="405" y="0"/>
                      <a:pt x="0" y="430"/>
                      <a:pt x="13" y="949"/>
                    </a:cubicBezTo>
                    <a:cubicBezTo>
                      <a:pt x="13" y="1455"/>
                      <a:pt x="418" y="1871"/>
                      <a:pt x="924" y="1871"/>
                    </a:cubicBezTo>
                    <a:cubicBezTo>
                      <a:pt x="1429" y="1871"/>
                      <a:pt x="1834" y="1455"/>
                      <a:pt x="1821" y="936"/>
                    </a:cubicBezTo>
                    <a:cubicBezTo>
                      <a:pt x="1821" y="418"/>
                      <a:pt x="1416" y="0"/>
                      <a:pt x="91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4" name="Google Shape;494;p15"/>
              <p:cNvSpPr/>
              <p:nvPr/>
            </p:nvSpPr>
            <p:spPr>
              <a:xfrm>
                <a:off x="5522867" y="4557029"/>
                <a:ext cx="93350" cy="95963"/>
              </a:xfrm>
              <a:custGeom>
                <a:avLst/>
                <a:gdLst/>
                <a:ahLst/>
                <a:cxnLst/>
                <a:rect l="l" t="t" r="r" b="b"/>
                <a:pathLst>
                  <a:path w="1822" h="1873" extrusionOk="0">
                    <a:moveTo>
                      <a:pt x="911" y="1"/>
                    </a:moveTo>
                    <a:cubicBezTo>
                      <a:pt x="405" y="1"/>
                      <a:pt x="0" y="431"/>
                      <a:pt x="0" y="937"/>
                    </a:cubicBezTo>
                    <a:cubicBezTo>
                      <a:pt x="0" y="1455"/>
                      <a:pt x="418" y="1872"/>
                      <a:pt x="924" y="1872"/>
                    </a:cubicBezTo>
                    <a:cubicBezTo>
                      <a:pt x="1416" y="1872"/>
                      <a:pt x="1821" y="1442"/>
                      <a:pt x="1821" y="937"/>
                    </a:cubicBezTo>
                    <a:cubicBezTo>
                      <a:pt x="1821" y="419"/>
                      <a:pt x="1404" y="1"/>
                      <a:pt x="91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95" name="Google Shape;495;p15"/>
            <p:cNvGrpSpPr/>
            <p:nvPr/>
          </p:nvGrpSpPr>
          <p:grpSpPr>
            <a:xfrm rot="7479470">
              <a:off x="2891619" y="418249"/>
              <a:ext cx="616455" cy="344110"/>
              <a:chOff x="5842580" y="2843293"/>
              <a:chExt cx="616428" cy="344094"/>
            </a:xfrm>
          </p:grpSpPr>
          <p:sp>
            <p:nvSpPr>
              <p:cNvPr id="496" name="Google Shape;496;p15"/>
              <p:cNvSpPr/>
              <p:nvPr/>
            </p:nvSpPr>
            <p:spPr>
              <a:xfrm>
                <a:off x="6114914" y="2843293"/>
                <a:ext cx="344094" cy="344094"/>
              </a:xfrm>
              <a:custGeom>
                <a:avLst/>
                <a:gdLst/>
                <a:ahLst/>
                <a:cxnLst/>
                <a:rect l="l" t="t" r="r" b="b"/>
                <a:pathLst>
                  <a:path w="6716" h="6716" extrusionOk="0">
                    <a:moveTo>
                      <a:pt x="3352" y="292"/>
                    </a:moveTo>
                    <a:cubicBezTo>
                      <a:pt x="5046" y="292"/>
                      <a:pt x="6412" y="1670"/>
                      <a:pt x="6412" y="3352"/>
                    </a:cubicBezTo>
                    <a:cubicBezTo>
                      <a:pt x="6412" y="5046"/>
                      <a:pt x="5046" y="6412"/>
                      <a:pt x="3352" y="6412"/>
                    </a:cubicBezTo>
                    <a:cubicBezTo>
                      <a:pt x="1670" y="6412"/>
                      <a:pt x="292" y="5046"/>
                      <a:pt x="292" y="3352"/>
                    </a:cubicBezTo>
                    <a:cubicBezTo>
                      <a:pt x="292" y="1670"/>
                      <a:pt x="1670" y="292"/>
                      <a:pt x="3352" y="292"/>
                    </a:cubicBezTo>
                    <a:close/>
                    <a:moveTo>
                      <a:pt x="3352" y="1"/>
                    </a:moveTo>
                    <a:cubicBezTo>
                      <a:pt x="1506" y="1"/>
                      <a:pt x="1" y="1506"/>
                      <a:pt x="1" y="3352"/>
                    </a:cubicBezTo>
                    <a:cubicBezTo>
                      <a:pt x="1" y="5210"/>
                      <a:pt x="1506" y="6715"/>
                      <a:pt x="3352" y="6715"/>
                    </a:cubicBezTo>
                    <a:cubicBezTo>
                      <a:pt x="5210" y="6715"/>
                      <a:pt x="6715" y="5210"/>
                      <a:pt x="6715" y="3352"/>
                    </a:cubicBezTo>
                    <a:cubicBezTo>
                      <a:pt x="6715" y="1506"/>
                      <a:pt x="5210" y="1"/>
                      <a:pt x="335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7" name="Google Shape;497;p15"/>
              <p:cNvSpPr/>
              <p:nvPr/>
            </p:nvSpPr>
            <p:spPr>
              <a:xfrm>
                <a:off x="5842580" y="3040041"/>
                <a:ext cx="91403" cy="91403"/>
              </a:xfrm>
              <a:custGeom>
                <a:avLst/>
                <a:gdLst/>
                <a:ahLst/>
                <a:cxnLst/>
                <a:rect l="l" t="t" r="r" b="b"/>
                <a:pathLst>
                  <a:path w="1784" h="1784" extrusionOk="0">
                    <a:moveTo>
                      <a:pt x="898" y="304"/>
                    </a:moveTo>
                    <a:cubicBezTo>
                      <a:pt x="1227" y="304"/>
                      <a:pt x="1493" y="570"/>
                      <a:pt x="1493" y="899"/>
                    </a:cubicBezTo>
                    <a:cubicBezTo>
                      <a:pt x="1493" y="1228"/>
                      <a:pt x="1227" y="1493"/>
                      <a:pt x="898" y="1493"/>
                    </a:cubicBezTo>
                    <a:cubicBezTo>
                      <a:pt x="569" y="1493"/>
                      <a:pt x="304" y="1228"/>
                      <a:pt x="304" y="899"/>
                    </a:cubicBezTo>
                    <a:cubicBezTo>
                      <a:pt x="304" y="570"/>
                      <a:pt x="569" y="304"/>
                      <a:pt x="898" y="304"/>
                    </a:cubicBezTo>
                    <a:close/>
                    <a:moveTo>
                      <a:pt x="898" y="1"/>
                    </a:moveTo>
                    <a:cubicBezTo>
                      <a:pt x="406" y="1"/>
                      <a:pt x="1" y="405"/>
                      <a:pt x="1" y="899"/>
                    </a:cubicBezTo>
                    <a:cubicBezTo>
                      <a:pt x="1" y="1391"/>
                      <a:pt x="406" y="1784"/>
                      <a:pt x="898" y="1784"/>
                    </a:cubicBezTo>
                    <a:cubicBezTo>
                      <a:pt x="1392" y="1784"/>
                      <a:pt x="1783" y="1391"/>
                      <a:pt x="1783" y="899"/>
                    </a:cubicBezTo>
                    <a:cubicBezTo>
                      <a:pt x="1783" y="405"/>
                      <a:pt x="1392" y="1"/>
                      <a:pt x="89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498" name="Google Shape;498;p15"/>
          <p:cNvSpPr txBox="1">
            <a:spLocks noGrp="1"/>
          </p:cNvSpPr>
          <p:nvPr>
            <p:ph type="subTitle" idx="1"/>
          </p:nvPr>
        </p:nvSpPr>
        <p:spPr>
          <a:xfrm>
            <a:off x="3551675" y="2225025"/>
            <a:ext cx="4371600" cy="196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9" name="Google Shape;499;p15"/>
          <p:cNvSpPr txBox="1">
            <a:spLocks noGrp="1"/>
          </p:cNvSpPr>
          <p:nvPr>
            <p:ph type="title"/>
          </p:nvPr>
        </p:nvSpPr>
        <p:spPr>
          <a:xfrm>
            <a:off x="3551675" y="1181200"/>
            <a:ext cx="4371600" cy="99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1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Google Shape;1077;p31"/>
          <p:cNvSpPr/>
          <p:nvPr/>
        </p:nvSpPr>
        <p:spPr>
          <a:xfrm rot="-9251496" flipH="1">
            <a:off x="7086201" y="-612939"/>
            <a:ext cx="2689134" cy="2131768"/>
          </a:xfrm>
          <a:custGeom>
            <a:avLst/>
            <a:gdLst/>
            <a:ahLst/>
            <a:cxnLst/>
            <a:rect l="l" t="t" r="r" b="b"/>
            <a:pathLst>
              <a:path w="21534" h="16776" extrusionOk="0">
                <a:moveTo>
                  <a:pt x="8240" y="1"/>
                </a:moveTo>
                <a:cubicBezTo>
                  <a:pt x="5341" y="1"/>
                  <a:pt x="2330" y="1398"/>
                  <a:pt x="1088" y="4010"/>
                </a:cubicBezTo>
                <a:cubicBezTo>
                  <a:pt x="1" y="6273"/>
                  <a:pt x="456" y="9118"/>
                  <a:pt x="1973" y="11115"/>
                </a:cubicBezTo>
                <a:cubicBezTo>
                  <a:pt x="2378" y="11660"/>
                  <a:pt x="2871" y="12165"/>
                  <a:pt x="3490" y="12469"/>
                </a:cubicBezTo>
                <a:cubicBezTo>
                  <a:pt x="4060" y="12747"/>
                  <a:pt x="4704" y="12835"/>
                  <a:pt x="5349" y="12848"/>
                </a:cubicBezTo>
                <a:cubicBezTo>
                  <a:pt x="5492" y="12854"/>
                  <a:pt x="5635" y="12856"/>
                  <a:pt x="5779" y="12856"/>
                </a:cubicBezTo>
                <a:cubicBezTo>
                  <a:pt x="6892" y="12856"/>
                  <a:pt x="8041" y="12712"/>
                  <a:pt x="9151" y="12712"/>
                </a:cubicBezTo>
                <a:cubicBezTo>
                  <a:pt x="10228" y="12712"/>
                  <a:pt x="11268" y="12847"/>
                  <a:pt x="12202" y="13379"/>
                </a:cubicBezTo>
                <a:cubicBezTo>
                  <a:pt x="13757" y="14264"/>
                  <a:pt x="14693" y="16122"/>
                  <a:pt x="16412" y="16641"/>
                </a:cubicBezTo>
                <a:cubicBezTo>
                  <a:pt x="16708" y="16732"/>
                  <a:pt x="17013" y="16775"/>
                  <a:pt x="17318" y="16775"/>
                </a:cubicBezTo>
                <a:cubicBezTo>
                  <a:pt x="18410" y="16775"/>
                  <a:pt x="19510" y="16227"/>
                  <a:pt x="20231" y="15377"/>
                </a:cubicBezTo>
                <a:cubicBezTo>
                  <a:pt x="21154" y="14302"/>
                  <a:pt x="21534" y="12835"/>
                  <a:pt x="21521" y="11419"/>
                </a:cubicBezTo>
                <a:cubicBezTo>
                  <a:pt x="21470" y="5451"/>
                  <a:pt x="14403" y="469"/>
                  <a:pt x="8927" y="27"/>
                </a:cubicBezTo>
                <a:cubicBezTo>
                  <a:pt x="8699" y="9"/>
                  <a:pt x="8470" y="1"/>
                  <a:pt x="824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78" name="Google Shape;1078;p31"/>
          <p:cNvGrpSpPr/>
          <p:nvPr/>
        </p:nvGrpSpPr>
        <p:grpSpPr>
          <a:xfrm rot="5400000" flipH="1">
            <a:off x="8338629" y="-31590"/>
            <a:ext cx="853880" cy="725643"/>
            <a:chOff x="4762337" y="3944879"/>
            <a:chExt cx="853880" cy="712673"/>
          </a:xfrm>
        </p:grpSpPr>
        <p:sp>
          <p:nvSpPr>
            <p:cNvPr id="1079" name="Google Shape;1079;p31"/>
            <p:cNvSpPr/>
            <p:nvPr/>
          </p:nvSpPr>
          <p:spPr>
            <a:xfrm>
              <a:off x="4762337" y="3949388"/>
              <a:ext cx="93350" cy="95963"/>
            </a:xfrm>
            <a:custGeom>
              <a:avLst/>
              <a:gdLst/>
              <a:ahLst/>
              <a:cxnLst/>
              <a:rect l="l" t="t" r="r" b="b"/>
              <a:pathLst>
                <a:path w="1822" h="1873" extrusionOk="0">
                  <a:moveTo>
                    <a:pt x="920" y="0"/>
                  </a:moveTo>
                  <a:cubicBezTo>
                    <a:pt x="913" y="0"/>
                    <a:pt x="906" y="1"/>
                    <a:pt x="899" y="1"/>
                  </a:cubicBezTo>
                  <a:cubicBezTo>
                    <a:pt x="405" y="1"/>
                    <a:pt x="0" y="419"/>
                    <a:pt x="0" y="936"/>
                  </a:cubicBezTo>
                  <a:cubicBezTo>
                    <a:pt x="0" y="1455"/>
                    <a:pt x="405" y="1872"/>
                    <a:pt x="911" y="1872"/>
                  </a:cubicBezTo>
                  <a:cubicBezTo>
                    <a:pt x="1416" y="1860"/>
                    <a:pt x="1821" y="1442"/>
                    <a:pt x="1821" y="924"/>
                  </a:cubicBezTo>
                  <a:cubicBezTo>
                    <a:pt x="1809" y="413"/>
                    <a:pt x="1416" y="0"/>
                    <a:pt x="9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31"/>
            <p:cNvSpPr/>
            <p:nvPr/>
          </p:nvSpPr>
          <p:spPr>
            <a:xfrm>
              <a:off x="5014361" y="3947492"/>
              <a:ext cx="93965" cy="95912"/>
            </a:xfrm>
            <a:custGeom>
              <a:avLst/>
              <a:gdLst/>
              <a:ahLst/>
              <a:cxnLst/>
              <a:rect l="l" t="t" r="r" b="b"/>
              <a:pathLst>
                <a:path w="1834" h="1872" extrusionOk="0">
                  <a:moveTo>
                    <a:pt x="911" y="0"/>
                  </a:moveTo>
                  <a:cubicBezTo>
                    <a:pt x="405" y="12"/>
                    <a:pt x="0" y="430"/>
                    <a:pt x="0" y="948"/>
                  </a:cubicBezTo>
                  <a:cubicBezTo>
                    <a:pt x="12" y="1460"/>
                    <a:pt x="406" y="1872"/>
                    <a:pt x="901" y="1872"/>
                  </a:cubicBezTo>
                  <a:cubicBezTo>
                    <a:pt x="908" y="1872"/>
                    <a:pt x="916" y="1872"/>
                    <a:pt x="923" y="1872"/>
                  </a:cubicBezTo>
                  <a:cubicBezTo>
                    <a:pt x="1429" y="1872"/>
                    <a:pt x="1833" y="1454"/>
                    <a:pt x="1821" y="936"/>
                  </a:cubicBezTo>
                  <a:cubicBezTo>
                    <a:pt x="1821" y="417"/>
                    <a:pt x="1416" y="0"/>
                    <a:pt x="9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31"/>
            <p:cNvSpPr/>
            <p:nvPr/>
          </p:nvSpPr>
          <p:spPr>
            <a:xfrm>
              <a:off x="5267000" y="3946211"/>
              <a:ext cx="93350" cy="95912"/>
            </a:xfrm>
            <a:custGeom>
              <a:avLst/>
              <a:gdLst/>
              <a:ahLst/>
              <a:cxnLst/>
              <a:rect l="l" t="t" r="r" b="b"/>
              <a:pathLst>
                <a:path w="1822" h="1872" extrusionOk="0">
                  <a:moveTo>
                    <a:pt x="911" y="0"/>
                  </a:moveTo>
                  <a:cubicBezTo>
                    <a:pt x="405" y="0"/>
                    <a:pt x="0" y="430"/>
                    <a:pt x="0" y="936"/>
                  </a:cubicBezTo>
                  <a:cubicBezTo>
                    <a:pt x="0" y="1454"/>
                    <a:pt x="417" y="1871"/>
                    <a:pt x="923" y="1871"/>
                  </a:cubicBezTo>
                  <a:cubicBezTo>
                    <a:pt x="1417" y="1871"/>
                    <a:pt x="1821" y="1454"/>
                    <a:pt x="1821" y="936"/>
                  </a:cubicBezTo>
                  <a:cubicBezTo>
                    <a:pt x="1821" y="417"/>
                    <a:pt x="1403" y="0"/>
                    <a:pt x="9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31"/>
            <p:cNvSpPr/>
            <p:nvPr/>
          </p:nvSpPr>
          <p:spPr>
            <a:xfrm>
              <a:off x="5519639" y="3944879"/>
              <a:ext cx="93350" cy="95963"/>
            </a:xfrm>
            <a:custGeom>
              <a:avLst/>
              <a:gdLst/>
              <a:ahLst/>
              <a:cxnLst/>
              <a:rect l="l" t="t" r="r" b="b"/>
              <a:pathLst>
                <a:path w="1822" h="1873" extrusionOk="0">
                  <a:moveTo>
                    <a:pt x="898" y="1"/>
                  </a:moveTo>
                  <a:cubicBezTo>
                    <a:pt x="405" y="1"/>
                    <a:pt x="1" y="417"/>
                    <a:pt x="1" y="936"/>
                  </a:cubicBezTo>
                  <a:cubicBezTo>
                    <a:pt x="1" y="1454"/>
                    <a:pt x="405" y="1872"/>
                    <a:pt x="911" y="1872"/>
                  </a:cubicBezTo>
                  <a:cubicBezTo>
                    <a:pt x="1417" y="1872"/>
                    <a:pt x="1821" y="1442"/>
                    <a:pt x="1821" y="923"/>
                  </a:cubicBezTo>
                  <a:cubicBezTo>
                    <a:pt x="1808" y="417"/>
                    <a:pt x="1404" y="1"/>
                    <a:pt x="89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31"/>
            <p:cNvSpPr/>
            <p:nvPr/>
          </p:nvSpPr>
          <p:spPr>
            <a:xfrm>
              <a:off x="4763003" y="4153455"/>
              <a:ext cx="93965" cy="95963"/>
            </a:xfrm>
            <a:custGeom>
              <a:avLst/>
              <a:gdLst/>
              <a:ahLst/>
              <a:cxnLst/>
              <a:rect l="l" t="t" r="r" b="b"/>
              <a:pathLst>
                <a:path w="1834" h="1873" extrusionOk="0">
                  <a:moveTo>
                    <a:pt x="934" y="1"/>
                  </a:moveTo>
                  <a:cubicBezTo>
                    <a:pt x="926" y="1"/>
                    <a:pt x="919" y="1"/>
                    <a:pt x="911" y="1"/>
                  </a:cubicBezTo>
                  <a:cubicBezTo>
                    <a:pt x="405" y="1"/>
                    <a:pt x="0" y="418"/>
                    <a:pt x="13" y="937"/>
                  </a:cubicBezTo>
                  <a:cubicBezTo>
                    <a:pt x="13" y="1455"/>
                    <a:pt x="417" y="1872"/>
                    <a:pt x="923" y="1872"/>
                  </a:cubicBezTo>
                  <a:cubicBezTo>
                    <a:pt x="1429" y="1859"/>
                    <a:pt x="1833" y="1443"/>
                    <a:pt x="1821" y="924"/>
                  </a:cubicBezTo>
                  <a:cubicBezTo>
                    <a:pt x="1821" y="414"/>
                    <a:pt x="1429" y="1"/>
                    <a:pt x="93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31"/>
            <p:cNvSpPr/>
            <p:nvPr/>
          </p:nvSpPr>
          <p:spPr>
            <a:xfrm>
              <a:off x="5015642" y="4151508"/>
              <a:ext cx="93350" cy="95963"/>
            </a:xfrm>
            <a:custGeom>
              <a:avLst/>
              <a:gdLst/>
              <a:ahLst/>
              <a:cxnLst/>
              <a:rect l="l" t="t" r="r" b="b"/>
              <a:pathLst>
                <a:path w="1822" h="1873" extrusionOk="0">
                  <a:moveTo>
                    <a:pt x="911" y="1"/>
                  </a:moveTo>
                  <a:cubicBezTo>
                    <a:pt x="405" y="14"/>
                    <a:pt x="1" y="431"/>
                    <a:pt x="1" y="950"/>
                  </a:cubicBezTo>
                  <a:cubicBezTo>
                    <a:pt x="13" y="1459"/>
                    <a:pt x="405" y="1872"/>
                    <a:pt x="900" y="1872"/>
                  </a:cubicBezTo>
                  <a:cubicBezTo>
                    <a:pt x="908" y="1872"/>
                    <a:pt x="915" y="1872"/>
                    <a:pt x="923" y="1872"/>
                  </a:cubicBezTo>
                  <a:cubicBezTo>
                    <a:pt x="1417" y="1872"/>
                    <a:pt x="1821" y="1455"/>
                    <a:pt x="1821" y="936"/>
                  </a:cubicBezTo>
                  <a:cubicBezTo>
                    <a:pt x="1821" y="418"/>
                    <a:pt x="1404" y="1"/>
                    <a:pt x="9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31"/>
            <p:cNvSpPr/>
            <p:nvPr/>
          </p:nvSpPr>
          <p:spPr>
            <a:xfrm>
              <a:off x="5268281" y="4150227"/>
              <a:ext cx="93350" cy="95912"/>
            </a:xfrm>
            <a:custGeom>
              <a:avLst/>
              <a:gdLst/>
              <a:ahLst/>
              <a:cxnLst/>
              <a:rect l="l" t="t" r="r" b="b"/>
              <a:pathLst>
                <a:path w="1822" h="1872" extrusionOk="0">
                  <a:moveTo>
                    <a:pt x="898" y="0"/>
                  </a:moveTo>
                  <a:cubicBezTo>
                    <a:pt x="405" y="0"/>
                    <a:pt x="1" y="430"/>
                    <a:pt x="1" y="949"/>
                  </a:cubicBezTo>
                  <a:cubicBezTo>
                    <a:pt x="1" y="1455"/>
                    <a:pt x="418" y="1872"/>
                    <a:pt x="911" y="1872"/>
                  </a:cubicBezTo>
                  <a:cubicBezTo>
                    <a:pt x="1417" y="1872"/>
                    <a:pt x="1822" y="1455"/>
                    <a:pt x="1822" y="936"/>
                  </a:cubicBezTo>
                  <a:cubicBezTo>
                    <a:pt x="1822" y="418"/>
                    <a:pt x="1404" y="0"/>
                    <a:pt x="8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31"/>
            <p:cNvSpPr/>
            <p:nvPr/>
          </p:nvSpPr>
          <p:spPr>
            <a:xfrm>
              <a:off x="5520254" y="4148946"/>
              <a:ext cx="94016" cy="95912"/>
            </a:xfrm>
            <a:custGeom>
              <a:avLst/>
              <a:gdLst/>
              <a:ahLst/>
              <a:cxnLst/>
              <a:rect l="l" t="t" r="r" b="b"/>
              <a:pathLst>
                <a:path w="1835" h="1872" extrusionOk="0">
                  <a:moveTo>
                    <a:pt x="911" y="0"/>
                  </a:moveTo>
                  <a:cubicBezTo>
                    <a:pt x="405" y="0"/>
                    <a:pt x="1" y="418"/>
                    <a:pt x="14" y="936"/>
                  </a:cubicBezTo>
                  <a:cubicBezTo>
                    <a:pt x="14" y="1455"/>
                    <a:pt x="419" y="1871"/>
                    <a:pt x="924" y="1871"/>
                  </a:cubicBezTo>
                  <a:cubicBezTo>
                    <a:pt x="1430" y="1871"/>
                    <a:pt x="1835" y="1442"/>
                    <a:pt x="1822" y="924"/>
                  </a:cubicBezTo>
                  <a:cubicBezTo>
                    <a:pt x="1822" y="418"/>
                    <a:pt x="1417" y="0"/>
                    <a:pt x="9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31"/>
            <p:cNvSpPr/>
            <p:nvPr/>
          </p:nvSpPr>
          <p:spPr>
            <a:xfrm>
              <a:off x="4764284" y="4357522"/>
              <a:ext cx="93350" cy="95912"/>
            </a:xfrm>
            <a:custGeom>
              <a:avLst/>
              <a:gdLst/>
              <a:ahLst/>
              <a:cxnLst/>
              <a:rect l="l" t="t" r="r" b="b"/>
              <a:pathLst>
                <a:path w="1822" h="1872" extrusionOk="0">
                  <a:moveTo>
                    <a:pt x="933" y="0"/>
                  </a:moveTo>
                  <a:cubicBezTo>
                    <a:pt x="925" y="0"/>
                    <a:pt x="918" y="0"/>
                    <a:pt x="911" y="0"/>
                  </a:cubicBezTo>
                  <a:cubicBezTo>
                    <a:pt x="405" y="0"/>
                    <a:pt x="1" y="418"/>
                    <a:pt x="1" y="936"/>
                  </a:cubicBezTo>
                  <a:cubicBezTo>
                    <a:pt x="13" y="1455"/>
                    <a:pt x="417" y="1872"/>
                    <a:pt x="923" y="1872"/>
                  </a:cubicBezTo>
                  <a:cubicBezTo>
                    <a:pt x="1417" y="1860"/>
                    <a:pt x="1821" y="1442"/>
                    <a:pt x="1821" y="924"/>
                  </a:cubicBezTo>
                  <a:cubicBezTo>
                    <a:pt x="1821" y="412"/>
                    <a:pt x="1428" y="0"/>
                    <a:pt x="9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31"/>
            <p:cNvSpPr/>
            <p:nvPr/>
          </p:nvSpPr>
          <p:spPr>
            <a:xfrm>
              <a:off x="5016923" y="4355626"/>
              <a:ext cx="93350" cy="95912"/>
            </a:xfrm>
            <a:custGeom>
              <a:avLst/>
              <a:gdLst/>
              <a:ahLst/>
              <a:cxnLst/>
              <a:rect l="l" t="t" r="r" b="b"/>
              <a:pathLst>
                <a:path w="1822" h="1872" extrusionOk="0">
                  <a:moveTo>
                    <a:pt x="911" y="0"/>
                  </a:moveTo>
                  <a:cubicBezTo>
                    <a:pt x="406" y="12"/>
                    <a:pt x="1" y="430"/>
                    <a:pt x="1" y="948"/>
                  </a:cubicBezTo>
                  <a:cubicBezTo>
                    <a:pt x="1" y="1459"/>
                    <a:pt x="406" y="1872"/>
                    <a:pt x="890" y="1872"/>
                  </a:cubicBezTo>
                  <a:cubicBezTo>
                    <a:pt x="897" y="1872"/>
                    <a:pt x="904" y="1872"/>
                    <a:pt x="911" y="1871"/>
                  </a:cubicBezTo>
                  <a:cubicBezTo>
                    <a:pt x="1417" y="1871"/>
                    <a:pt x="1822" y="1454"/>
                    <a:pt x="1822" y="936"/>
                  </a:cubicBezTo>
                  <a:cubicBezTo>
                    <a:pt x="1822" y="417"/>
                    <a:pt x="1404" y="0"/>
                    <a:pt x="9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31"/>
            <p:cNvSpPr/>
            <p:nvPr/>
          </p:nvSpPr>
          <p:spPr>
            <a:xfrm>
              <a:off x="5269613" y="4354294"/>
              <a:ext cx="93299" cy="95963"/>
            </a:xfrm>
            <a:custGeom>
              <a:avLst/>
              <a:gdLst/>
              <a:ahLst/>
              <a:cxnLst/>
              <a:rect l="l" t="t" r="r" b="b"/>
              <a:pathLst>
                <a:path w="1821" h="1873" extrusionOk="0">
                  <a:moveTo>
                    <a:pt x="897" y="1"/>
                  </a:moveTo>
                  <a:cubicBezTo>
                    <a:pt x="405" y="1"/>
                    <a:pt x="0" y="431"/>
                    <a:pt x="0" y="949"/>
                  </a:cubicBezTo>
                  <a:cubicBezTo>
                    <a:pt x="0" y="1454"/>
                    <a:pt x="405" y="1872"/>
                    <a:pt x="910" y="1872"/>
                  </a:cubicBezTo>
                  <a:cubicBezTo>
                    <a:pt x="1416" y="1872"/>
                    <a:pt x="1821" y="1454"/>
                    <a:pt x="1821" y="936"/>
                  </a:cubicBezTo>
                  <a:cubicBezTo>
                    <a:pt x="1808" y="418"/>
                    <a:pt x="1403" y="1"/>
                    <a:pt x="89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31"/>
            <p:cNvSpPr/>
            <p:nvPr/>
          </p:nvSpPr>
          <p:spPr>
            <a:xfrm>
              <a:off x="5521586" y="4353013"/>
              <a:ext cx="93965" cy="95912"/>
            </a:xfrm>
            <a:custGeom>
              <a:avLst/>
              <a:gdLst/>
              <a:ahLst/>
              <a:cxnLst/>
              <a:rect l="l" t="t" r="r" b="b"/>
              <a:pathLst>
                <a:path w="1834" h="1872" extrusionOk="0">
                  <a:moveTo>
                    <a:pt x="910" y="0"/>
                  </a:moveTo>
                  <a:cubicBezTo>
                    <a:pt x="405" y="0"/>
                    <a:pt x="0" y="430"/>
                    <a:pt x="0" y="936"/>
                  </a:cubicBezTo>
                  <a:cubicBezTo>
                    <a:pt x="13" y="1454"/>
                    <a:pt x="418" y="1872"/>
                    <a:pt x="924" y="1872"/>
                  </a:cubicBezTo>
                  <a:cubicBezTo>
                    <a:pt x="1429" y="1872"/>
                    <a:pt x="1834" y="1442"/>
                    <a:pt x="1821" y="936"/>
                  </a:cubicBezTo>
                  <a:cubicBezTo>
                    <a:pt x="1821" y="417"/>
                    <a:pt x="1416" y="0"/>
                    <a:pt x="91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31"/>
            <p:cNvSpPr/>
            <p:nvPr/>
          </p:nvSpPr>
          <p:spPr>
            <a:xfrm>
              <a:off x="4765616" y="4561589"/>
              <a:ext cx="93299" cy="95963"/>
            </a:xfrm>
            <a:custGeom>
              <a:avLst/>
              <a:gdLst/>
              <a:ahLst/>
              <a:cxnLst/>
              <a:rect l="l" t="t" r="r" b="b"/>
              <a:pathLst>
                <a:path w="1821" h="1873" extrusionOk="0">
                  <a:moveTo>
                    <a:pt x="933" y="1"/>
                  </a:moveTo>
                  <a:cubicBezTo>
                    <a:pt x="925" y="1"/>
                    <a:pt x="918" y="1"/>
                    <a:pt x="910" y="1"/>
                  </a:cubicBezTo>
                  <a:cubicBezTo>
                    <a:pt x="405" y="1"/>
                    <a:pt x="0" y="418"/>
                    <a:pt x="0" y="937"/>
                  </a:cubicBezTo>
                  <a:cubicBezTo>
                    <a:pt x="0" y="1454"/>
                    <a:pt x="417" y="1872"/>
                    <a:pt x="923" y="1872"/>
                  </a:cubicBezTo>
                  <a:cubicBezTo>
                    <a:pt x="1416" y="1859"/>
                    <a:pt x="1821" y="1442"/>
                    <a:pt x="1821" y="923"/>
                  </a:cubicBezTo>
                  <a:cubicBezTo>
                    <a:pt x="1821" y="413"/>
                    <a:pt x="1416" y="1"/>
                    <a:pt x="93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31"/>
            <p:cNvSpPr/>
            <p:nvPr/>
          </p:nvSpPr>
          <p:spPr>
            <a:xfrm>
              <a:off x="5018255" y="4559642"/>
              <a:ext cx="93299" cy="95963"/>
            </a:xfrm>
            <a:custGeom>
              <a:avLst/>
              <a:gdLst/>
              <a:ahLst/>
              <a:cxnLst/>
              <a:rect l="l" t="t" r="r" b="b"/>
              <a:pathLst>
                <a:path w="1821" h="1873" extrusionOk="0">
                  <a:moveTo>
                    <a:pt x="897" y="0"/>
                  </a:moveTo>
                  <a:cubicBezTo>
                    <a:pt x="405" y="14"/>
                    <a:pt x="0" y="430"/>
                    <a:pt x="0" y="949"/>
                  </a:cubicBezTo>
                  <a:cubicBezTo>
                    <a:pt x="0" y="1459"/>
                    <a:pt x="392" y="1872"/>
                    <a:pt x="887" y="1872"/>
                  </a:cubicBezTo>
                  <a:cubicBezTo>
                    <a:pt x="895" y="1872"/>
                    <a:pt x="903" y="1872"/>
                    <a:pt x="911" y="1872"/>
                  </a:cubicBezTo>
                  <a:cubicBezTo>
                    <a:pt x="1416" y="1872"/>
                    <a:pt x="1821" y="1455"/>
                    <a:pt x="1821" y="936"/>
                  </a:cubicBezTo>
                  <a:cubicBezTo>
                    <a:pt x="1808" y="418"/>
                    <a:pt x="1403" y="0"/>
                    <a:pt x="89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31"/>
            <p:cNvSpPr/>
            <p:nvPr/>
          </p:nvSpPr>
          <p:spPr>
            <a:xfrm>
              <a:off x="5270228" y="4558361"/>
              <a:ext cx="94016" cy="95912"/>
            </a:xfrm>
            <a:custGeom>
              <a:avLst/>
              <a:gdLst/>
              <a:ahLst/>
              <a:cxnLst/>
              <a:rect l="l" t="t" r="r" b="b"/>
              <a:pathLst>
                <a:path w="1835" h="1872" extrusionOk="0">
                  <a:moveTo>
                    <a:pt x="911" y="0"/>
                  </a:moveTo>
                  <a:cubicBezTo>
                    <a:pt x="405" y="0"/>
                    <a:pt x="0" y="430"/>
                    <a:pt x="13" y="949"/>
                  </a:cubicBezTo>
                  <a:cubicBezTo>
                    <a:pt x="13" y="1455"/>
                    <a:pt x="418" y="1871"/>
                    <a:pt x="924" y="1871"/>
                  </a:cubicBezTo>
                  <a:cubicBezTo>
                    <a:pt x="1429" y="1871"/>
                    <a:pt x="1834" y="1455"/>
                    <a:pt x="1821" y="936"/>
                  </a:cubicBezTo>
                  <a:cubicBezTo>
                    <a:pt x="1821" y="418"/>
                    <a:pt x="1416" y="0"/>
                    <a:pt x="9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31"/>
            <p:cNvSpPr/>
            <p:nvPr/>
          </p:nvSpPr>
          <p:spPr>
            <a:xfrm>
              <a:off x="5522867" y="4557029"/>
              <a:ext cx="93350" cy="95963"/>
            </a:xfrm>
            <a:custGeom>
              <a:avLst/>
              <a:gdLst/>
              <a:ahLst/>
              <a:cxnLst/>
              <a:rect l="l" t="t" r="r" b="b"/>
              <a:pathLst>
                <a:path w="1822" h="1873" extrusionOk="0">
                  <a:moveTo>
                    <a:pt x="911" y="1"/>
                  </a:moveTo>
                  <a:cubicBezTo>
                    <a:pt x="405" y="1"/>
                    <a:pt x="0" y="431"/>
                    <a:pt x="0" y="937"/>
                  </a:cubicBezTo>
                  <a:cubicBezTo>
                    <a:pt x="0" y="1455"/>
                    <a:pt x="418" y="1872"/>
                    <a:pt x="924" y="1872"/>
                  </a:cubicBezTo>
                  <a:cubicBezTo>
                    <a:pt x="1416" y="1872"/>
                    <a:pt x="1821" y="1442"/>
                    <a:pt x="1821" y="937"/>
                  </a:cubicBezTo>
                  <a:cubicBezTo>
                    <a:pt x="1821" y="419"/>
                    <a:pt x="1404" y="1"/>
                    <a:pt x="9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95" name="Google Shape;1095;p31"/>
          <p:cNvSpPr/>
          <p:nvPr/>
        </p:nvSpPr>
        <p:spPr>
          <a:xfrm rot="5400000" flipH="1">
            <a:off x="7994584" y="4592521"/>
            <a:ext cx="404475" cy="411848"/>
          </a:xfrm>
          <a:custGeom>
            <a:avLst/>
            <a:gdLst/>
            <a:ahLst/>
            <a:cxnLst/>
            <a:rect l="l" t="t" r="r" b="b"/>
            <a:pathLst>
              <a:path w="12392" h="12392" extrusionOk="0">
                <a:moveTo>
                  <a:pt x="6196" y="0"/>
                </a:moveTo>
                <a:cubicBezTo>
                  <a:pt x="2769" y="0"/>
                  <a:pt x="1" y="2782"/>
                  <a:pt x="1" y="6196"/>
                </a:cubicBezTo>
                <a:cubicBezTo>
                  <a:pt x="1" y="9623"/>
                  <a:pt x="2769" y="12392"/>
                  <a:pt x="6196" y="12392"/>
                </a:cubicBezTo>
                <a:cubicBezTo>
                  <a:pt x="9622" y="12392"/>
                  <a:pt x="12392" y="9623"/>
                  <a:pt x="12392" y="6196"/>
                </a:cubicBezTo>
                <a:cubicBezTo>
                  <a:pt x="12392" y="2782"/>
                  <a:pt x="9622" y="0"/>
                  <a:pt x="619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96" name="Google Shape;1096;p31"/>
          <p:cNvGrpSpPr/>
          <p:nvPr/>
        </p:nvGrpSpPr>
        <p:grpSpPr>
          <a:xfrm rot="-1791864" flipH="1">
            <a:off x="8050043" y="4178173"/>
            <a:ext cx="1914701" cy="1410021"/>
            <a:chOff x="4740306" y="3067027"/>
            <a:chExt cx="1243217" cy="923664"/>
          </a:xfrm>
        </p:grpSpPr>
        <p:sp>
          <p:nvSpPr>
            <p:cNvPr id="1097" name="Google Shape;1097;p31"/>
            <p:cNvSpPr/>
            <p:nvPr/>
          </p:nvSpPr>
          <p:spPr>
            <a:xfrm>
              <a:off x="4880228" y="3131173"/>
              <a:ext cx="1103294" cy="859518"/>
            </a:xfrm>
            <a:custGeom>
              <a:avLst/>
              <a:gdLst/>
              <a:ahLst/>
              <a:cxnLst/>
              <a:rect l="l" t="t" r="r" b="b"/>
              <a:pathLst>
                <a:path w="21534" h="16776" extrusionOk="0">
                  <a:moveTo>
                    <a:pt x="8240" y="1"/>
                  </a:moveTo>
                  <a:cubicBezTo>
                    <a:pt x="5341" y="1"/>
                    <a:pt x="2330" y="1398"/>
                    <a:pt x="1088" y="4010"/>
                  </a:cubicBezTo>
                  <a:cubicBezTo>
                    <a:pt x="1" y="6273"/>
                    <a:pt x="456" y="9118"/>
                    <a:pt x="1973" y="11115"/>
                  </a:cubicBezTo>
                  <a:cubicBezTo>
                    <a:pt x="2378" y="11660"/>
                    <a:pt x="2871" y="12165"/>
                    <a:pt x="3490" y="12469"/>
                  </a:cubicBezTo>
                  <a:cubicBezTo>
                    <a:pt x="4060" y="12747"/>
                    <a:pt x="4704" y="12835"/>
                    <a:pt x="5349" y="12848"/>
                  </a:cubicBezTo>
                  <a:cubicBezTo>
                    <a:pt x="5492" y="12854"/>
                    <a:pt x="5635" y="12856"/>
                    <a:pt x="5779" y="12856"/>
                  </a:cubicBezTo>
                  <a:cubicBezTo>
                    <a:pt x="6892" y="12856"/>
                    <a:pt x="8041" y="12712"/>
                    <a:pt x="9151" y="12712"/>
                  </a:cubicBezTo>
                  <a:cubicBezTo>
                    <a:pt x="10228" y="12712"/>
                    <a:pt x="11268" y="12847"/>
                    <a:pt x="12202" y="13379"/>
                  </a:cubicBezTo>
                  <a:cubicBezTo>
                    <a:pt x="13757" y="14264"/>
                    <a:pt x="14693" y="16122"/>
                    <a:pt x="16412" y="16641"/>
                  </a:cubicBezTo>
                  <a:cubicBezTo>
                    <a:pt x="16708" y="16732"/>
                    <a:pt x="17013" y="16775"/>
                    <a:pt x="17318" y="16775"/>
                  </a:cubicBezTo>
                  <a:cubicBezTo>
                    <a:pt x="18410" y="16775"/>
                    <a:pt x="19510" y="16227"/>
                    <a:pt x="20231" y="15377"/>
                  </a:cubicBezTo>
                  <a:cubicBezTo>
                    <a:pt x="21154" y="14302"/>
                    <a:pt x="21534" y="12835"/>
                    <a:pt x="21521" y="11419"/>
                  </a:cubicBezTo>
                  <a:cubicBezTo>
                    <a:pt x="21470" y="5451"/>
                    <a:pt x="14403" y="469"/>
                    <a:pt x="8927" y="27"/>
                  </a:cubicBezTo>
                  <a:cubicBezTo>
                    <a:pt x="8699" y="9"/>
                    <a:pt x="8470" y="1"/>
                    <a:pt x="82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31"/>
            <p:cNvSpPr/>
            <p:nvPr/>
          </p:nvSpPr>
          <p:spPr>
            <a:xfrm>
              <a:off x="4740306" y="3067027"/>
              <a:ext cx="561074" cy="520957"/>
            </a:xfrm>
            <a:custGeom>
              <a:avLst/>
              <a:gdLst/>
              <a:ahLst/>
              <a:cxnLst/>
              <a:rect l="l" t="t" r="r" b="b"/>
              <a:pathLst>
                <a:path w="10951" h="10168" extrusionOk="0">
                  <a:moveTo>
                    <a:pt x="10719" y="0"/>
                  </a:moveTo>
                  <a:cubicBezTo>
                    <a:pt x="10712" y="0"/>
                    <a:pt x="10705" y="1"/>
                    <a:pt x="10697" y="2"/>
                  </a:cubicBezTo>
                  <a:cubicBezTo>
                    <a:pt x="10621" y="2"/>
                    <a:pt x="10559" y="65"/>
                    <a:pt x="10559" y="153"/>
                  </a:cubicBezTo>
                  <a:cubicBezTo>
                    <a:pt x="10647" y="2518"/>
                    <a:pt x="9382" y="4983"/>
                    <a:pt x="7170" y="6753"/>
                  </a:cubicBezTo>
                  <a:cubicBezTo>
                    <a:pt x="4995" y="8486"/>
                    <a:pt x="2264" y="9333"/>
                    <a:pt x="127" y="9864"/>
                  </a:cubicBezTo>
                  <a:cubicBezTo>
                    <a:pt x="51" y="9889"/>
                    <a:pt x="0" y="9965"/>
                    <a:pt x="14" y="10054"/>
                  </a:cubicBezTo>
                  <a:cubicBezTo>
                    <a:pt x="39" y="10117"/>
                    <a:pt x="102" y="10167"/>
                    <a:pt x="165" y="10167"/>
                  </a:cubicBezTo>
                  <a:cubicBezTo>
                    <a:pt x="177" y="10167"/>
                    <a:pt x="191" y="10167"/>
                    <a:pt x="203" y="10155"/>
                  </a:cubicBezTo>
                  <a:cubicBezTo>
                    <a:pt x="2365" y="9611"/>
                    <a:pt x="5134" y="8751"/>
                    <a:pt x="7359" y="6981"/>
                  </a:cubicBezTo>
                  <a:cubicBezTo>
                    <a:pt x="9648" y="5160"/>
                    <a:pt x="10950" y="2606"/>
                    <a:pt x="10849" y="141"/>
                  </a:cubicBezTo>
                  <a:cubicBezTo>
                    <a:pt x="10849" y="60"/>
                    <a:pt x="10796" y="0"/>
                    <a:pt x="107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31"/>
            <p:cNvSpPr/>
            <p:nvPr/>
          </p:nvSpPr>
          <p:spPr>
            <a:xfrm>
              <a:off x="5058597" y="3472140"/>
              <a:ext cx="854497" cy="418334"/>
            </a:xfrm>
            <a:custGeom>
              <a:avLst/>
              <a:gdLst/>
              <a:ahLst/>
              <a:cxnLst/>
              <a:rect l="l" t="t" r="r" b="b"/>
              <a:pathLst>
                <a:path w="16678" h="8165" extrusionOk="0">
                  <a:moveTo>
                    <a:pt x="12310" y="1"/>
                  </a:moveTo>
                  <a:cubicBezTo>
                    <a:pt x="8325" y="1"/>
                    <a:pt x="4343" y="1719"/>
                    <a:pt x="1732" y="4775"/>
                  </a:cubicBezTo>
                  <a:cubicBezTo>
                    <a:pt x="771" y="5888"/>
                    <a:pt x="215" y="6937"/>
                    <a:pt x="13" y="7987"/>
                  </a:cubicBezTo>
                  <a:cubicBezTo>
                    <a:pt x="1" y="8075"/>
                    <a:pt x="51" y="8151"/>
                    <a:pt x="127" y="8164"/>
                  </a:cubicBezTo>
                  <a:lnTo>
                    <a:pt x="164" y="8164"/>
                  </a:lnTo>
                  <a:cubicBezTo>
                    <a:pt x="228" y="8164"/>
                    <a:pt x="291" y="8114"/>
                    <a:pt x="304" y="8050"/>
                  </a:cubicBezTo>
                  <a:cubicBezTo>
                    <a:pt x="493" y="7051"/>
                    <a:pt x="1037" y="6040"/>
                    <a:pt x="1960" y="4965"/>
                  </a:cubicBezTo>
                  <a:cubicBezTo>
                    <a:pt x="4508" y="1980"/>
                    <a:pt x="8411" y="301"/>
                    <a:pt x="12315" y="301"/>
                  </a:cubicBezTo>
                  <a:cubicBezTo>
                    <a:pt x="13718" y="301"/>
                    <a:pt x="15122" y="518"/>
                    <a:pt x="16463" y="969"/>
                  </a:cubicBezTo>
                  <a:cubicBezTo>
                    <a:pt x="16479" y="974"/>
                    <a:pt x="16495" y="977"/>
                    <a:pt x="16511" y="977"/>
                  </a:cubicBezTo>
                  <a:cubicBezTo>
                    <a:pt x="16572" y="977"/>
                    <a:pt x="16632" y="939"/>
                    <a:pt x="16652" y="868"/>
                  </a:cubicBezTo>
                  <a:cubicBezTo>
                    <a:pt x="16678" y="792"/>
                    <a:pt x="16640" y="716"/>
                    <a:pt x="16564" y="691"/>
                  </a:cubicBezTo>
                  <a:cubicBezTo>
                    <a:pt x="15189" y="225"/>
                    <a:pt x="13749" y="1"/>
                    <a:pt x="123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00" name="Google Shape;1100;p31"/>
          <p:cNvSpPr/>
          <p:nvPr/>
        </p:nvSpPr>
        <p:spPr>
          <a:xfrm rot="-5787630" flipH="1">
            <a:off x="-2130941" y="2825470"/>
            <a:ext cx="4661226" cy="4747340"/>
          </a:xfrm>
          <a:custGeom>
            <a:avLst/>
            <a:gdLst/>
            <a:ahLst/>
            <a:cxnLst/>
            <a:rect l="l" t="t" r="r" b="b"/>
            <a:pathLst>
              <a:path w="50285" h="50663" extrusionOk="0">
                <a:moveTo>
                  <a:pt x="17481" y="0"/>
                </a:moveTo>
                <a:cubicBezTo>
                  <a:pt x="14014" y="0"/>
                  <a:pt x="10606" y="711"/>
                  <a:pt x="7612" y="2298"/>
                </a:cubicBezTo>
                <a:cubicBezTo>
                  <a:pt x="3300" y="4586"/>
                  <a:pt x="0" y="9163"/>
                  <a:pt x="164" y="14057"/>
                </a:cubicBezTo>
                <a:cubicBezTo>
                  <a:pt x="380" y="20126"/>
                  <a:pt x="5475" y="24805"/>
                  <a:pt x="10495" y="28218"/>
                </a:cubicBezTo>
                <a:cubicBezTo>
                  <a:pt x="15502" y="31632"/>
                  <a:pt x="21153" y="34894"/>
                  <a:pt x="23645" y="40433"/>
                </a:cubicBezTo>
                <a:cubicBezTo>
                  <a:pt x="24972" y="43403"/>
                  <a:pt x="25376" y="46982"/>
                  <a:pt x="27855" y="49093"/>
                </a:cubicBezTo>
                <a:cubicBezTo>
                  <a:pt x="29152" y="50197"/>
                  <a:pt x="30783" y="50663"/>
                  <a:pt x="32476" y="50663"/>
                </a:cubicBezTo>
                <a:cubicBezTo>
                  <a:pt x="34429" y="50663"/>
                  <a:pt x="36465" y="50043"/>
                  <a:pt x="38172" y="49068"/>
                </a:cubicBezTo>
                <a:cubicBezTo>
                  <a:pt x="40094" y="47968"/>
                  <a:pt x="41852" y="46401"/>
                  <a:pt x="42623" y="44327"/>
                </a:cubicBezTo>
                <a:cubicBezTo>
                  <a:pt x="44292" y="39901"/>
                  <a:pt x="41068" y="34856"/>
                  <a:pt x="42358" y="30304"/>
                </a:cubicBezTo>
                <a:cubicBezTo>
                  <a:pt x="43053" y="27864"/>
                  <a:pt x="44949" y="25968"/>
                  <a:pt x="45999" y="23653"/>
                </a:cubicBezTo>
                <a:cubicBezTo>
                  <a:pt x="50285" y="14170"/>
                  <a:pt x="39728" y="9455"/>
                  <a:pt x="33519" y="5067"/>
                </a:cubicBezTo>
                <a:cubicBezTo>
                  <a:pt x="29092" y="1940"/>
                  <a:pt x="23208" y="0"/>
                  <a:pt x="17481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1" name="Google Shape;1101;p31"/>
          <p:cNvSpPr/>
          <p:nvPr/>
        </p:nvSpPr>
        <p:spPr>
          <a:xfrm rot="-8130908" flipH="1">
            <a:off x="-3082899" y="-2410666"/>
            <a:ext cx="4686584" cy="4721814"/>
          </a:xfrm>
          <a:custGeom>
            <a:avLst/>
            <a:gdLst/>
            <a:ahLst/>
            <a:cxnLst/>
            <a:rect l="l" t="t" r="r" b="b"/>
            <a:pathLst>
              <a:path w="50285" h="50663" extrusionOk="0">
                <a:moveTo>
                  <a:pt x="17481" y="0"/>
                </a:moveTo>
                <a:cubicBezTo>
                  <a:pt x="14014" y="0"/>
                  <a:pt x="10606" y="711"/>
                  <a:pt x="7612" y="2298"/>
                </a:cubicBezTo>
                <a:cubicBezTo>
                  <a:pt x="3300" y="4586"/>
                  <a:pt x="0" y="9163"/>
                  <a:pt x="164" y="14057"/>
                </a:cubicBezTo>
                <a:cubicBezTo>
                  <a:pt x="380" y="20126"/>
                  <a:pt x="5475" y="24805"/>
                  <a:pt x="10495" y="28218"/>
                </a:cubicBezTo>
                <a:cubicBezTo>
                  <a:pt x="15502" y="31632"/>
                  <a:pt x="21153" y="34894"/>
                  <a:pt x="23645" y="40433"/>
                </a:cubicBezTo>
                <a:cubicBezTo>
                  <a:pt x="24972" y="43403"/>
                  <a:pt x="25376" y="46982"/>
                  <a:pt x="27855" y="49093"/>
                </a:cubicBezTo>
                <a:cubicBezTo>
                  <a:pt x="29152" y="50197"/>
                  <a:pt x="30783" y="50663"/>
                  <a:pt x="32476" y="50663"/>
                </a:cubicBezTo>
                <a:cubicBezTo>
                  <a:pt x="34429" y="50663"/>
                  <a:pt x="36465" y="50043"/>
                  <a:pt x="38172" y="49068"/>
                </a:cubicBezTo>
                <a:cubicBezTo>
                  <a:pt x="40094" y="47968"/>
                  <a:pt x="41852" y="46401"/>
                  <a:pt x="42623" y="44327"/>
                </a:cubicBezTo>
                <a:cubicBezTo>
                  <a:pt x="44292" y="39901"/>
                  <a:pt x="41068" y="34856"/>
                  <a:pt x="42358" y="30304"/>
                </a:cubicBezTo>
                <a:cubicBezTo>
                  <a:pt x="43053" y="27864"/>
                  <a:pt x="44949" y="25968"/>
                  <a:pt x="45999" y="23653"/>
                </a:cubicBezTo>
                <a:cubicBezTo>
                  <a:pt x="50285" y="14170"/>
                  <a:pt x="39728" y="9455"/>
                  <a:pt x="33519" y="5067"/>
                </a:cubicBezTo>
                <a:cubicBezTo>
                  <a:pt x="29092" y="1940"/>
                  <a:pt x="23208" y="0"/>
                  <a:pt x="17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02" name="Google Shape;1102;p31"/>
          <p:cNvGrpSpPr/>
          <p:nvPr/>
        </p:nvGrpSpPr>
        <p:grpSpPr>
          <a:xfrm rot="1130807" flipH="1">
            <a:off x="415117" y="4529657"/>
            <a:ext cx="1101721" cy="370032"/>
            <a:chOff x="1497687" y="-1236804"/>
            <a:chExt cx="1084064" cy="369302"/>
          </a:xfrm>
        </p:grpSpPr>
        <p:sp>
          <p:nvSpPr>
            <p:cNvPr id="1103" name="Google Shape;1103;p31"/>
            <p:cNvSpPr/>
            <p:nvPr/>
          </p:nvSpPr>
          <p:spPr>
            <a:xfrm rot="5400000">
              <a:off x="2446952" y="-1151499"/>
              <a:ext cx="134799" cy="134799"/>
            </a:xfrm>
            <a:custGeom>
              <a:avLst/>
              <a:gdLst/>
              <a:ahLst/>
              <a:cxnLst/>
              <a:rect l="l" t="t" r="r" b="b"/>
              <a:pathLst>
                <a:path w="2631" h="2631" extrusionOk="0">
                  <a:moveTo>
                    <a:pt x="1315" y="292"/>
                  </a:moveTo>
                  <a:cubicBezTo>
                    <a:pt x="1884" y="292"/>
                    <a:pt x="2339" y="747"/>
                    <a:pt x="2339" y="1316"/>
                  </a:cubicBezTo>
                  <a:cubicBezTo>
                    <a:pt x="2339" y="1872"/>
                    <a:pt x="1884" y="2327"/>
                    <a:pt x="1315" y="2327"/>
                  </a:cubicBezTo>
                  <a:cubicBezTo>
                    <a:pt x="759" y="2327"/>
                    <a:pt x="304" y="1872"/>
                    <a:pt x="304" y="1316"/>
                  </a:cubicBezTo>
                  <a:cubicBezTo>
                    <a:pt x="304" y="747"/>
                    <a:pt x="759" y="292"/>
                    <a:pt x="1315" y="292"/>
                  </a:cubicBezTo>
                  <a:close/>
                  <a:moveTo>
                    <a:pt x="1315" y="1"/>
                  </a:moveTo>
                  <a:cubicBezTo>
                    <a:pt x="594" y="1"/>
                    <a:pt x="0" y="582"/>
                    <a:pt x="0" y="1316"/>
                  </a:cubicBezTo>
                  <a:cubicBezTo>
                    <a:pt x="0" y="2037"/>
                    <a:pt x="594" y="2631"/>
                    <a:pt x="1315" y="2631"/>
                  </a:cubicBezTo>
                  <a:cubicBezTo>
                    <a:pt x="2048" y="2631"/>
                    <a:pt x="2630" y="2037"/>
                    <a:pt x="2630" y="1316"/>
                  </a:cubicBezTo>
                  <a:cubicBezTo>
                    <a:pt x="2630" y="582"/>
                    <a:pt x="2048" y="1"/>
                    <a:pt x="131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31"/>
            <p:cNvSpPr/>
            <p:nvPr/>
          </p:nvSpPr>
          <p:spPr>
            <a:xfrm rot="5400000">
              <a:off x="2180532" y="-1017019"/>
              <a:ext cx="108874" cy="109489"/>
            </a:xfrm>
            <a:custGeom>
              <a:avLst/>
              <a:gdLst/>
              <a:ahLst/>
              <a:cxnLst/>
              <a:rect l="l" t="t" r="r" b="b"/>
              <a:pathLst>
                <a:path w="2125" h="2137" extrusionOk="0">
                  <a:moveTo>
                    <a:pt x="1062" y="1"/>
                  </a:moveTo>
                  <a:cubicBezTo>
                    <a:pt x="467" y="1"/>
                    <a:pt x="0" y="481"/>
                    <a:pt x="0" y="1063"/>
                  </a:cubicBezTo>
                  <a:cubicBezTo>
                    <a:pt x="0" y="1657"/>
                    <a:pt x="467" y="2137"/>
                    <a:pt x="1062" y="2137"/>
                  </a:cubicBezTo>
                  <a:cubicBezTo>
                    <a:pt x="1656" y="2137"/>
                    <a:pt x="2124" y="1657"/>
                    <a:pt x="2124" y="1063"/>
                  </a:cubicBezTo>
                  <a:cubicBezTo>
                    <a:pt x="2124" y="481"/>
                    <a:pt x="1656" y="1"/>
                    <a:pt x="106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31"/>
            <p:cNvSpPr/>
            <p:nvPr/>
          </p:nvSpPr>
          <p:spPr>
            <a:xfrm rot="5400000">
              <a:off x="1497995" y="-1237111"/>
              <a:ext cx="369302" cy="369917"/>
            </a:xfrm>
            <a:custGeom>
              <a:avLst/>
              <a:gdLst/>
              <a:ahLst/>
              <a:cxnLst/>
              <a:rect l="l" t="t" r="r" b="b"/>
              <a:pathLst>
                <a:path w="7208" h="7220" extrusionOk="0">
                  <a:moveTo>
                    <a:pt x="3603" y="304"/>
                  </a:moveTo>
                  <a:cubicBezTo>
                    <a:pt x="5437" y="304"/>
                    <a:pt x="6916" y="1783"/>
                    <a:pt x="6916" y="3604"/>
                  </a:cubicBezTo>
                  <a:cubicBezTo>
                    <a:pt x="6916" y="5438"/>
                    <a:pt x="5437" y="6916"/>
                    <a:pt x="3603" y="6916"/>
                  </a:cubicBezTo>
                  <a:cubicBezTo>
                    <a:pt x="1783" y="6916"/>
                    <a:pt x="304" y="5438"/>
                    <a:pt x="304" y="3604"/>
                  </a:cubicBezTo>
                  <a:cubicBezTo>
                    <a:pt x="304" y="1783"/>
                    <a:pt x="1783" y="304"/>
                    <a:pt x="3603" y="304"/>
                  </a:cubicBezTo>
                  <a:close/>
                  <a:moveTo>
                    <a:pt x="3603" y="1"/>
                  </a:moveTo>
                  <a:cubicBezTo>
                    <a:pt x="1619" y="1"/>
                    <a:pt x="0" y="1619"/>
                    <a:pt x="0" y="3604"/>
                  </a:cubicBezTo>
                  <a:cubicBezTo>
                    <a:pt x="0" y="5601"/>
                    <a:pt x="1619" y="7220"/>
                    <a:pt x="3603" y="7220"/>
                  </a:cubicBezTo>
                  <a:cubicBezTo>
                    <a:pt x="5601" y="7220"/>
                    <a:pt x="7207" y="5601"/>
                    <a:pt x="7207" y="3604"/>
                  </a:cubicBezTo>
                  <a:cubicBezTo>
                    <a:pt x="7207" y="1619"/>
                    <a:pt x="5601" y="1"/>
                    <a:pt x="36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06" name="Google Shape;1106;p31"/>
          <p:cNvSpPr/>
          <p:nvPr/>
        </p:nvSpPr>
        <p:spPr>
          <a:xfrm rot="-5400000" flipH="1">
            <a:off x="1135480" y="-328954"/>
            <a:ext cx="929044" cy="807866"/>
          </a:xfrm>
          <a:custGeom>
            <a:avLst/>
            <a:gdLst/>
            <a:ahLst/>
            <a:cxnLst/>
            <a:rect l="l" t="t" r="r" b="b"/>
            <a:pathLst>
              <a:path w="18133" h="15486" extrusionOk="0">
                <a:moveTo>
                  <a:pt x="10767" y="296"/>
                </a:moveTo>
                <a:cubicBezTo>
                  <a:pt x="12218" y="296"/>
                  <a:pt x="13647" y="622"/>
                  <a:pt x="14946" y="1261"/>
                </a:cubicBezTo>
                <a:cubicBezTo>
                  <a:pt x="16337" y="1944"/>
                  <a:pt x="17285" y="3094"/>
                  <a:pt x="17563" y="4409"/>
                </a:cubicBezTo>
                <a:cubicBezTo>
                  <a:pt x="17816" y="5623"/>
                  <a:pt x="17475" y="6875"/>
                  <a:pt x="16590" y="7937"/>
                </a:cubicBezTo>
                <a:cubicBezTo>
                  <a:pt x="15919" y="8733"/>
                  <a:pt x="15059" y="9391"/>
                  <a:pt x="14225" y="10011"/>
                </a:cubicBezTo>
                <a:cubicBezTo>
                  <a:pt x="13631" y="10478"/>
                  <a:pt x="12999" y="10947"/>
                  <a:pt x="12443" y="11478"/>
                </a:cubicBezTo>
                <a:cubicBezTo>
                  <a:pt x="12328" y="11591"/>
                  <a:pt x="12215" y="11705"/>
                  <a:pt x="12089" y="11819"/>
                </a:cubicBezTo>
                <a:cubicBezTo>
                  <a:pt x="10381" y="13475"/>
                  <a:pt x="8611" y="15182"/>
                  <a:pt x="6335" y="15182"/>
                </a:cubicBezTo>
                <a:cubicBezTo>
                  <a:pt x="5753" y="15182"/>
                  <a:pt x="5134" y="15069"/>
                  <a:pt x="4489" y="14816"/>
                </a:cubicBezTo>
                <a:cubicBezTo>
                  <a:pt x="2643" y="14120"/>
                  <a:pt x="1404" y="12906"/>
                  <a:pt x="911" y="11288"/>
                </a:cubicBezTo>
                <a:cubicBezTo>
                  <a:pt x="316" y="9379"/>
                  <a:pt x="822" y="6989"/>
                  <a:pt x="2264" y="4890"/>
                </a:cubicBezTo>
                <a:cubicBezTo>
                  <a:pt x="4034" y="2336"/>
                  <a:pt x="6879" y="641"/>
                  <a:pt x="9863" y="338"/>
                </a:cubicBezTo>
                <a:cubicBezTo>
                  <a:pt x="10165" y="310"/>
                  <a:pt x="10466" y="296"/>
                  <a:pt x="10767" y="296"/>
                </a:cubicBezTo>
                <a:close/>
                <a:moveTo>
                  <a:pt x="10786" y="1"/>
                </a:moveTo>
                <a:cubicBezTo>
                  <a:pt x="10466" y="1"/>
                  <a:pt x="10146" y="16"/>
                  <a:pt x="9825" y="48"/>
                </a:cubicBezTo>
                <a:cubicBezTo>
                  <a:pt x="6753" y="351"/>
                  <a:pt x="3845" y="2096"/>
                  <a:pt x="2024" y="4726"/>
                </a:cubicBezTo>
                <a:cubicBezTo>
                  <a:pt x="507" y="6926"/>
                  <a:pt x="1" y="9354"/>
                  <a:pt x="620" y="11377"/>
                </a:cubicBezTo>
                <a:cubicBezTo>
                  <a:pt x="1151" y="13083"/>
                  <a:pt x="2454" y="14361"/>
                  <a:pt x="4376" y="15094"/>
                </a:cubicBezTo>
                <a:cubicBezTo>
                  <a:pt x="5084" y="15372"/>
                  <a:pt x="5728" y="15485"/>
                  <a:pt x="6348" y="15485"/>
                </a:cubicBezTo>
                <a:cubicBezTo>
                  <a:pt x="8725" y="15485"/>
                  <a:pt x="10533" y="13728"/>
                  <a:pt x="12303" y="12034"/>
                </a:cubicBezTo>
                <a:cubicBezTo>
                  <a:pt x="12417" y="11920"/>
                  <a:pt x="12531" y="11806"/>
                  <a:pt x="12657" y="11692"/>
                </a:cubicBezTo>
                <a:cubicBezTo>
                  <a:pt x="13188" y="11174"/>
                  <a:pt x="13808" y="10706"/>
                  <a:pt x="14415" y="10251"/>
                </a:cubicBezTo>
                <a:cubicBezTo>
                  <a:pt x="15250" y="9619"/>
                  <a:pt x="16121" y="8961"/>
                  <a:pt x="16817" y="8127"/>
                </a:cubicBezTo>
                <a:cubicBezTo>
                  <a:pt x="17765" y="6989"/>
                  <a:pt x="18132" y="5648"/>
                  <a:pt x="17854" y="4346"/>
                </a:cubicBezTo>
                <a:cubicBezTo>
                  <a:pt x="17563" y="2943"/>
                  <a:pt x="16551" y="1717"/>
                  <a:pt x="15085" y="995"/>
                </a:cubicBezTo>
                <a:cubicBezTo>
                  <a:pt x="13751" y="340"/>
                  <a:pt x="12281" y="1"/>
                  <a:pt x="10786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07" name="Google Shape;1107;p31"/>
          <p:cNvGrpSpPr/>
          <p:nvPr/>
        </p:nvGrpSpPr>
        <p:grpSpPr>
          <a:xfrm rot="5400000" flipH="1">
            <a:off x="-39431" y="1684194"/>
            <a:ext cx="478185" cy="573732"/>
            <a:chOff x="3916841" y="2248241"/>
            <a:chExt cx="478185" cy="563476"/>
          </a:xfrm>
        </p:grpSpPr>
        <p:sp>
          <p:nvSpPr>
            <p:cNvPr id="1108" name="Google Shape;1108;p31"/>
            <p:cNvSpPr/>
            <p:nvPr/>
          </p:nvSpPr>
          <p:spPr>
            <a:xfrm rot="10800000">
              <a:off x="4286152" y="2702228"/>
              <a:ext cx="108874" cy="109489"/>
            </a:xfrm>
            <a:custGeom>
              <a:avLst/>
              <a:gdLst/>
              <a:ahLst/>
              <a:cxnLst/>
              <a:rect l="l" t="t" r="r" b="b"/>
              <a:pathLst>
                <a:path w="2125" h="2137" extrusionOk="0">
                  <a:moveTo>
                    <a:pt x="1062" y="1"/>
                  </a:moveTo>
                  <a:cubicBezTo>
                    <a:pt x="467" y="1"/>
                    <a:pt x="0" y="481"/>
                    <a:pt x="0" y="1063"/>
                  </a:cubicBezTo>
                  <a:cubicBezTo>
                    <a:pt x="0" y="1657"/>
                    <a:pt x="467" y="2137"/>
                    <a:pt x="1062" y="2137"/>
                  </a:cubicBezTo>
                  <a:cubicBezTo>
                    <a:pt x="1656" y="2137"/>
                    <a:pt x="2124" y="1657"/>
                    <a:pt x="2124" y="1063"/>
                  </a:cubicBezTo>
                  <a:cubicBezTo>
                    <a:pt x="2124" y="481"/>
                    <a:pt x="1656" y="1"/>
                    <a:pt x="106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31"/>
            <p:cNvSpPr/>
            <p:nvPr/>
          </p:nvSpPr>
          <p:spPr>
            <a:xfrm rot="10800000">
              <a:off x="3916841" y="2248241"/>
              <a:ext cx="369302" cy="369917"/>
            </a:xfrm>
            <a:custGeom>
              <a:avLst/>
              <a:gdLst/>
              <a:ahLst/>
              <a:cxnLst/>
              <a:rect l="l" t="t" r="r" b="b"/>
              <a:pathLst>
                <a:path w="7208" h="7220" extrusionOk="0">
                  <a:moveTo>
                    <a:pt x="3603" y="304"/>
                  </a:moveTo>
                  <a:cubicBezTo>
                    <a:pt x="5437" y="304"/>
                    <a:pt x="6916" y="1783"/>
                    <a:pt x="6916" y="3604"/>
                  </a:cubicBezTo>
                  <a:cubicBezTo>
                    <a:pt x="6916" y="5438"/>
                    <a:pt x="5437" y="6916"/>
                    <a:pt x="3603" y="6916"/>
                  </a:cubicBezTo>
                  <a:cubicBezTo>
                    <a:pt x="1783" y="6916"/>
                    <a:pt x="304" y="5438"/>
                    <a:pt x="304" y="3604"/>
                  </a:cubicBezTo>
                  <a:cubicBezTo>
                    <a:pt x="304" y="1783"/>
                    <a:pt x="1783" y="304"/>
                    <a:pt x="3603" y="304"/>
                  </a:cubicBezTo>
                  <a:close/>
                  <a:moveTo>
                    <a:pt x="3603" y="1"/>
                  </a:moveTo>
                  <a:cubicBezTo>
                    <a:pt x="1619" y="1"/>
                    <a:pt x="0" y="1619"/>
                    <a:pt x="0" y="3604"/>
                  </a:cubicBezTo>
                  <a:cubicBezTo>
                    <a:pt x="0" y="5601"/>
                    <a:pt x="1619" y="7220"/>
                    <a:pt x="3603" y="7220"/>
                  </a:cubicBezTo>
                  <a:cubicBezTo>
                    <a:pt x="5601" y="7220"/>
                    <a:pt x="7207" y="5601"/>
                    <a:pt x="7207" y="3604"/>
                  </a:cubicBezTo>
                  <a:cubicBezTo>
                    <a:pt x="7207" y="1619"/>
                    <a:pt x="5601" y="1"/>
                    <a:pt x="36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10" name="Google Shape;1110;p31"/>
          <p:cNvSpPr/>
          <p:nvPr/>
        </p:nvSpPr>
        <p:spPr>
          <a:xfrm rot="5400000" flipH="1">
            <a:off x="8418760" y="1155236"/>
            <a:ext cx="693643" cy="637224"/>
          </a:xfrm>
          <a:custGeom>
            <a:avLst/>
            <a:gdLst/>
            <a:ahLst/>
            <a:cxnLst/>
            <a:rect l="l" t="t" r="r" b="b"/>
            <a:pathLst>
              <a:path w="28463" h="25679" extrusionOk="0">
                <a:moveTo>
                  <a:pt x="15447" y="1"/>
                </a:moveTo>
                <a:cubicBezTo>
                  <a:pt x="12081" y="1"/>
                  <a:pt x="8558" y="1038"/>
                  <a:pt x="5602" y="3001"/>
                </a:cubicBezTo>
                <a:cubicBezTo>
                  <a:pt x="3009" y="4721"/>
                  <a:pt x="1012" y="7414"/>
                  <a:pt x="455" y="10474"/>
                </a:cubicBezTo>
                <a:cubicBezTo>
                  <a:pt x="0" y="13041"/>
                  <a:pt x="570" y="15734"/>
                  <a:pt x="1784" y="18048"/>
                </a:cubicBezTo>
                <a:cubicBezTo>
                  <a:pt x="4209" y="22679"/>
                  <a:pt x="9400" y="25679"/>
                  <a:pt x="14588" y="25679"/>
                </a:cubicBezTo>
                <a:cubicBezTo>
                  <a:pt x="15647" y="25679"/>
                  <a:pt x="16705" y="25554"/>
                  <a:pt x="17740" y="25292"/>
                </a:cubicBezTo>
                <a:cubicBezTo>
                  <a:pt x="23847" y="23763"/>
                  <a:pt x="28462" y="17504"/>
                  <a:pt x="27943" y="11220"/>
                </a:cubicBezTo>
                <a:cubicBezTo>
                  <a:pt x="27305" y="3511"/>
                  <a:pt x="21640" y="1"/>
                  <a:pt x="1544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spTree>
      <p:nvGrpSpPr>
        <p:cNvPr id="1" name="Shape 1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Google Shape;1112;p32"/>
          <p:cNvSpPr/>
          <p:nvPr/>
        </p:nvSpPr>
        <p:spPr>
          <a:xfrm rot="-1596150">
            <a:off x="1494718" y="23584"/>
            <a:ext cx="4644195" cy="4679106"/>
          </a:xfrm>
          <a:custGeom>
            <a:avLst/>
            <a:gdLst/>
            <a:ahLst/>
            <a:cxnLst/>
            <a:rect l="l" t="t" r="r" b="b"/>
            <a:pathLst>
              <a:path w="50285" h="50663" extrusionOk="0">
                <a:moveTo>
                  <a:pt x="17481" y="0"/>
                </a:moveTo>
                <a:cubicBezTo>
                  <a:pt x="14014" y="0"/>
                  <a:pt x="10606" y="711"/>
                  <a:pt x="7612" y="2298"/>
                </a:cubicBezTo>
                <a:cubicBezTo>
                  <a:pt x="3300" y="4586"/>
                  <a:pt x="0" y="9163"/>
                  <a:pt x="164" y="14057"/>
                </a:cubicBezTo>
                <a:cubicBezTo>
                  <a:pt x="380" y="20126"/>
                  <a:pt x="5475" y="24805"/>
                  <a:pt x="10495" y="28218"/>
                </a:cubicBezTo>
                <a:cubicBezTo>
                  <a:pt x="15502" y="31632"/>
                  <a:pt x="21153" y="34894"/>
                  <a:pt x="23645" y="40433"/>
                </a:cubicBezTo>
                <a:cubicBezTo>
                  <a:pt x="24972" y="43403"/>
                  <a:pt x="25376" y="46982"/>
                  <a:pt x="27855" y="49093"/>
                </a:cubicBezTo>
                <a:cubicBezTo>
                  <a:pt x="29152" y="50197"/>
                  <a:pt x="30783" y="50663"/>
                  <a:pt x="32476" y="50663"/>
                </a:cubicBezTo>
                <a:cubicBezTo>
                  <a:pt x="34429" y="50663"/>
                  <a:pt x="36465" y="50043"/>
                  <a:pt x="38172" y="49068"/>
                </a:cubicBezTo>
                <a:cubicBezTo>
                  <a:pt x="40094" y="47968"/>
                  <a:pt x="41852" y="46401"/>
                  <a:pt x="42623" y="44327"/>
                </a:cubicBezTo>
                <a:cubicBezTo>
                  <a:pt x="44292" y="39901"/>
                  <a:pt x="41068" y="34856"/>
                  <a:pt x="42358" y="30304"/>
                </a:cubicBezTo>
                <a:cubicBezTo>
                  <a:pt x="43053" y="27864"/>
                  <a:pt x="44949" y="25968"/>
                  <a:pt x="45999" y="23653"/>
                </a:cubicBezTo>
                <a:cubicBezTo>
                  <a:pt x="50285" y="14170"/>
                  <a:pt x="39728" y="9455"/>
                  <a:pt x="33519" y="5067"/>
                </a:cubicBezTo>
                <a:cubicBezTo>
                  <a:pt x="29092" y="1940"/>
                  <a:pt x="23208" y="0"/>
                  <a:pt x="17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3" name="Google Shape;1113;p32"/>
          <p:cNvSpPr/>
          <p:nvPr/>
        </p:nvSpPr>
        <p:spPr>
          <a:xfrm rot="1578477">
            <a:off x="-257186" y="-497881"/>
            <a:ext cx="8709484" cy="6274495"/>
          </a:xfrm>
          <a:custGeom>
            <a:avLst/>
            <a:gdLst/>
            <a:ahLst/>
            <a:cxnLst/>
            <a:rect l="l" t="t" r="r" b="b"/>
            <a:pathLst>
              <a:path w="65952" h="57227" extrusionOk="0">
                <a:moveTo>
                  <a:pt x="49891" y="1"/>
                </a:moveTo>
                <a:cubicBezTo>
                  <a:pt x="48594" y="1"/>
                  <a:pt x="47307" y="215"/>
                  <a:pt x="46075" y="664"/>
                </a:cubicBezTo>
                <a:cubicBezTo>
                  <a:pt x="40436" y="2725"/>
                  <a:pt x="39463" y="10678"/>
                  <a:pt x="33937" y="12879"/>
                </a:cubicBezTo>
                <a:cubicBezTo>
                  <a:pt x="26465" y="15863"/>
                  <a:pt x="17488" y="12980"/>
                  <a:pt x="10394" y="17392"/>
                </a:cubicBezTo>
                <a:cubicBezTo>
                  <a:pt x="2833" y="22096"/>
                  <a:pt x="0" y="33134"/>
                  <a:pt x="3465" y="42604"/>
                </a:cubicBezTo>
                <a:cubicBezTo>
                  <a:pt x="6752" y="51590"/>
                  <a:pt x="15364" y="57226"/>
                  <a:pt x="23671" y="57226"/>
                </a:cubicBezTo>
                <a:cubicBezTo>
                  <a:pt x="24025" y="57226"/>
                  <a:pt x="24379" y="57216"/>
                  <a:pt x="24732" y="57195"/>
                </a:cubicBezTo>
                <a:cubicBezTo>
                  <a:pt x="28867" y="56956"/>
                  <a:pt x="32850" y="55287"/>
                  <a:pt x="35619" y="52024"/>
                </a:cubicBezTo>
                <a:cubicBezTo>
                  <a:pt x="39488" y="47434"/>
                  <a:pt x="38135" y="41618"/>
                  <a:pt x="40537" y="36447"/>
                </a:cubicBezTo>
                <a:cubicBezTo>
                  <a:pt x="43976" y="29038"/>
                  <a:pt x="52321" y="31300"/>
                  <a:pt x="58062" y="28026"/>
                </a:cubicBezTo>
                <a:cubicBezTo>
                  <a:pt x="63625" y="24865"/>
                  <a:pt x="65952" y="17190"/>
                  <a:pt x="63423" y="10286"/>
                </a:cubicBezTo>
                <a:cubicBezTo>
                  <a:pt x="63372" y="10122"/>
                  <a:pt x="63309" y="9970"/>
                  <a:pt x="63246" y="9806"/>
                </a:cubicBezTo>
                <a:cubicBezTo>
                  <a:pt x="60958" y="3789"/>
                  <a:pt x="55344" y="1"/>
                  <a:pt x="49891" y="1"/>
                </a:cubicBezTo>
                <a:close/>
              </a:path>
            </a:pathLst>
          </a:custGeom>
          <a:solidFill>
            <a:srgbClr val="7F6B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4" name="Google Shape;1114;p32"/>
          <p:cNvSpPr/>
          <p:nvPr/>
        </p:nvSpPr>
        <p:spPr>
          <a:xfrm>
            <a:off x="8896666" y="2706022"/>
            <a:ext cx="344094" cy="344094"/>
          </a:xfrm>
          <a:custGeom>
            <a:avLst/>
            <a:gdLst/>
            <a:ahLst/>
            <a:cxnLst/>
            <a:rect l="l" t="t" r="r" b="b"/>
            <a:pathLst>
              <a:path w="6716" h="6716" extrusionOk="0">
                <a:moveTo>
                  <a:pt x="3352" y="292"/>
                </a:moveTo>
                <a:cubicBezTo>
                  <a:pt x="5046" y="292"/>
                  <a:pt x="6412" y="1670"/>
                  <a:pt x="6412" y="3352"/>
                </a:cubicBezTo>
                <a:cubicBezTo>
                  <a:pt x="6412" y="5046"/>
                  <a:pt x="5046" y="6412"/>
                  <a:pt x="3352" y="6412"/>
                </a:cubicBezTo>
                <a:cubicBezTo>
                  <a:pt x="1670" y="6412"/>
                  <a:pt x="292" y="5046"/>
                  <a:pt x="292" y="3352"/>
                </a:cubicBezTo>
                <a:cubicBezTo>
                  <a:pt x="292" y="1670"/>
                  <a:pt x="1670" y="292"/>
                  <a:pt x="3352" y="292"/>
                </a:cubicBezTo>
                <a:close/>
                <a:moveTo>
                  <a:pt x="3352" y="1"/>
                </a:moveTo>
                <a:cubicBezTo>
                  <a:pt x="1506" y="1"/>
                  <a:pt x="1" y="1506"/>
                  <a:pt x="1" y="3352"/>
                </a:cubicBezTo>
                <a:cubicBezTo>
                  <a:pt x="1" y="5210"/>
                  <a:pt x="1506" y="6715"/>
                  <a:pt x="3352" y="6715"/>
                </a:cubicBezTo>
                <a:cubicBezTo>
                  <a:pt x="5210" y="6715"/>
                  <a:pt x="6715" y="5210"/>
                  <a:pt x="6715" y="3352"/>
                </a:cubicBezTo>
                <a:cubicBezTo>
                  <a:pt x="6715" y="1506"/>
                  <a:pt x="5210" y="1"/>
                  <a:pt x="3352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5" name="Google Shape;1115;p32"/>
          <p:cNvSpPr/>
          <p:nvPr/>
        </p:nvSpPr>
        <p:spPr>
          <a:xfrm>
            <a:off x="8624333" y="2902770"/>
            <a:ext cx="91403" cy="91403"/>
          </a:xfrm>
          <a:custGeom>
            <a:avLst/>
            <a:gdLst/>
            <a:ahLst/>
            <a:cxnLst/>
            <a:rect l="l" t="t" r="r" b="b"/>
            <a:pathLst>
              <a:path w="1784" h="1784" extrusionOk="0">
                <a:moveTo>
                  <a:pt x="898" y="304"/>
                </a:moveTo>
                <a:cubicBezTo>
                  <a:pt x="1227" y="304"/>
                  <a:pt x="1493" y="570"/>
                  <a:pt x="1493" y="899"/>
                </a:cubicBezTo>
                <a:cubicBezTo>
                  <a:pt x="1493" y="1228"/>
                  <a:pt x="1227" y="1493"/>
                  <a:pt x="898" y="1493"/>
                </a:cubicBezTo>
                <a:cubicBezTo>
                  <a:pt x="569" y="1493"/>
                  <a:pt x="304" y="1228"/>
                  <a:pt x="304" y="899"/>
                </a:cubicBezTo>
                <a:cubicBezTo>
                  <a:pt x="304" y="570"/>
                  <a:pt x="569" y="304"/>
                  <a:pt x="898" y="304"/>
                </a:cubicBezTo>
                <a:close/>
                <a:moveTo>
                  <a:pt x="898" y="1"/>
                </a:moveTo>
                <a:cubicBezTo>
                  <a:pt x="406" y="1"/>
                  <a:pt x="1" y="405"/>
                  <a:pt x="1" y="899"/>
                </a:cubicBezTo>
                <a:cubicBezTo>
                  <a:pt x="1" y="1391"/>
                  <a:pt x="406" y="1784"/>
                  <a:pt x="898" y="1784"/>
                </a:cubicBezTo>
                <a:cubicBezTo>
                  <a:pt x="1392" y="1784"/>
                  <a:pt x="1783" y="1391"/>
                  <a:pt x="1783" y="899"/>
                </a:cubicBezTo>
                <a:cubicBezTo>
                  <a:pt x="1783" y="405"/>
                  <a:pt x="1392" y="1"/>
                  <a:pt x="89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6" name="Google Shape;1116;p32"/>
          <p:cNvSpPr/>
          <p:nvPr/>
        </p:nvSpPr>
        <p:spPr>
          <a:xfrm>
            <a:off x="28523" y="2863016"/>
            <a:ext cx="369302" cy="369917"/>
          </a:xfrm>
          <a:custGeom>
            <a:avLst/>
            <a:gdLst/>
            <a:ahLst/>
            <a:cxnLst/>
            <a:rect l="l" t="t" r="r" b="b"/>
            <a:pathLst>
              <a:path w="7208" h="7220" extrusionOk="0">
                <a:moveTo>
                  <a:pt x="3603" y="304"/>
                </a:moveTo>
                <a:cubicBezTo>
                  <a:pt x="5437" y="304"/>
                  <a:pt x="6916" y="1783"/>
                  <a:pt x="6916" y="3604"/>
                </a:cubicBezTo>
                <a:cubicBezTo>
                  <a:pt x="6916" y="5438"/>
                  <a:pt x="5437" y="6916"/>
                  <a:pt x="3603" y="6916"/>
                </a:cubicBezTo>
                <a:cubicBezTo>
                  <a:pt x="1783" y="6916"/>
                  <a:pt x="304" y="5438"/>
                  <a:pt x="304" y="3604"/>
                </a:cubicBezTo>
                <a:cubicBezTo>
                  <a:pt x="304" y="1783"/>
                  <a:pt x="1783" y="304"/>
                  <a:pt x="3603" y="304"/>
                </a:cubicBezTo>
                <a:close/>
                <a:moveTo>
                  <a:pt x="3603" y="1"/>
                </a:moveTo>
                <a:cubicBezTo>
                  <a:pt x="1619" y="1"/>
                  <a:pt x="0" y="1619"/>
                  <a:pt x="0" y="3604"/>
                </a:cubicBezTo>
                <a:cubicBezTo>
                  <a:pt x="0" y="5601"/>
                  <a:pt x="1619" y="7220"/>
                  <a:pt x="3603" y="7220"/>
                </a:cubicBezTo>
                <a:cubicBezTo>
                  <a:pt x="5601" y="7220"/>
                  <a:pt x="7207" y="5601"/>
                  <a:pt x="7207" y="3604"/>
                </a:cubicBezTo>
                <a:cubicBezTo>
                  <a:pt x="7207" y="1619"/>
                  <a:pt x="5601" y="1"/>
                  <a:pt x="3603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17" name="Google Shape;1117;p32"/>
          <p:cNvGrpSpPr/>
          <p:nvPr/>
        </p:nvGrpSpPr>
        <p:grpSpPr>
          <a:xfrm>
            <a:off x="-255570" y="3977172"/>
            <a:ext cx="1638311" cy="1217204"/>
            <a:chOff x="4740306" y="3067027"/>
            <a:chExt cx="1243217" cy="923664"/>
          </a:xfrm>
        </p:grpSpPr>
        <p:sp>
          <p:nvSpPr>
            <p:cNvPr id="1118" name="Google Shape;1118;p32"/>
            <p:cNvSpPr/>
            <p:nvPr/>
          </p:nvSpPr>
          <p:spPr>
            <a:xfrm>
              <a:off x="4880228" y="3131173"/>
              <a:ext cx="1103294" cy="859518"/>
            </a:xfrm>
            <a:custGeom>
              <a:avLst/>
              <a:gdLst/>
              <a:ahLst/>
              <a:cxnLst/>
              <a:rect l="l" t="t" r="r" b="b"/>
              <a:pathLst>
                <a:path w="21534" h="16776" extrusionOk="0">
                  <a:moveTo>
                    <a:pt x="8240" y="1"/>
                  </a:moveTo>
                  <a:cubicBezTo>
                    <a:pt x="5341" y="1"/>
                    <a:pt x="2330" y="1398"/>
                    <a:pt x="1088" y="4010"/>
                  </a:cubicBezTo>
                  <a:cubicBezTo>
                    <a:pt x="1" y="6273"/>
                    <a:pt x="456" y="9118"/>
                    <a:pt x="1973" y="11115"/>
                  </a:cubicBezTo>
                  <a:cubicBezTo>
                    <a:pt x="2378" y="11660"/>
                    <a:pt x="2871" y="12165"/>
                    <a:pt x="3490" y="12469"/>
                  </a:cubicBezTo>
                  <a:cubicBezTo>
                    <a:pt x="4060" y="12747"/>
                    <a:pt x="4704" y="12835"/>
                    <a:pt x="5349" y="12848"/>
                  </a:cubicBezTo>
                  <a:cubicBezTo>
                    <a:pt x="5492" y="12854"/>
                    <a:pt x="5635" y="12856"/>
                    <a:pt x="5779" y="12856"/>
                  </a:cubicBezTo>
                  <a:cubicBezTo>
                    <a:pt x="6892" y="12856"/>
                    <a:pt x="8041" y="12712"/>
                    <a:pt x="9151" y="12712"/>
                  </a:cubicBezTo>
                  <a:cubicBezTo>
                    <a:pt x="10228" y="12712"/>
                    <a:pt x="11268" y="12847"/>
                    <a:pt x="12202" y="13379"/>
                  </a:cubicBezTo>
                  <a:cubicBezTo>
                    <a:pt x="13757" y="14264"/>
                    <a:pt x="14693" y="16122"/>
                    <a:pt x="16412" y="16641"/>
                  </a:cubicBezTo>
                  <a:cubicBezTo>
                    <a:pt x="16708" y="16732"/>
                    <a:pt x="17013" y="16775"/>
                    <a:pt x="17318" y="16775"/>
                  </a:cubicBezTo>
                  <a:cubicBezTo>
                    <a:pt x="18410" y="16775"/>
                    <a:pt x="19510" y="16227"/>
                    <a:pt x="20231" y="15377"/>
                  </a:cubicBezTo>
                  <a:cubicBezTo>
                    <a:pt x="21154" y="14302"/>
                    <a:pt x="21534" y="12835"/>
                    <a:pt x="21521" y="11419"/>
                  </a:cubicBezTo>
                  <a:cubicBezTo>
                    <a:pt x="21470" y="5451"/>
                    <a:pt x="14403" y="469"/>
                    <a:pt x="8927" y="27"/>
                  </a:cubicBezTo>
                  <a:cubicBezTo>
                    <a:pt x="8699" y="9"/>
                    <a:pt x="8470" y="1"/>
                    <a:pt x="82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32"/>
            <p:cNvSpPr/>
            <p:nvPr/>
          </p:nvSpPr>
          <p:spPr>
            <a:xfrm>
              <a:off x="4740306" y="3067027"/>
              <a:ext cx="561074" cy="520957"/>
            </a:xfrm>
            <a:custGeom>
              <a:avLst/>
              <a:gdLst/>
              <a:ahLst/>
              <a:cxnLst/>
              <a:rect l="l" t="t" r="r" b="b"/>
              <a:pathLst>
                <a:path w="10951" h="10168" extrusionOk="0">
                  <a:moveTo>
                    <a:pt x="10719" y="0"/>
                  </a:moveTo>
                  <a:cubicBezTo>
                    <a:pt x="10712" y="0"/>
                    <a:pt x="10705" y="1"/>
                    <a:pt x="10697" y="2"/>
                  </a:cubicBezTo>
                  <a:cubicBezTo>
                    <a:pt x="10621" y="2"/>
                    <a:pt x="10559" y="65"/>
                    <a:pt x="10559" y="153"/>
                  </a:cubicBezTo>
                  <a:cubicBezTo>
                    <a:pt x="10647" y="2518"/>
                    <a:pt x="9382" y="4983"/>
                    <a:pt x="7170" y="6753"/>
                  </a:cubicBezTo>
                  <a:cubicBezTo>
                    <a:pt x="4995" y="8486"/>
                    <a:pt x="2264" y="9333"/>
                    <a:pt x="127" y="9864"/>
                  </a:cubicBezTo>
                  <a:cubicBezTo>
                    <a:pt x="51" y="9889"/>
                    <a:pt x="0" y="9965"/>
                    <a:pt x="14" y="10054"/>
                  </a:cubicBezTo>
                  <a:cubicBezTo>
                    <a:pt x="39" y="10117"/>
                    <a:pt x="102" y="10167"/>
                    <a:pt x="165" y="10167"/>
                  </a:cubicBezTo>
                  <a:cubicBezTo>
                    <a:pt x="177" y="10167"/>
                    <a:pt x="191" y="10167"/>
                    <a:pt x="203" y="10155"/>
                  </a:cubicBezTo>
                  <a:cubicBezTo>
                    <a:pt x="2365" y="9611"/>
                    <a:pt x="5134" y="8751"/>
                    <a:pt x="7359" y="6981"/>
                  </a:cubicBezTo>
                  <a:cubicBezTo>
                    <a:pt x="9648" y="5160"/>
                    <a:pt x="10950" y="2606"/>
                    <a:pt x="10849" y="141"/>
                  </a:cubicBezTo>
                  <a:cubicBezTo>
                    <a:pt x="10849" y="60"/>
                    <a:pt x="10796" y="0"/>
                    <a:pt x="107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32"/>
            <p:cNvSpPr/>
            <p:nvPr/>
          </p:nvSpPr>
          <p:spPr>
            <a:xfrm>
              <a:off x="5058597" y="3472140"/>
              <a:ext cx="854497" cy="418334"/>
            </a:xfrm>
            <a:custGeom>
              <a:avLst/>
              <a:gdLst/>
              <a:ahLst/>
              <a:cxnLst/>
              <a:rect l="l" t="t" r="r" b="b"/>
              <a:pathLst>
                <a:path w="16678" h="8165" extrusionOk="0">
                  <a:moveTo>
                    <a:pt x="12310" y="1"/>
                  </a:moveTo>
                  <a:cubicBezTo>
                    <a:pt x="8325" y="1"/>
                    <a:pt x="4343" y="1719"/>
                    <a:pt x="1732" y="4775"/>
                  </a:cubicBezTo>
                  <a:cubicBezTo>
                    <a:pt x="771" y="5888"/>
                    <a:pt x="215" y="6937"/>
                    <a:pt x="13" y="7987"/>
                  </a:cubicBezTo>
                  <a:cubicBezTo>
                    <a:pt x="1" y="8075"/>
                    <a:pt x="51" y="8151"/>
                    <a:pt x="127" y="8164"/>
                  </a:cubicBezTo>
                  <a:lnTo>
                    <a:pt x="164" y="8164"/>
                  </a:lnTo>
                  <a:cubicBezTo>
                    <a:pt x="228" y="8164"/>
                    <a:pt x="291" y="8114"/>
                    <a:pt x="304" y="8050"/>
                  </a:cubicBezTo>
                  <a:cubicBezTo>
                    <a:pt x="493" y="7051"/>
                    <a:pt x="1037" y="6040"/>
                    <a:pt x="1960" y="4965"/>
                  </a:cubicBezTo>
                  <a:cubicBezTo>
                    <a:pt x="4508" y="1980"/>
                    <a:pt x="8411" y="301"/>
                    <a:pt x="12315" y="301"/>
                  </a:cubicBezTo>
                  <a:cubicBezTo>
                    <a:pt x="13718" y="301"/>
                    <a:pt x="15122" y="518"/>
                    <a:pt x="16463" y="969"/>
                  </a:cubicBezTo>
                  <a:cubicBezTo>
                    <a:pt x="16479" y="974"/>
                    <a:pt x="16495" y="977"/>
                    <a:pt x="16511" y="977"/>
                  </a:cubicBezTo>
                  <a:cubicBezTo>
                    <a:pt x="16572" y="977"/>
                    <a:pt x="16632" y="939"/>
                    <a:pt x="16652" y="868"/>
                  </a:cubicBezTo>
                  <a:cubicBezTo>
                    <a:pt x="16678" y="792"/>
                    <a:pt x="16640" y="716"/>
                    <a:pt x="16564" y="691"/>
                  </a:cubicBezTo>
                  <a:cubicBezTo>
                    <a:pt x="15189" y="225"/>
                    <a:pt x="13749" y="1"/>
                    <a:pt x="123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21" name="Google Shape;1121;p32"/>
          <p:cNvSpPr/>
          <p:nvPr/>
        </p:nvSpPr>
        <p:spPr>
          <a:xfrm rot="5400000" flipH="1">
            <a:off x="8051577" y="4771515"/>
            <a:ext cx="459124" cy="451038"/>
          </a:xfrm>
          <a:custGeom>
            <a:avLst/>
            <a:gdLst/>
            <a:ahLst/>
            <a:cxnLst/>
            <a:rect l="l" t="t" r="r" b="b"/>
            <a:pathLst>
              <a:path w="12392" h="12392" extrusionOk="0">
                <a:moveTo>
                  <a:pt x="6196" y="0"/>
                </a:moveTo>
                <a:cubicBezTo>
                  <a:pt x="2769" y="0"/>
                  <a:pt x="1" y="2782"/>
                  <a:pt x="1" y="6196"/>
                </a:cubicBezTo>
                <a:cubicBezTo>
                  <a:pt x="1" y="9623"/>
                  <a:pt x="2769" y="12392"/>
                  <a:pt x="6196" y="12392"/>
                </a:cubicBezTo>
                <a:cubicBezTo>
                  <a:pt x="9622" y="12392"/>
                  <a:pt x="12392" y="9623"/>
                  <a:pt x="12392" y="6196"/>
                </a:cubicBezTo>
                <a:cubicBezTo>
                  <a:pt x="12392" y="2782"/>
                  <a:pt x="9622" y="0"/>
                  <a:pt x="619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22" name="Google Shape;1122;p32"/>
          <p:cNvGrpSpPr/>
          <p:nvPr/>
        </p:nvGrpSpPr>
        <p:grpSpPr>
          <a:xfrm rot="5400000" flipH="1">
            <a:off x="7938701" y="300274"/>
            <a:ext cx="853880" cy="700201"/>
            <a:chOff x="4762337" y="3944879"/>
            <a:chExt cx="853880" cy="712673"/>
          </a:xfrm>
        </p:grpSpPr>
        <p:sp>
          <p:nvSpPr>
            <p:cNvPr id="1123" name="Google Shape;1123;p32"/>
            <p:cNvSpPr/>
            <p:nvPr/>
          </p:nvSpPr>
          <p:spPr>
            <a:xfrm>
              <a:off x="4762337" y="3949388"/>
              <a:ext cx="93350" cy="95963"/>
            </a:xfrm>
            <a:custGeom>
              <a:avLst/>
              <a:gdLst/>
              <a:ahLst/>
              <a:cxnLst/>
              <a:rect l="l" t="t" r="r" b="b"/>
              <a:pathLst>
                <a:path w="1822" h="1873" extrusionOk="0">
                  <a:moveTo>
                    <a:pt x="920" y="0"/>
                  </a:moveTo>
                  <a:cubicBezTo>
                    <a:pt x="913" y="0"/>
                    <a:pt x="906" y="1"/>
                    <a:pt x="899" y="1"/>
                  </a:cubicBezTo>
                  <a:cubicBezTo>
                    <a:pt x="405" y="1"/>
                    <a:pt x="0" y="419"/>
                    <a:pt x="0" y="936"/>
                  </a:cubicBezTo>
                  <a:cubicBezTo>
                    <a:pt x="0" y="1455"/>
                    <a:pt x="405" y="1872"/>
                    <a:pt x="911" y="1872"/>
                  </a:cubicBezTo>
                  <a:cubicBezTo>
                    <a:pt x="1416" y="1860"/>
                    <a:pt x="1821" y="1442"/>
                    <a:pt x="1821" y="924"/>
                  </a:cubicBezTo>
                  <a:cubicBezTo>
                    <a:pt x="1809" y="413"/>
                    <a:pt x="1416" y="0"/>
                    <a:pt x="9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32"/>
            <p:cNvSpPr/>
            <p:nvPr/>
          </p:nvSpPr>
          <p:spPr>
            <a:xfrm>
              <a:off x="5014361" y="3947492"/>
              <a:ext cx="93965" cy="95912"/>
            </a:xfrm>
            <a:custGeom>
              <a:avLst/>
              <a:gdLst/>
              <a:ahLst/>
              <a:cxnLst/>
              <a:rect l="l" t="t" r="r" b="b"/>
              <a:pathLst>
                <a:path w="1834" h="1872" extrusionOk="0">
                  <a:moveTo>
                    <a:pt x="911" y="0"/>
                  </a:moveTo>
                  <a:cubicBezTo>
                    <a:pt x="405" y="12"/>
                    <a:pt x="0" y="430"/>
                    <a:pt x="0" y="948"/>
                  </a:cubicBezTo>
                  <a:cubicBezTo>
                    <a:pt x="12" y="1460"/>
                    <a:pt x="406" y="1872"/>
                    <a:pt x="901" y="1872"/>
                  </a:cubicBezTo>
                  <a:cubicBezTo>
                    <a:pt x="908" y="1872"/>
                    <a:pt x="916" y="1872"/>
                    <a:pt x="923" y="1872"/>
                  </a:cubicBezTo>
                  <a:cubicBezTo>
                    <a:pt x="1429" y="1872"/>
                    <a:pt x="1833" y="1454"/>
                    <a:pt x="1821" y="936"/>
                  </a:cubicBezTo>
                  <a:cubicBezTo>
                    <a:pt x="1821" y="417"/>
                    <a:pt x="1416" y="0"/>
                    <a:pt x="9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32"/>
            <p:cNvSpPr/>
            <p:nvPr/>
          </p:nvSpPr>
          <p:spPr>
            <a:xfrm>
              <a:off x="5267000" y="3946211"/>
              <a:ext cx="93350" cy="95912"/>
            </a:xfrm>
            <a:custGeom>
              <a:avLst/>
              <a:gdLst/>
              <a:ahLst/>
              <a:cxnLst/>
              <a:rect l="l" t="t" r="r" b="b"/>
              <a:pathLst>
                <a:path w="1822" h="1872" extrusionOk="0">
                  <a:moveTo>
                    <a:pt x="911" y="0"/>
                  </a:moveTo>
                  <a:cubicBezTo>
                    <a:pt x="405" y="0"/>
                    <a:pt x="0" y="430"/>
                    <a:pt x="0" y="936"/>
                  </a:cubicBezTo>
                  <a:cubicBezTo>
                    <a:pt x="0" y="1454"/>
                    <a:pt x="417" y="1871"/>
                    <a:pt x="923" y="1871"/>
                  </a:cubicBezTo>
                  <a:cubicBezTo>
                    <a:pt x="1417" y="1871"/>
                    <a:pt x="1821" y="1454"/>
                    <a:pt x="1821" y="936"/>
                  </a:cubicBezTo>
                  <a:cubicBezTo>
                    <a:pt x="1821" y="417"/>
                    <a:pt x="1403" y="0"/>
                    <a:pt x="9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32"/>
            <p:cNvSpPr/>
            <p:nvPr/>
          </p:nvSpPr>
          <p:spPr>
            <a:xfrm>
              <a:off x="5519639" y="3944879"/>
              <a:ext cx="93350" cy="95963"/>
            </a:xfrm>
            <a:custGeom>
              <a:avLst/>
              <a:gdLst/>
              <a:ahLst/>
              <a:cxnLst/>
              <a:rect l="l" t="t" r="r" b="b"/>
              <a:pathLst>
                <a:path w="1822" h="1873" extrusionOk="0">
                  <a:moveTo>
                    <a:pt x="898" y="1"/>
                  </a:moveTo>
                  <a:cubicBezTo>
                    <a:pt x="405" y="1"/>
                    <a:pt x="1" y="417"/>
                    <a:pt x="1" y="936"/>
                  </a:cubicBezTo>
                  <a:cubicBezTo>
                    <a:pt x="1" y="1454"/>
                    <a:pt x="405" y="1872"/>
                    <a:pt x="911" y="1872"/>
                  </a:cubicBezTo>
                  <a:cubicBezTo>
                    <a:pt x="1417" y="1872"/>
                    <a:pt x="1821" y="1442"/>
                    <a:pt x="1821" y="923"/>
                  </a:cubicBezTo>
                  <a:cubicBezTo>
                    <a:pt x="1808" y="417"/>
                    <a:pt x="1404" y="1"/>
                    <a:pt x="89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32"/>
            <p:cNvSpPr/>
            <p:nvPr/>
          </p:nvSpPr>
          <p:spPr>
            <a:xfrm>
              <a:off x="4763003" y="4153455"/>
              <a:ext cx="93965" cy="95963"/>
            </a:xfrm>
            <a:custGeom>
              <a:avLst/>
              <a:gdLst/>
              <a:ahLst/>
              <a:cxnLst/>
              <a:rect l="l" t="t" r="r" b="b"/>
              <a:pathLst>
                <a:path w="1834" h="1873" extrusionOk="0">
                  <a:moveTo>
                    <a:pt x="934" y="1"/>
                  </a:moveTo>
                  <a:cubicBezTo>
                    <a:pt x="926" y="1"/>
                    <a:pt x="919" y="1"/>
                    <a:pt x="911" y="1"/>
                  </a:cubicBezTo>
                  <a:cubicBezTo>
                    <a:pt x="405" y="1"/>
                    <a:pt x="0" y="418"/>
                    <a:pt x="13" y="937"/>
                  </a:cubicBezTo>
                  <a:cubicBezTo>
                    <a:pt x="13" y="1455"/>
                    <a:pt x="417" y="1872"/>
                    <a:pt x="923" y="1872"/>
                  </a:cubicBezTo>
                  <a:cubicBezTo>
                    <a:pt x="1429" y="1859"/>
                    <a:pt x="1833" y="1443"/>
                    <a:pt x="1821" y="924"/>
                  </a:cubicBezTo>
                  <a:cubicBezTo>
                    <a:pt x="1821" y="414"/>
                    <a:pt x="1429" y="1"/>
                    <a:pt x="93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32"/>
            <p:cNvSpPr/>
            <p:nvPr/>
          </p:nvSpPr>
          <p:spPr>
            <a:xfrm>
              <a:off x="5015642" y="4151508"/>
              <a:ext cx="93350" cy="95963"/>
            </a:xfrm>
            <a:custGeom>
              <a:avLst/>
              <a:gdLst/>
              <a:ahLst/>
              <a:cxnLst/>
              <a:rect l="l" t="t" r="r" b="b"/>
              <a:pathLst>
                <a:path w="1822" h="1873" extrusionOk="0">
                  <a:moveTo>
                    <a:pt x="911" y="1"/>
                  </a:moveTo>
                  <a:cubicBezTo>
                    <a:pt x="405" y="14"/>
                    <a:pt x="1" y="431"/>
                    <a:pt x="1" y="950"/>
                  </a:cubicBezTo>
                  <a:cubicBezTo>
                    <a:pt x="13" y="1459"/>
                    <a:pt x="405" y="1872"/>
                    <a:pt x="900" y="1872"/>
                  </a:cubicBezTo>
                  <a:cubicBezTo>
                    <a:pt x="908" y="1872"/>
                    <a:pt x="915" y="1872"/>
                    <a:pt x="923" y="1872"/>
                  </a:cubicBezTo>
                  <a:cubicBezTo>
                    <a:pt x="1417" y="1872"/>
                    <a:pt x="1821" y="1455"/>
                    <a:pt x="1821" y="936"/>
                  </a:cubicBezTo>
                  <a:cubicBezTo>
                    <a:pt x="1821" y="418"/>
                    <a:pt x="1404" y="1"/>
                    <a:pt x="9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32"/>
            <p:cNvSpPr/>
            <p:nvPr/>
          </p:nvSpPr>
          <p:spPr>
            <a:xfrm>
              <a:off x="5268281" y="4150227"/>
              <a:ext cx="93350" cy="95912"/>
            </a:xfrm>
            <a:custGeom>
              <a:avLst/>
              <a:gdLst/>
              <a:ahLst/>
              <a:cxnLst/>
              <a:rect l="l" t="t" r="r" b="b"/>
              <a:pathLst>
                <a:path w="1822" h="1872" extrusionOk="0">
                  <a:moveTo>
                    <a:pt x="898" y="0"/>
                  </a:moveTo>
                  <a:cubicBezTo>
                    <a:pt x="405" y="0"/>
                    <a:pt x="1" y="430"/>
                    <a:pt x="1" y="949"/>
                  </a:cubicBezTo>
                  <a:cubicBezTo>
                    <a:pt x="1" y="1455"/>
                    <a:pt x="418" y="1872"/>
                    <a:pt x="911" y="1872"/>
                  </a:cubicBezTo>
                  <a:cubicBezTo>
                    <a:pt x="1417" y="1872"/>
                    <a:pt x="1822" y="1455"/>
                    <a:pt x="1822" y="936"/>
                  </a:cubicBezTo>
                  <a:cubicBezTo>
                    <a:pt x="1822" y="418"/>
                    <a:pt x="1404" y="0"/>
                    <a:pt x="8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32"/>
            <p:cNvSpPr/>
            <p:nvPr/>
          </p:nvSpPr>
          <p:spPr>
            <a:xfrm>
              <a:off x="5520254" y="4148946"/>
              <a:ext cx="94016" cy="95912"/>
            </a:xfrm>
            <a:custGeom>
              <a:avLst/>
              <a:gdLst/>
              <a:ahLst/>
              <a:cxnLst/>
              <a:rect l="l" t="t" r="r" b="b"/>
              <a:pathLst>
                <a:path w="1835" h="1872" extrusionOk="0">
                  <a:moveTo>
                    <a:pt x="911" y="0"/>
                  </a:moveTo>
                  <a:cubicBezTo>
                    <a:pt x="405" y="0"/>
                    <a:pt x="1" y="418"/>
                    <a:pt x="14" y="936"/>
                  </a:cubicBezTo>
                  <a:cubicBezTo>
                    <a:pt x="14" y="1455"/>
                    <a:pt x="419" y="1871"/>
                    <a:pt x="924" y="1871"/>
                  </a:cubicBezTo>
                  <a:cubicBezTo>
                    <a:pt x="1430" y="1871"/>
                    <a:pt x="1835" y="1442"/>
                    <a:pt x="1822" y="924"/>
                  </a:cubicBezTo>
                  <a:cubicBezTo>
                    <a:pt x="1822" y="418"/>
                    <a:pt x="1417" y="0"/>
                    <a:pt x="9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32"/>
            <p:cNvSpPr/>
            <p:nvPr/>
          </p:nvSpPr>
          <p:spPr>
            <a:xfrm>
              <a:off x="4764284" y="4357522"/>
              <a:ext cx="93350" cy="95912"/>
            </a:xfrm>
            <a:custGeom>
              <a:avLst/>
              <a:gdLst/>
              <a:ahLst/>
              <a:cxnLst/>
              <a:rect l="l" t="t" r="r" b="b"/>
              <a:pathLst>
                <a:path w="1822" h="1872" extrusionOk="0">
                  <a:moveTo>
                    <a:pt x="933" y="0"/>
                  </a:moveTo>
                  <a:cubicBezTo>
                    <a:pt x="925" y="0"/>
                    <a:pt x="918" y="0"/>
                    <a:pt x="911" y="0"/>
                  </a:cubicBezTo>
                  <a:cubicBezTo>
                    <a:pt x="405" y="0"/>
                    <a:pt x="1" y="418"/>
                    <a:pt x="1" y="936"/>
                  </a:cubicBezTo>
                  <a:cubicBezTo>
                    <a:pt x="13" y="1455"/>
                    <a:pt x="417" y="1872"/>
                    <a:pt x="923" y="1872"/>
                  </a:cubicBezTo>
                  <a:cubicBezTo>
                    <a:pt x="1417" y="1860"/>
                    <a:pt x="1821" y="1442"/>
                    <a:pt x="1821" y="924"/>
                  </a:cubicBezTo>
                  <a:cubicBezTo>
                    <a:pt x="1821" y="412"/>
                    <a:pt x="1428" y="0"/>
                    <a:pt x="9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32"/>
            <p:cNvSpPr/>
            <p:nvPr/>
          </p:nvSpPr>
          <p:spPr>
            <a:xfrm>
              <a:off x="5016923" y="4355626"/>
              <a:ext cx="93350" cy="95912"/>
            </a:xfrm>
            <a:custGeom>
              <a:avLst/>
              <a:gdLst/>
              <a:ahLst/>
              <a:cxnLst/>
              <a:rect l="l" t="t" r="r" b="b"/>
              <a:pathLst>
                <a:path w="1822" h="1872" extrusionOk="0">
                  <a:moveTo>
                    <a:pt x="911" y="0"/>
                  </a:moveTo>
                  <a:cubicBezTo>
                    <a:pt x="406" y="12"/>
                    <a:pt x="1" y="430"/>
                    <a:pt x="1" y="948"/>
                  </a:cubicBezTo>
                  <a:cubicBezTo>
                    <a:pt x="1" y="1459"/>
                    <a:pt x="406" y="1872"/>
                    <a:pt x="890" y="1872"/>
                  </a:cubicBezTo>
                  <a:cubicBezTo>
                    <a:pt x="897" y="1872"/>
                    <a:pt x="904" y="1872"/>
                    <a:pt x="911" y="1871"/>
                  </a:cubicBezTo>
                  <a:cubicBezTo>
                    <a:pt x="1417" y="1871"/>
                    <a:pt x="1822" y="1454"/>
                    <a:pt x="1822" y="936"/>
                  </a:cubicBezTo>
                  <a:cubicBezTo>
                    <a:pt x="1822" y="417"/>
                    <a:pt x="1404" y="0"/>
                    <a:pt x="9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32"/>
            <p:cNvSpPr/>
            <p:nvPr/>
          </p:nvSpPr>
          <p:spPr>
            <a:xfrm>
              <a:off x="5269613" y="4354294"/>
              <a:ext cx="93299" cy="95963"/>
            </a:xfrm>
            <a:custGeom>
              <a:avLst/>
              <a:gdLst/>
              <a:ahLst/>
              <a:cxnLst/>
              <a:rect l="l" t="t" r="r" b="b"/>
              <a:pathLst>
                <a:path w="1821" h="1873" extrusionOk="0">
                  <a:moveTo>
                    <a:pt x="897" y="1"/>
                  </a:moveTo>
                  <a:cubicBezTo>
                    <a:pt x="405" y="1"/>
                    <a:pt x="0" y="431"/>
                    <a:pt x="0" y="949"/>
                  </a:cubicBezTo>
                  <a:cubicBezTo>
                    <a:pt x="0" y="1454"/>
                    <a:pt x="405" y="1872"/>
                    <a:pt x="910" y="1872"/>
                  </a:cubicBezTo>
                  <a:cubicBezTo>
                    <a:pt x="1416" y="1872"/>
                    <a:pt x="1821" y="1454"/>
                    <a:pt x="1821" y="936"/>
                  </a:cubicBezTo>
                  <a:cubicBezTo>
                    <a:pt x="1808" y="418"/>
                    <a:pt x="1403" y="1"/>
                    <a:pt x="89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32"/>
            <p:cNvSpPr/>
            <p:nvPr/>
          </p:nvSpPr>
          <p:spPr>
            <a:xfrm>
              <a:off x="5521586" y="4353013"/>
              <a:ext cx="93965" cy="95912"/>
            </a:xfrm>
            <a:custGeom>
              <a:avLst/>
              <a:gdLst/>
              <a:ahLst/>
              <a:cxnLst/>
              <a:rect l="l" t="t" r="r" b="b"/>
              <a:pathLst>
                <a:path w="1834" h="1872" extrusionOk="0">
                  <a:moveTo>
                    <a:pt x="910" y="0"/>
                  </a:moveTo>
                  <a:cubicBezTo>
                    <a:pt x="405" y="0"/>
                    <a:pt x="0" y="430"/>
                    <a:pt x="0" y="936"/>
                  </a:cubicBezTo>
                  <a:cubicBezTo>
                    <a:pt x="13" y="1454"/>
                    <a:pt x="418" y="1872"/>
                    <a:pt x="924" y="1872"/>
                  </a:cubicBezTo>
                  <a:cubicBezTo>
                    <a:pt x="1429" y="1872"/>
                    <a:pt x="1834" y="1442"/>
                    <a:pt x="1821" y="936"/>
                  </a:cubicBezTo>
                  <a:cubicBezTo>
                    <a:pt x="1821" y="417"/>
                    <a:pt x="1416" y="0"/>
                    <a:pt x="91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32"/>
            <p:cNvSpPr/>
            <p:nvPr/>
          </p:nvSpPr>
          <p:spPr>
            <a:xfrm>
              <a:off x="4765616" y="4561589"/>
              <a:ext cx="93299" cy="95963"/>
            </a:xfrm>
            <a:custGeom>
              <a:avLst/>
              <a:gdLst/>
              <a:ahLst/>
              <a:cxnLst/>
              <a:rect l="l" t="t" r="r" b="b"/>
              <a:pathLst>
                <a:path w="1821" h="1873" extrusionOk="0">
                  <a:moveTo>
                    <a:pt x="933" y="1"/>
                  </a:moveTo>
                  <a:cubicBezTo>
                    <a:pt x="925" y="1"/>
                    <a:pt x="918" y="1"/>
                    <a:pt x="910" y="1"/>
                  </a:cubicBezTo>
                  <a:cubicBezTo>
                    <a:pt x="405" y="1"/>
                    <a:pt x="0" y="418"/>
                    <a:pt x="0" y="937"/>
                  </a:cubicBezTo>
                  <a:cubicBezTo>
                    <a:pt x="0" y="1454"/>
                    <a:pt x="417" y="1872"/>
                    <a:pt x="923" y="1872"/>
                  </a:cubicBezTo>
                  <a:cubicBezTo>
                    <a:pt x="1416" y="1859"/>
                    <a:pt x="1821" y="1442"/>
                    <a:pt x="1821" y="923"/>
                  </a:cubicBezTo>
                  <a:cubicBezTo>
                    <a:pt x="1821" y="413"/>
                    <a:pt x="1416" y="1"/>
                    <a:pt x="93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32"/>
            <p:cNvSpPr/>
            <p:nvPr/>
          </p:nvSpPr>
          <p:spPr>
            <a:xfrm>
              <a:off x="5018255" y="4559642"/>
              <a:ext cx="93299" cy="95963"/>
            </a:xfrm>
            <a:custGeom>
              <a:avLst/>
              <a:gdLst/>
              <a:ahLst/>
              <a:cxnLst/>
              <a:rect l="l" t="t" r="r" b="b"/>
              <a:pathLst>
                <a:path w="1821" h="1873" extrusionOk="0">
                  <a:moveTo>
                    <a:pt x="897" y="0"/>
                  </a:moveTo>
                  <a:cubicBezTo>
                    <a:pt x="405" y="14"/>
                    <a:pt x="0" y="430"/>
                    <a:pt x="0" y="949"/>
                  </a:cubicBezTo>
                  <a:cubicBezTo>
                    <a:pt x="0" y="1459"/>
                    <a:pt x="392" y="1872"/>
                    <a:pt x="887" y="1872"/>
                  </a:cubicBezTo>
                  <a:cubicBezTo>
                    <a:pt x="895" y="1872"/>
                    <a:pt x="903" y="1872"/>
                    <a:pt x="911" y="1872"/>
                  </a:cubicBezTo>
                  <a:cubicBezTo>
                    <a:pt x="1416" y="1872"/>
                    <a:pt x="1821" y="1455"/>
                    <a:pt x="1821" y="936"/>
                  </a:cubicBezTo>
                  <a:cubicBezTo>
                    <a:pt x="1808" y="418"/>
                    <a:pt x="1403" y="0"/>
                    <a:pt x="89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32"/>
            <p:cNvSpPr/>
            <p:nvPr/>
          </p:nvSpPr>
          <p:spPr>
            <a:xfrm>
              <a:off x="5270228" y="4558361"/>
              <a:ext cx="94016" cy="95912"/>
            </a:xfrm>
            <a:custGeom>
              <a:avLst/>
              <a:gdLst/>
              <a:ahLst/>
              <a:cxnLst/>
              <a:rect l="l" t="t" r="r" b="b"/>
              <a:pathLst>
                <a:path w="1835" h="1872" extrusionOk="0">
                  <a:moveTo>
                    <a:pt x="911" y="0"/>
                  </a:moveTo>
                  <a:cubicBezTo>
                    <a:pt x="405" y="0"/>
                    <a:pt x="0" y="430"/>
                    <a:pt x="13" y="949"/>
                  </a:cubicBezTo>
                  <a:cubicBezTo>
                    <a:pt x="13" y="1455"/>
                    <a:pt x="418" y="1871"/>
                    <a:pt x="924" y="1871"/>
                  </a:cubicBezTo>
                  <a:cubicBezTo>
                    <a:pt x="1429" y="1871"/>
                    <a:pt x="1834" y="1455"/>
                    <a:pt x="1821" y="936"/>
                  </a:cubicBezTo>
                  <a:cubicBezTo>
                    <a:pt x="1821" y="418"/>
                    <a:pt x="1416" y="0"/>
                    <a:pt x="9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32"/>
            <p:cNvSpPr/>
            <p:nvPr/>
          </p:nvSpPr>
          <p:spPr>
            <a:xfrm>
              <a:off x="5522867" y="4557029"/>
              <a:ext cx="93350" cy="95963"/>
            </a:xfrm>
            <a:custGeom>
              <a:avLst/>
              <a:gdLst/>
              <a:ahLst/>
              <a:cxnLst/>
              <a:rect l="l" t="t" r="r" b="b"/>
              <a:pathLst>
                <a:path w="1822" h="1873" extrusionOk="0">
                  <a:moveTo>
                    <a:pt x="911" y="1"/>
                  </a:moveTo>
                  <a:cubicBezTo>
                    <a:pt x="405" y="1"/>
                    <a:pt x="0" y="431"/>
                    <a:pt x="0" y="937"/>
                  </a:cubicBezTo>
                  <a:cubicBezTo>
                    <a:pt x="0" y="1455"/>
                    <a:pt x="418" y="1872"/>
                    <a:pt x="924" y="1872"/>
                  </a:cubicBezTo>
                  <a:cubicBezTo>
                    <a:pt x="1416" y="1872"/>
                    <a:pt x="1821" y="1442"/>
                    <a:pt x="1821" y="937"/>
                  </a:cubicBezTo>
                  <a:cubicBezTo>
                    <a:pt x="1821" y="419"/>
                    <a:pt x="1404" y="1"/>
                    <a:pt x="91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39" name="Google Shape;1139;p32"/>
          <p:cNvGrpSpPr/>
          <p:nvPr/>
        </p:nvGrpSpPr>
        <p:grpSpPr>
          <a:xfrm rot="-1845525" flipH="1">
            <a:off x="7990621" y="4309307"/>
            <a:ext cx="1835323" cy="1375430"/>
            <a:chOff x="4740306" y="3067027"/>
            <a:chExt cx="1243217" cy="923664"/>
          </a:xfrm>
        </p:grpSpPr>
        <p:sp>
          <p:nvSpPr>
            <p:cNvPr id="1140" name="Google Shape;1140;p32"/>
            <p:cNvSpPr/>
            <p:nvPr/>
          </p:nvSpPr>
          <p:spPr>
            <a:xfrm>
              <a:off x="4880228" y="3131173"/>
              <a:ext cx="1103294" cy="859518"/>
            </a:xfrm>
            <a:custGeom>
              <a:avLst/>
              <a:gdLst/>
              <a:ahLst/>
              <a:cxnLst/>
              <a:rect l="l" t="t" r="r" b="b"/>
              <a:pathLst>
                <a:path w="21534" h="16776" extrusionOk="0">
                  <a:moveTo>
                    <a:pt x="8240" y="1"/>
                  </a:moveTo>
                  <a:cubicBezTo>
                    <a:pt x="5341" y="1"/>
                    <a:pt x="2330" y="1398"/>
                    <a:pt x="1088" y="4010"/>
                  </a:cubicBezTo>
                  <a:cubicBezTo>
                    <a:pt x="1" y="6273"/>
                    <a:pt x="456" y="9118"/>
                    <a:pt x="1973" y="11115"/>
                  </a:cubicBezTo>
                  <a:cubicBezTo>
                    <a:pt x="2378" y="11660"/>
                    <a:pt x="2871" y="12165"/>
                    <a:pt x="3490" y="12469"/>
                  </a:cubicBezTo>
                  <a:cubicBezTo>
                    <a:pt x="4060" y="12747"/>
                    <a:pt x="4704" y="12835"/>
                    <a:pt x="5349" y="12848"/>
                  </a:cubicBezTo>
                  <a:cubicBezTo>
                    <a:pt x="5492" y="12854"/>
                    <a:pt x="5635" y="12856"/>
                    <a:pt x="5779" y="12856"/>
                  </a:cubicBezTo>
                  <a:cubicBezTo>
                    <a:pt x="6892" y="12856"/>
                    <a:pt x="8041" y="12712"/>
                    <a:pt x="9151" y="12712"/>
                  </a:cubicBezTo>
                  <a:cubicBezTo>
                    <a:pt x="10228" y="12712"/>
                    <a:pt x="11268" y="12847"/>
                    <a:pt x="12202" y="13379"/>
                  </a:cubicBezTo>
                  <a:cubicBezTo>
                    <a:pt x="13757" y="14264"/>
                    <a:pt x="14693" y="16122"/>
                    <a:pt x="16412" y="16641"/>
                  </a:cubicBezTo>
                  <a:cubicBezTo>
                    <a:pt x="16708" y="16732"/>
                    <a:pt x="17013" y="16775"/>
                    <a:pt x="17318" y="16775"/>
                  </a:cubicBezTo>
                  <a:cubicBezTo>
                    <a:pt x="18410" y="16775"/>
                    <a:pt x="19510" y="16227"/>
                    <a:pt x="20231" y="15377"/>
                  </a:cubicBezTo>
                  <a:cubicBezTo>
                    <a:pt x="21154" y="14302"/>
                    <a:pt x="21534" y="12835"/>
                    <a:pt x="21521" y="11419"/>
                  </a:cubicBezTo>
                  <a:cubicBezTo>
                    <a:pt x="21470" y="5451"/>
                    <a:pt x="14403" y="469"/>
                    <a:pt x="8927" y="27"/>
                  </a:cubicBezTo>
                  <a:cubicBezTo>
                    <a:pt x="8699" y="9"/>
                    <a:pt x="8470" y="1"/>
                    <a:pt x="82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32"/>
            <p:cNvSpPr/>
            <p:nvPr/>
          </p:nvSpPr>
          <p:spPr>
            <a:xfrm>
              <a:off x="4740306" y="3067027"/>
              <a:ext cx="561074" cy="520957"/>
            </a:xfrm>
            <a:custGeom>
              <a:avLst/>
              <a:gdLst/>
              <a:ahLst/>
              <a:cxnLst/>
              <a:rect l="l" t="t" r="r" b="b"/>
              <a:pathLst>
                <a:path w="10951" h="10168" extrusionOk="0">
                  <a:moveTo>
                    <a:pt x="10719" y="0"/>
                  </a:moveTo>
                  <a:cubicBezTo>
                    <a:pt x="10712" y="0"/>
                    <a:pt x="10705" y="1"/>
                    <a:pt x="10697" y="2"/>
                  </a:cubicBezTo>
                  <a:cubicBezTo>
                    <a:pt x="10621" y="2"/>
                    <a:pt x="10559" y="65"/>
                    <a:pt x="10559" y="153"/>
                  </a:cubicBezTo>
                  <a:cubicBezTo>
                    <a:pt x="10647" y="2518"/>
                    <a:pt x="9382" y="4983"/>
                    <a:pt x="7170" y="6753"/>
                  </a:cubicBezTo>
                  <a:cubicBezTo>
                    <a:pt x="4995" y="8486"/>
                    <a:pt x="2264" y="9333"/>
                    <a:pt x="127" y="9864"/>
                  </a:cubicBezTo>
                  <a:cubicBezTo>
                    <a:pt x="51" y="9889"/>
                    <a:pt x="0" y="9965"/>
                    <a:pt x="14" y="10054"/>
                  </a:cubicBezTo>
                  <a:cubicBezTo>
                    <a:pt x="39" y="10117"/>
                    <a:pt x="102" y="10167"/>
                    <a:pt x="165" y="10167"/>
                  </a:cubicBezTo>
                  <a:cubicBezTo>
                    <a:pt x="177" y="10167"/>
                    <a:pt x="191" y="10167"/>
                    <a:pt x="203" y="10155"/>
                  </a:cubicBezTo>
                  <a:cubicBezTo>
                    <a:pt x="2365" y="9611"/>
                    <a:pt x="5134" y="8751"/>
                    <a:pt x="7359" y="6981"/>
                  </a:cubicBezTo>
                  <a:cubicBezTo>
                    <a:pt x="9648" y="5160"/>
                    <a:pt x="10950" y="2606"/>
                    <a:pt x="10849" y="141"/>
                  </a:cubicBezTo>
                  <a:cubicBezTo>
                    <a:pt x="10849" y="60"/>
                    <a:pt x="10796" y="0"/>
                    <a:pt x="1071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32"/>
            <p:cNvSpPr/>
            <p:nvPr/>
          </p:nvSpPr>
          <p:spPr>
            <a:xfrm>
              <a:off x="5058597" y="3472140"/>
              <a:ext cx="854497" cy="418334"/>
            </a:xfrm>
            <a:custGeom>
              <a:avLst/>
              <a:gdLst/>
              <a:ahLst/>
              <a:cxnLst/>
              <a:rect l="l" t="t" r="r" b="b"/>
              <a:pathLst>
                <a:path w="16678" h="8165" extrusionOk="0">
                  <a:moveTo>
                    <a:pt x="12310" y="1"/>
                  </a:moveTo>
                  <a:cubicBezTo>
                    <a:pt x="8325" y="1"/>
                    <a:pt x="4343" y="1719"/>
                    <a:pt x="1732" y="4775"/>
                  </a:cubicBezTo>
                  <a:cubicBezTo>
                    <a:pt x="771" y="5888"/>
                    <a:pt x="215" y="6937"/>
                    <a:pt x="13" y="7987"/>
                  </a:cubicBezTo>
                  <a:cubicBezTo>
                    <a:pt x="1" y="8075"/>
                    <a:pt x="51" y="8151"/>
                    <a:pt x="127" y="8164"/>
                  </a:cubicBezTo>
                  <a:lnTo>
                    <a:pt x="164" y="8164"/>
                  </a:lnTo>
                  <a:cubicBezTo>
                    <a:pt x="228" y="8164"/>
                    <a:pt x="291" y="8114"/>
                    <a:pt x="304" y="8050"/>
                  </a:cubicBezTo>
                  <a:cubicBezTo>
                    <a:pt x="493" y="7051"/>
                    <a:pt x="1037" y="6040"/>
                    <a:pt x="1960" y="4965"/>
                  </a:cubicBezTo>
                  <a:cubicBezTo>
                    <a:pt x="4508" y="1980"/>
                    <a:pt x="8411" y="301"/>
                    <a:pt x="12315" y="301"/>
                  </a:cubicBezTo>
                  <a:cubicBezTo>
                    <a:pt x="13718" y="301"/>
                    <a:pt x="15122" y="518"/>
                    <a:pt x="16463" y="969"/>
                  </a:cubicBezTo>
                  <a:cubicBezTo>
                    <a:pt x="16479" y="974"/>
                    <a:pt x="16495" y="977"/>
                    <a:pt x="16511" y="977"/>
                  </a:cubicBezTo>
                  <a:cubicBezTo>
                    <a:pt x="16572" y="977"/>
                    <a:pt x="16632" y="939"/>
                    <a:pt x="16652" y="868"/>
                  </a:cubicBezTo>
                  <a:cubicBezTo>
                    <a:pt x="16678" y="792"/>
                    <a:pt x="16640" y="716"/>
                    <a:pt x="16564" y="691"/>
                  </a:cubicBezTo>
                  <a:cubicBezTo>
                    <a:pt x="15189" y="225"/>
                    <a:pt x="13749" y="1"/>
                    <a:pt x="123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43" name="Google Shape;1143;p32"/>
          <p:cNvSpPr/>
          <p:nvPr/>
        </p:nvSpPr>
        <p:spPr>
          <a:xfrm rot="-8069464" flipH="1">
            <a:off x="-2870723" y="-2175296"/>
            <a:ext cx="4603551" cy="4638157"/>
          </a:xfrm>
          <a:custGeom>
            <a:avLst/>
            <a:gdLst/>
            <a:ahLst/>
            <a:cxnLst/>
            <a:rect l="l" t="t" r="r" b="b"/>
            <a:pathLst>
              <a:path w="50285" h="50663" extrusionOk="0">
                <a:moveTo>
                  <a:pt x="17481" y="0"/>
                </a:moveTo>
                <a:cubicBezTo>
                  <a:pt x="14014" y="0"/>
                  <a:pt x="10606" y="711"/>
                  <a:pt x="7612" y="2298"/>
                </a:cubicBezTo>
                <a:cubicBezTo>
                  <a:pt x="3300" y="4586"/>
                  <a:pt x="0" y="9163"/>
                  <a:pt x="164" y="14057"/>
                </a:cubicBezTo>
                <a:cubicBezTo>
                  <a:pt x="380" y="20126"/>
                  <a:pt x="5475" y="24805"/>
                  <a:pt x="10495" y="28218"/>
                </a:cubicBezTo>
                <a:cubicBezTo>
                  <a:pt x="15502" y="31632"/>
                  <a:pt x="21153" y="34894"/>
                  <a:pt x="23645" y="40433"/>
                </a:cubicBezTo>
                <a:cubicBezTo>
                  <a:pt x="24972" y="43403"/>
                  <a:pt x="25376" y="46982"/>
                  <a:pt x="27855" y="49093"/>
                </a:cubicBezTo>
                <a:cubicBezTo>
                  <a:pt x="29152" y="50197"/>
                  <a:pt x="30783" y="50663"/>
                  <a:pt x="32476" y="50663"/>
                </a:cubicBezTo>
                <a:cubicBezTo>
                  <a:pt x="34429" y="50663"/>
                  <a:pt x="36465" y="50043"/>
                  <a:pt x="38172" y="49068"/>
                </a:cubicBezTo>
                <a:cubicBezTo>
                  <a:pt x="40094" y="47968"/>
                  <a:pt x="41852" y="46401"/>
                  <a:pt x="42623" y="44327"/>
                </a:cubicBezTo>
                <a:cubicBezTo>
                  <a:pt x="44292" y="39901"/>
                  <a:pt x="41068" y="34856"/>
                  <a:pt x="42358" y="30304"/>
                </a:cubicBezTo>
                <a:cubicBezTo>
                  <a:pt x="43053" y="27864"/>
                  <a:pt x="44949" y="25968"/>
                  <a:pt x="45999" y="23653"/>
                </a:cubicBezTo>
                <a:cubicBezTo>
                  <a:pt x="50285" y="14170"/>
                  <a:pt x="39728" y="9455"/>
                  <a:pt x="33519" y="5067"/>
                </a:cubicBezTo>
                <a:cubicBezTo>
                  <a:pt x="29092" y="1940"/>
                  <a:pt x="23208" y="0"/>
                  <a:pt x="174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44" name="Google Shape;1144;p32"/>
          <p:cNvGrpSpPr/>
          <p:nvPr/>
        </p:nvGrpSpPr>
        <p:grpSpPr>
          <a:xfrm rot="1168823" flipH="1">
            <a:off x="1573131" y="4812726"/>
            <a:ext cx="1067212" cy="368613"/>
            <a:chOff x="1497687" y="-1236804"/>
            <a:chExt cx="1084064" cy="369302"/>
          </a:xfrm>
        </p:grpSpPr>
        <p:sp>
          <p:nvSpPr>
            <p:cNvPr id="1145" name="Google Shape;1145;p32"/>
            <p:cNvSpPr/>
            <p:nvPr/>
          </p:nvSpPr>
          <p:spPr>
            <a:xfrm rot="5400000">
              <a:off x="2446952" y="-1151499"/>
              <a:ext cx="134799" cy="134799"/>
            </a:xfrm>
            <a:custGeom>
              <a:avLst/>
              <a:gdLst/>
              <a:ahLst/>
              <a:cxnLst/>
              <a:rect l="l" t="t" r="r" b="b"/>
              <a:pathLst>
                <a:path w="2631" h="2631" extrusionOk="0">
                  <a:moveTo>
                    <a:pt x="1315" y="292"/>
                  </a:moveTo>
                  <a:cubicBezTo>
                    <a:pt x="1884" y="292"/>
                    <a:pt x="2339" y="747"/>
                    <a:pt x="2339" y="1316"/>
                  </a:cubicBezTo>
                  <a:cubicBezTo>
                    <a:pt x="2339" y="1872"/>
                    <a:pt x="1884" y="2327"/>
                    <a:pt x="1315" y="2327"/>
                  </a:cubicBezTo>
                  <a:cubicBezTo>
                    <a:pt x="759" y="2327"/>
                    <a:pt x="304" y="1872"/>
                    <a:pt x="304" y="1316"/>
                  </a:cubicBezTo>
                  <a:cubicBezTo>
                    <a:pt x="304" y="747"/>
                    <a:pt x="759" y="292"/>
                    <a:pt x="1315" y="292"/>
                  </a:cubicBezTo>
                  <a:close/>
                  <a:moveTo>
                    <a:pt x="1315" y="1"/>
                  </a:moveTo>
                  <a:cubicBezTo>
                    <a:pt x="594" y="1"/>
                    <a:pt x="0" y="582"/>
                    <a:pt x="0" y="1316"/>
                  </a:cubicBezTo>
                  <a:cubicBezTo>
                    <a:pt x="0" y="2037"/>
                    <a:pt x="594" y="2631"/>
                    <a:pt x="1315" y="2631"/>
                  </a:cubicBezTo>
                  <a:cubicBezTo>
                    <a:pt x="2048" y="2631"/>
                    <a:pt x="2630" y="2037"/>
                    <a:pt x="2630" y="1316"/>
                  </a:cubicBezTo>
                  <a:cubicBezTo>
                    <a:pt x="2630" y="582"/>
                    <a:pt x="2048" y="1"/>
                    <a:pt x="131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32"/>
            <p:cNvSpPr/>
            <p:nvPr/>
          </p:nvSpPr>
          <p:spPr>
            <a:xfrm rot="5400000">
              <a:off x="2180532" y="-1017019"/>
              <a:ext cx="108874" cy="109489"/>
            </a:xfrm>
            <a:custGeom>
              <a:avLst/>
              <a:gdLst/>
              <a:ahLst/>
              <a:cxnLst/>
              <a:rect l="l" t="t" r="r" b="b"/>
              <a:pathLst>
                <a:path w="2125" h="2137" extrusionOk="0">
                  <a:moveTo>
                    <a:pt x="1062" y="1"/>
                  </a:moveTo>
                  <a:cubicBezTo>
                    <a:pt x="467" y="1"/>
                    <a:pt x="0" y="481"/>
                    <a:pt x="0" y="1063"/>
                  </a:cubicBezTo>
                  <a:cubicBezTo>
                    <a:pt x="0" y="1657"/>
                    <a:pt x="467" y="2137"/>
                    <a:pt x="1062" y="2137"/>
                  </a:cubicBezTo>
                  <a:cubicBezTo>
                    <a:pt x="1656" y="2137"/>
                    <a:pt x="2124" y="1657"/>
                    <a:pt x="2124" y="1063"/>
                  </a:cubicBezTo>
                  <a:cubicBezTo>
                    <a:pt x="2124" y="481"/>
                    <a:pt x="1656" y="1"/>
                    <a:pt x="106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32"/>
            <p:cNvSpPr/>
            <p:nvPr/>
          </p:nvSpPr>
          <p:spPr>
            <a:xfrm rot="5400000">
              <a:off x="1497995" y="-1237111"/>
              <a:ext cx="369302" cy="369917"/>
            </a:xfrm>
            <a:custGeom>
              <a:avLst/>
              <a:gdLst/>
              <a:ahLst/>
              <a:cxnLst/>
              <a:rect l="l" t="t" r="r" b="b"/>
              <a:pathLst>
                <a:path w="7208" h="7220" extrusionOk="0">
                  <a:moveTo>
                    <a:pt x="3603" y="304"/>
                  </a:moveTo>
                  <a:cubicBezTo>
                    <a:pt x="5437" y="304"/>
                    <a:pt x="6916" y="1783"/>
                    <a:pt x="6916" y="3604"/>
                  </a:cubicBezTo>
                  <a:cubicBezTo>
                    <a:pt x="6916" y="5438"/>
                    <a:pt x="5437" y="6916"/>
                    <a:pt x="3603" y="6916"/>
                  </a:cubicBezTo>
                  <a:cubicBezTo>
                    <a:pt x="1783" y="6916"/>
                    <a:pt x="304" y="5438"/>
                    <a:pt x="304" y="3604"/>
                  </a:cubicBezTo>
                  <a:cubicBezTo>
                    <a:pt x="304" y="1783"/>
                    <a:pt x="1783" y="304"/>
                    <a:pt x="3603" y="304"/>
                  </a:cubicBezTo>
                  <a:close/>
                  <a:moveTo>
                    <a:pt x="3603" y="1"/>
                  </a:moveTo>
                  <a:cubicBezTo>
                    <a:pt x="1619" y="1"/>
                    <a:pt x="0" y="1619"/>
                    <a:pt x="0" y="3604"/>
                  </a:cubicBezTo>
                  <a:cubicBezTo>
                    <a:pt x="0" y="5601"/>
                    <a:pt x="1619" y="7220"/>
                    <a:pt x="3603" y="7220"/>
                  </a:cubicBezTo>
                  <a:cubicBezTo>
                    <a:pt x="5601" y="7220"/>
                    <a:pt x="7207" y="5601"/>
                    <a:pt x="7207" y="3604"/>
                  </a:cubicBezTo>
                  <a:cubicBezTo>
                    <a:pt x="7207" y="1619"/>
                    <a:pt x="5601" y="1"/>
                    <a:pt x="36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48" name="Google Shape;1148;p32"/>
          <p:cNvSpPr/>
          <p:nvPr/>
        </p:nvSpPr>
        <p:spPr>
          <a:xfrm rot="-5400000" flipH="1">
            <a:off x="1168413" y="-64094"/>
            <a:ext cx="929044" cy="779449"/>
          </a:xfrm>
          <a:custGeom>
            <a:avLst/>
            <a:gdLst/>
            <a:ahLst/>
            <a:cxnLst/>
            <a:rect l="l" t="t" r="r" b="b"/>
            <a:pathLst>
              <a:path w="18133" h="15486" extrusionOk="0">
                <a:moveTo>
                  <a:pt x="10767" y="296"/>
                </a:moveTo>
                <a:cubicBezTo>
                  <a:pt x="12218" y="296"/>
                  <a:pt x="13647" y="622"/>
                  <a:pt x="14946" y="1261"/>
                </a:cubicBezTo>
                <a:cubicBezTo>
                  <a:pt x="16337" y="1944"/>
                  <a:pt x="17285" y="3094"/>
                  <a:pt x="17563" y="4409"/>
                </a:cubicBezTo>
                <a:cubicBezTo>
                  <a:pt x="17816" y="5623"/>
                  <a:pt x="17475" y="6875"/>
                  <a:pt x="16590" y="7937"/>
                </a:cubicBezTo>
                <a:cubicBezTo>
                  <a:pt x="15919" y="8733"/>
                  <a:pt x="15059" y="9391"/>
                  <a:pt x="14225" y="10011"/>
                </a:cubicBezTo>
                <a:cubicBezTo>
                  <a:pt x="13631" y="10478"/>
                  <a:pt x="12999" y="10947"/>
                  <a:pt x="12443" y="11478"/>
                </a:cubicBezTo>
                <a:cubicBezTo>
                  <a:pt x="12328" y="11591"/>
                  <a:pt x="12215" y="11705"/>
                  <a:pt x="12089" y="11819"/>
                </a:cubicBezTo>
                <a:cubicBezTo>
                  <a:pt x="10381" y="13475"/>
                  <a:pt x="8611" y="15182"/>
                  <a:pt x="6335" y="15182"/>
                </a:cubicBezTo>
                <a:cubicBezTo>
                  <a:pt x="5753" y="15182"/>
                  <a:pt x="5134" y="15069"/>
                  <a:pt x="4489" y="14816"/>
                </a:cubicBezTo>
                <a:cubicBezTo>
                  <a:pt x="2643" y="14120"/>
                  <a:pt x="1404" y="12906"/>
                  <a:pt x="911" y="11288"/>
                </a:cubicBezTo>
                <a:cubicBezTo>
                  <a:pt x="316" y="9379"/>
                  <a:pt x="822" y="6989"/>
                  <a:pt x="2264" y="4890"/>
                </a:cubicBezTo>
                <a:cubicBezTo>
                  <a:pt x="4034" y="2336"/>
                  <a:pt x="6879" y="641"/>
                  <a:pt x="9863" y="338"/>
                </a:cubicBezTo>
                <a:cubicBezTo>
                  <a:pt x="10165" y="310"/>
                  <a:pt x="10466" y="296"/>
                  <a:pt x="10767" y="296"/>
                </a:cubicBezTo>
                <a:close/>
                <a:moveTo>
                  <a:pt x="10786" y="1"/>
                </a:moveTo>
                <a:cubicBezTo>
                  <a:pt x="10466" y="1"/>
                  <a:pt x="10146" y="16"/>
                  <a:pt x="9825" y="48"/>
                </a:cubicBezTo>
                <a:cubicBezTo>
                  <a:pt x="6753" y="351"/>
                  <a:pt x="3845" y="2096"/>
                  <a:pt x="2024" y="4726"/>
                </a:cubicBezTo>
                <a:cubicBezTo>
                  <a:pt x="507" y="6926"/>
                  <a:pt x="1" y="9354"/>
                  <a:pt x="620" y="11377"/>
                </a:cubicBezTo>
                <a:cubicBezTo>
                  <a:pt x="1151" y="13083"/>
                  <a:pt x="2454" y="14361"/>
                  <a:pt x="4376" y="15094"/>
                </a:cubicBezTo>
                <a:cubicBezTo>
                  <a:pt x="5084" y="15372"/>
                  <a:pt x="5728" y="15485"/>
                  <a:pt x="6348" y="15485"/>
                </a:cubicBezTo>
                <a:cubicBezTo>
                  <a:pt x="8725" y="15485"/>
                  <a:pt x="10533" y="13728"/>
                  <a:pt x="12303" y="12034"/>
                </a:cubicBezTo>
                <a:cubicBezTo>
                  <a:pt x="12417" y="11920"/>
                  <a:pt x="12531" y="11806"/>
                  <a:pt x="12657" y="11692"/>
                </a:cubicBezTo>
                <a:cubicBezTo>
                  <a:pt x="13188" y="11174"/>
                  <a:pt x="13808" y="10706"/>
                  <a:pt x="14415" y="10251"/>
                </a:cubicBezTo>
                <a:cubicBezTo>
                  <a:pt x="15250" y="9619"/>
                  <a:pt x="16121" y="8961"/>
                  <a:pt x="16817" y="8127"/>
                </a:cubicBezTo>
                <a:cubicBezTo>
                  <a:pt x="17765" y="6989"/>
                  <a:pt x="18132" y="5648"/>
                  <a:pt x="17854" y="4346"/>
                </a:cubicBezTo>
                <a:cubicBezTo>
                  <a:pt x="17563" y="2943"/>
                  <a:pt x="16551" y="1717"/>
                  <a:pt x="15085" y="995"/>
                </a:cubicBezTo>
                <a:cubicBezTo>
                  <a:pt x="13751" y="340"/>
                  <a:pt x="12281" y="1"/>
                  <a:pt x="10786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49" name="Google Shape;1149;p32"/>
          <p:cNvGrpSpPr/>
          <p:nvPr/>
        </p:nvGrpSpPr>
        <p:grpSpPr>
          <a:xfrm rot="5400000" flipH="1">
            <a:off x="5507174" y="373570"/>
            <a:ext cx="478185" cy="553616"/>
            <a:chOff x="3916841" y="2248241"/>
            <a:chExt cx="478185" cy="563476"/>
          </a:xfrm>
        </p:grpSpPr>
        <p:sp>
          <p:nvSpPr>
            <p:cNvPr id="1150" name="Google Shape;1150;p32"/>
            <p:cNvSpPr/>
            <p:nvPr/>
          </p:nvSpPr>
          <p:spPr>
            <a:xfrm rot="10800000">
              <a:off x="4286152" y="2702228"/>
              <a:ext cx="108874" cy="109489"/>
            </a:xfrm>
            <a:custGeom>
              <a:avLst/>
              <a:gdLst/>
              <a:ahLst/>
              <a:cxnLst/>
              <a:rect l="l" t="t" r="r" b="b"/>
              <a:pathLst>
                <a:path w="2125" h="2137" extrusionOk="0">
                  <a:moveTo>
                    <a:pt x="1062" y="1"/>
                  </a:moveTo>
                  <a:cubicBezTo>
                    <a:pt x="467" y="1"/>
                    <a:pt x="0" y="481"/>
                    <a:pt x="0" y="1063"/>
                  </a:cubicBezTo>
                  <a:cubicBezTo>
                    <a:pt x="0" y="1657"/>
                    <a:pt x="467" y="2137"/>
                    <a:pt x="1062" y="2137"/>
                  </a:cubicBezTo>
                  <a:cubicBezTo>
                    <a:pt x="1656" y="2137"/>
                    <a:pt x="2124" y="1657"/>
                    <a:pt x="2124" y="1063"/>
                  </a:cubicBezTo>
                  <a:cubicBezTo>
                    <a:pt x="2124" y="481"/>
                    <a:pt x="1656" y="1"/>
                    <a:pt x="106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32"/>
            <p:cNvSpPr/>
            <p:nvPr/>
          </p:nvSpPr>
          <p:spPr>
            <a:xfrm rot="10800000">
              <a:off x="3916841" y="2248241"/>
              <a:ext cx="369302" cy="369917"/>
            </a:xfrm>
            <a:custGeom>
              <a:avLst/>
              <a:gdLst/>
              <a:ahLst/>
              <a:cxnLst/>
              <a:rect l="l" t="t" r="r" b="b"/>
              <a:pathLst>
                <a:path w="7208" h="7220" extrusionOk="0">
                  <a:moveTo>
                    <a:pt x="3603" y="304"/>
                  </a:moveTo>
                  <a:cubicBezTo>
                    <a:pt x="5437" y="304"/>
                    <a:pt x="6916" y="1783"/>
                    <a:pt x="6916" y="3604"/>
                  </a:cubicBezTo>
                  <a:cubicBezTo>
                    <a:pt x="6916" y="5438"/>
                    <a:pt x="5437" y="6916"/>
                    <a:pt x="3603" y="6916"/>
                  </a:cubicBezTo>
                  <a:cubicBezTo>
                    <a:pt x="1783" y="6916"/>
                    <a:pt x="304" y="5438"/>
                    <a:pt x="304" y="3604"/>
                  </a:cubicBezTo>
                  <a:cubicBezTo>
                    <a:pt x="304" y="1783"/>
                    <a:pt x="1783" y="304"/>
                    <a:pt x="3603" y="304"/>
                  </a:cubicBezTo>
                  <a:close/>
                  <a:moveTo>
                    <a:pt x="3603" y="1"/>
                  </a:moveTo>
                  <a:cubicBezTo>
                    <a:pt x="1619" y="1"/>
                    <a:pt x="0" y="1619"/>
                    <a:pt x="0" y="3604"/>
                  </a:cubicBezTo>
                  <a:cubicBezTo>
                    <a:pt x="0" y="5601"/>
                    <a:pt x="1619" y="7220"/>
                    <a:pt x="3603" y="7220"/>
                  </a:cubicBezTo>
                  <a:cubicBezTo>
                    <a:pt x="5601" y="7220"/>
                    <a:pt x="7207" y="5601"/>
                    <a:pt x="7207" y="3604"/>
                  </a:cubicBezTo>
                  <a:cubicBezTo>
                    <a:pt x="7207" y="1619"/>
                    <a:pt x="5601" y="1"/>
                    <a:pt x="36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52" name="Google Shape;1152;p32"/>
          <p:cNvSpPr/>
          <p:nvPr/>
        </p:nvSpPr>
        <p:spPr>
          <a:xfrm rot="5400000" flipH="1">
            <a:off x="8686252" y="2004762"/>
            <a:ext cx="929032" cy="823461"/>
          </a:xfrm>
          <a:custGeom>
            <a:avLst/>
            <a:gdLst/>
            <a:ahLst/>
            <a:cxnLst/>
            <a:rect l="l" t="t" r="r" b="b"/>
            <a:pathLst>
              <a:path w="28463" h="25679" extrusionOk="0">
                <a:moveTo>
                  <a:pt x="15447" y="1"/>
                </a:moveTo>
                <a:cubicBezTo>
                  <a:pt x="12081" y="1"/>
                  <a:pt x="8558" y="1038"/>
                  <a:pt x="5602" y="3001"/>
                </a:cubicBezTo>
                <a:cubicBezTo>
                  <a:pt x="3009" y="4721"/>
                  <a:pt x="1012" y="7414"/>
                  <a:pt x="455" y="10474"/>
                </a:cubicBezTo>
                <a:cubicBezTo>
                  <a:pt x="0" y="13041"/>
                  <a:pt x="570" y="15734"/>
                  <a:pt x="1784" y="18048"/>
                </a:cubicBezTo>
                <a:cubicBezTo>
                  <a:pt x="4209" y="22679"/>
                  <a:pt x="9400" y="25679"/>
                  <a:pt x="14588" y="25679"/>
                </a:cubicBezTo>
                <a:cubicBezTo>
                  <a:pt x="15647" y="25679"/>
                  <a:pt x="16705" y="25554"/>
                  <a:pt x="17740" y="25292"/>
                </a:cubicBezTo>
                <a:cubicBezTo>
                  <a:pt x="23847" y="23763"/>
                  <a:pt x="28462" y="17504"/>
                  <a:pt x="27943" y="11220"/>
                </a:cubicBezTo>
                <a:cubicBezTo>
                  <a:pt x="27305" y="3511"/>
                  <a:pt x="21640" y="1"/>
                  <a:pt x="1544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50150"/>
            <a:ext cx="8520600" cy="572700"/>
          </a:xfrm>
          <a:prstGeom prst="rect">
            <a:avLst/>
          </a:prstGeom>
          <a:noFill/>
          <a:ln>
            <a:noFill/>
          </a:ln>
          <a:effectLst>
            <a:outerShdw dist="57150" dir="2640000" algn="bl" rotWithShape="0">
              <a:schemeClr val="dk1"/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Montserrat Black"/>
              <a:buNone/>
              <a:defRPr sz="30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Montserrat Black"/>
              <a:buNone/>
              <a:defRPr sz="30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Montserrat Black"/>
              <a:buNone/>
              <a:defRPr sz="30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Montserrat Black"/>
              <a:buNone/>
              <a:defRPr sz="30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Montserrat Black"/>
              <a:buNone/>
              <a:defRPr sz="30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Montserrat Black"/>
              <a:buNone/>
              <a:defRPr sz="30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Montserrat Black"/>
              <a:buNone/>
              <a:defRPr sz="30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Montserrat Black"/>
              <a:buNone/>
              <a:defRPr sz="30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Montserrat Black"/>
              <a:buNone/>
              <a:defRPr sz="3000">
                <a:solidFill>
                  <a:schemeClr val="accent4"/>
                </a:solidFill>
                <a:latin typeface="Montserrat Black"/>
                <a:ea typeface="Montserrat Black"/>
                <a:cs typeface="Montserrat Black"/>
                <a:sym typeface="Montserrat Black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Montserrat"/>
              <a:buChar char="●"/>
              <a:defRPr>
                <a:solidFill>
                  <a:schemeClr val="accent4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Montserrat"/>
              <a:buChar char="○"/>
              <a:defRPr>
                <a:solidFill>
                  <a:schemeClr val="accent4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Montserrat"/>
              <a:buChar char="■"/>
              <a:defRPr>
                <a:solidFill>
                  <a:schemeClr val="accent4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Montserrat"/>
              <a:buChar char="●"/>
              <a:defRPr>
                <a:solidFill>
                  <a:schemeClr val="accent4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Montserrat"/>
              <a:buChar char="○"/>
              <a:defRPr>
                <a:solidFill>
                  <a:schemeClr val="accent4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Montserrat"/>
              <a:buChar char="■"/>
              <a:defRPr>
                <a:solidFill>
                  <a:schemeClr val="accent4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Montserrat"/>
              <a:buChar char="●"/>
              <a:defRPr>
                <a:solidFill>
                  <a:schemeClr val="accent4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Montserrat"/>
              <a:buChar char="○"/>
              <a:defRPr>
                <a:solidFill>
                  <a:schemeClr val="accent4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Montserrat"/>
              <a:buChar char="■"/>
              <a:defRPr>
                <a:solidFill>
                  <a:schemeClr val="accent4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8" r:id="rId3"/>
    <p:sldLayoutId id="2147483661" r:id="rId4"/>
    <p:sldLayoutId id="2147483677" r:id="rId5"/>
    <p:sldLayoutId id="2147483678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customXml" Target="../ink/ink6.xml"/><Relationship Id="rId18" Type="http://schemas.openxmlformats.org/officeDocument/2006/relationships/image" Target="../media/image8.png"/><Relationship Id="rId26" Type="http://schemas.openxmlformats.org/officeDocument/2006/relationships/image" Target="../media/image12.png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7" Type="http://schemas.openxmlformats.org/officeDocument/2006/relationships/customXml" Target="../ink/ink3.xml"/><Relationship Id="rId12" Type="http://schemas.openxmlformats.org/officeDocument/2006/relationships/image" Target="../media/image5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7.png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customXml" Target="../ink/ink5.xml"/><Relationship Id="rId24" Type="http://schemas.openxmlformats.org/officeDocument/2006/relationships/image" Target="../media/image11.png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10" Type="http://schemas.openxmlformats.org/officeDocument/2006/relationships/image" Target="../media/image4.png"/><Relationship Id="rId19" Type="http://schemas.openxmlformats.org/officeDocument/2006/relationships/customXml" Target="../ink/ink9.xml"/><Relationship Id="rId4" Type="http://schemas.openxmlformats.org/officeDocument/2006/relationships/image" Target="../media/image1.png"/><Relationship Id="rId9" Type="http://schemas.openxmlformats.org/officeDocument/2006/relationships/customXml" Target="../ink/ink4.xml"/><Relationship Id="rId14" Type="http://schemas.openxmlformats.org/officeDocument/2006/relationships/image" Target="../media/image6.png"/><Relationship Id="rId2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" name="Google Shape;1164;p36"/>
          <p:cNvSpPr/>
          <p:nvPr/>
        </p:nvSpPr>
        <p:spPr>
          <a:xfrm>
            <a:off x="4887324" y="4408180"/>
            <a:ext cx="3253500" cy="6555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5" name="Google Shape;1165;p36"/>
          <p:cNvSpPr txBox="1">
            <a:spLocks noGrp="1"/>
          </p:cNvSpPr>
          <p:nvPr>
            <p:ph type="ctrTitle"/>
          </p:nvPr>
        </p:nvSpPr>
        <p:spPr>
          <a:xfrm>
            <a:off x="926025" y="1622500"/>
            <a:ext cx="5371200" cy="131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 dirty="0">
                <a:latin typeface="Montserrat"/>
                <a:ea typeface="Montserrat"/>
                <a:cs typeface="Montserrat"/>
                <a:sym typeface="Montserrat"/>
              </a:rPr>
              <a:t>BE RESPONSIBLE AND SAFE</a:t>
            </a:r>
            <a:endParaRPr i="1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204" name="Google Shape;1204;p36"/>
          <p:cNvGrpSpPr/>
          <p:nvPr/>
        </p:nvGrpSpPr>
        <p:grpSpPr>
          <a:xfrm>
            <a:off x="5842580" y="2843293"/>
            <a:ext cx="616428" cy="344094"/>
            <a:chOff x="5842580" y="2843293"/>
            <a:chExt cx="616428" cy="344094"/>
          </a:xfrm>
        </p:grpSpPr>
        <p:sp>
          <p:nvSpPr>
            <p:cNvPr id="1205" name="Google Shape;1205;p36"/>
            <p:cNvSpPr/>
            <p:nvPr/>
          </p:nvSpPr>
          <p:spPr>
            <a:xfrm>
              <a:off x="6114914" y="2843293"/>
              <a:ext cx="344094" cy="344094"/>
            </a:xfrm>
            <a:custGeom>
              <a:avLst/>
              <a:gdLst/>
              <a:ahLst/>
              <a:cxnLst/>
              <a:rect l="l" t="t" r="r" b="b"/>
              <a:pathLst>
                <a:path w="6716" h="6716" extrusionOk="0">
                  <a:moveTo>
                    <a:pt x="3352" y="292"/>
                  </a:moveTo>
                  <a:cubicBezTo>
                    <a:pt x="5046" y="292"/>
                    <a:pt x="6412" y="1670"/>
                    <a:pt x="6412" y="3352"/>
                  </a:cubicBezTo>
                  <a:cubicBezTo>
                    <a:pt x="6412" y="5046"/>
                    <a:pt x="5046" y="6412"/>
                    <a:pt x="3352" y="6412"/>
                  </a:cubicBezTo>
                  <a:cubicBezTo>
                    <a:pt x="1670" y="6412"/>
                    <a:pt x="292" y="5046"/>
                    <a:pt x="292" y="3352"/>
                  </a:cubicBezTo>
                  <a:cubicBezTo>
                    <a:pt x="292" y="1670"/>
                    <a:pt x="1670" y="292"/>
                    <a:pt x="3352" y="292"/>
                  </a:cubicBezTo>
                  <a:close/>
                  <a:moveTo>
                    <a:pt x="3352" y="1"/>
                  </a:moveTo>
                  <a:cubicBezTo>
                    <a:pt x="1506" y="1"/>
                    <a:pt x="1" y="1506"/>
                    <a:pt x="1" y="3352"/>
                  </a:cubicBezTo>
                  <a:cubicBezTo>
                    <a:pt x="1" y="5210"/>
                    <a:pt x="1506" y="6715"/>
                    <a:pt x="3352" y="6715"/>
                  </a:cubicBezTo>
                  <a:cubicBezTo>
                    <a:pt x="5210" y="6715"/>
                    <a:pt x="6715" y="5210"/>
                    <a:pt x="6715" y="3352"/>
                  </a:cubicBezTo>
                  <a:cubicBezTo>
                    <a:pt x="6715" y="1506"/>
                    <a:pt x="5210" y="1"/>
                    <a:pt x="335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36"/>
            <p:cNvSpPr/>
            <p:nvPr/>
          </p:nvSpPr>
          <p:spPr>
            <a:xfrm>
              <a:off x="5842580" y="3040041"/>
              <a:ext cx="91403" cy="91403"/>
            </a:xfrm>
            <a:custGeom>
              <a:avLst/>
              <a:gdLst/>
              <a:ahLst/>
              <a:cxnLst/>
              <a:rect l="l" t="t" r="r" b="b"/>
              <a:pathLst>
                <a:path w="1784" h="1784" extrusionOk="0">
                  <a:moveTo>
                    <a:pt x="898" y="304"/>
                  </a:moveTo>
                  <a:cubicBezTo>
                    <a:pt x="1227" y="304"/>
                    <a:pt x="1493" y="570"/>
                    <a:pt x="1493" y="899"/>
                  </a:cubicBezTo>
                  <a:cubicBezTo>
                    <a:pt x="1493" y="1228"/>
                    <a:pt x="1227" y="1493"/>
                    <a:pt x="898" y="1493"/>
                  </a:cubicBezTo>
                  <a:cubicBezTo>
                    <a:pt x="569" y="1493"/>
                    <a:pt x="304" y="1228"/>
                    <a:pt x="304" y="899"/>
                  </a:cubicBezTo>
                  <a:cubicBezTo>
                    <a:pt x="304" y="570"/>
                    <a:pt x="569" y="304"/>
                    <a:pt x="898" y="304"/>
                  </a:cubicBezTo>
                  <a:close/>
                  <a:moveTo>
                    <a:pt x="898" y="1"/>
                  </a:moveTo>
                  <a:cubicBezTo>
                    <a:pt x="406" y="1"/>
                    <a:pt x="1" y="405"/>
                    <a:pt x="1" y="899"/>
                  </a:cubicBezTo>
                  <a:cubicBezTo>
                    <a:pt x="1" y="1391"/>
                    <a:pt x="406" y="1784"/>
                    <a:pt x="898" y="1784"/>
                  </a:cubicBezTo>
                  <a:cubicBezTo>
                    <a:pt x="1392" y="1784"/>
                    <a:pt x="1783" y="1391"/>
                    <a:pt x="1783" y="899"/>
                  </a:cubicBezTo>
                  <a:cubicBezTo>
                    <a:pt x="1783" y="405"/>
                    <a:pt x="1392" y="1"/>
                    <a:pt x="89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07" name="Google Shape;1207;p36"/>
          <p:cNvSpPr/>
          <p:nvPr/>
        </p:nvSpPr>
        <p:spPr>
          <a:xfrm>
            <a:off x="2344655" y="1064079"/>
            <a:ext cx="132904" cy="132186"/>
          </a:xfrm>
          <a:custGeom>
            <a:avLst/>
            <a:gdLst/>
            <a:ahLst/>
            <a:cxnLst/>
            <a:rect l="l" t="t" r="r" b="b"/>
            <a:pathLst>
              <a:path w="2594" h="2580" extrusionOk="0">
                <a:moveTo>
                  <a:pt x="1290" y="0"/>
                </a:moveTo>
                <a:cubicBezTo>
                  <a:pt x="582" y="0"/>
                  <a:pt x="1" y="582"/>
                  <a:pt x="1" y="1290"/>
                </a:cubicBezTo>
                <a:cubicBezTo>
                  <a:pt x="1" y="2011"/>
                  <a:pt x="582" y="2580"/>
                  <a:pt x="1290" y="2580"/>
                </a:cubicBezTo>
                <a:cubicBezTo>
                  <a:pt x="2011" y="2580"/>
                  <a:pt x="2593" y="2011"/>
                  <a:pt x="2593" y="1290"/>
                </a:cubicBezTo>
                <a:cubicBezTo>
                  <a:pt x="2593" y="582"/>
                  <a:pt x="2011" y="0"/>
                  <a:pt x="129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08" name="Google Shape;1208;p36"/>
          <p:cNvGrpSpPr/>
          <p:nvPr/>
        </p:nvGrpSpPr>
        <p:grpSpPr>
          <a:xfrm>
            <a:off x="5082636" y="566352"/>
            <a:ext cx="1519887" cy="1542001"/>
            <a:chOff x="4322688" y="543003"/>
            <a:chExt cx="1519887" cy="1542001"/>
          </a:xfrm>
        </p:grpSpPr>
        <p:grpSp>
          <p:nvGrpSpPr>
            <p:cNvPr id="1209" name="Google Shape;1209;p36"/>
            <p:cNvGrpSpPr/>
            <p:nvPr/>
          </p:nvGrpSpPr>
          <p:grpSpPr>
            <a:xfrm>
              <a:off x="4887324" y="1513264"/>
              <a:ext cx="399048" cy="571740"/>
              <a:chOff x="4887324" y="1513264"/>
              <a:chExt cx="399048" cy="571740"/>
            </a:xfrm>
          </p:grpSpPr>
          <p:sp>
            <p:nvSpPr>
              <p:cNvPr id="1210" name="Google Shape;1210;p36"/>
              <p:cNvSpPr/>
              <p:nvPr/>
            </p:nvSpPr>
            <p:spPr>
              <a:xfrm>
                <a:off x="4887324" y="1513264"/>
                <a:ext cx="83001" cy="83667"/>
              </a:xfrm>
              <a:custGeom>
                <a:avLst/>
                <a:gdLst/>
                <a:ahLst/>
                <a:cxnLst/>
                <a:rect l="l" t="t" r="r" b="b"/>
                <a:pathLst>
                  <a:path w="1620" h="1633" extrusionOk="0">
                    <a:moveTo>
                      <a:pt x="810" y="292"/>
                    </a:moveTo>
                    <a:cubicBezTo>
                      <a:pt x="1088" y="292"/>
                      <a:pt x="1329" y="532"/>
                      <a:pt x="1329" y="810"/>
                    </a:cubicBezTo>
                    <a:cubicBezTo>
                      <a:pt x="1329" y="1101"/>
                      <a:pt x="1088" y="1329"/>
                      <a:pt x="810" y="1329"/>
                    </a:cubicBezTo>
                    <a:cubicBezTo>
                      <a:pt x="532" y="1329"/>
                      <a:pt x="292" y="1101"/>
                      <a:pt x="292" y="810"/>
                    </a:cubicBezTo>
                    <a:cubicBezTo>
                      <a:pt x="292" y="532"/>
                      <a:pt x="532" y="292"/>
                      <a:pt x="810" y="292"/>
                    </a:cubicBezTo>
                    <a:close/>
                    <a:moveTo>
                      <a:pt x="810" y="1"/>
                    </a:moveTo>
                    <a:cubicBezTo>
                      <a:pt x="368" y="1"/>
                      <a:pt x="1" y="368"/>
                      <a:pt x="1" y="810"/>
                    </a:cubicBezTo>
                    <a:cubicBezTo>
                      <a:pt x="1" y="1265"/>
                      <a:pt x="368" y="1632"/>
                      <a:pt x="810" y="1632"/>
                    </a:cubicBezTo>
                    <a:cubicBezTo>
                      <a:pt x="1253" y="1632"/>
                      <a:pt x="1619" y="1265"/>
                      <a:pt x="1619" y="810"/>
                    </a:cubicBezTo>
                    <a:cubicBezTo>
                      <a:pt x="1619" y="368"/>
                      <a:pt x="1253" y="1"/>
                      <a:pt x="81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1" name="Google Shape;1211;p36"/>
              <p:cNvSpPr/>
              <p:nvPr/>
            </p:nvSpPr>
            <p:spPr>
              <a:xfrm>
                <a:off x="4917071" y="1715088"/>
                <a:ext cx="369302" cy="369917"/>
              </a:xfrm>
              <a:custGeom>
                <a:avLst/>
                <a:gdLst/>
                <a:ahLst/>
                <a:cxnLst/>
                <a:rect l="l" t="t" r="r" b="b"/>
                <a:pathLst>
                  <a:path w="7208" h="7220" extrusionOk="0">
                    <a:moveTo>
                      <a:pt x="3603" y="304"/>
                    </a:moveTo>
                    <a:cubicBezTo>
                      <a:pt x="5437" y="304"/>
                      <a:pt x="6916" y="1783"/>
                      <a:pt x="6916" y="3604"/>
                    </a:cubicBezTo>
                    <a:cubicBezTo>
                      <a:pt x="6916" y="5438"/>
                      <a:pt x="5437" y="6916"/>
                      <a:pt x="3603" y="6916"/>
                    </a:cubicBezTo>
                    <a:cubicBezTo>
                      <a:pt x="1783" y="6916"/>
                      <a:pt x="304" y="5438"/>
                      <a:pt x="304" y="3604"/>
                    </a:cubicBezTo>
                    <a:cubicBezTo>
                      <a:pt x="304" y="1783"/>
                      <a:pt x="1783" y="304"/>
                      <a:pt x="3603" y="304"/>
                    </a:cubicBezTo>
                    <a:close/>
                    <a:moveTo>
                      <a:pt x="3603" y="1"/>
                    </a:moveTo>
                    <a:cubicBezTo>
                      <a:pt x="1619" y="1"/>
                      <a:pt x="0" y="1619"/>
                      <a:pt x="0" y="3604"/>
                    </a:cubicBezTo>
                    <a:cubicBezTo>
                      <a:pt x="0" y="5601"/>
                      <a:pt x="1619" y="7220"/>
                      <a:pt x="3603" y="7220"/>
                    </a:cubicBezTo>
                    <a:cubicBezTo>
                      <a:pt x="5601" y="7220"/>
                      <a:pt x="7207" y="5601"/>
                      <a:pt x="7207" y="3604"/>
                    </a:cubicBezTo>
                    <a:cubicBezTo>
                      <a:pt x="7207" y="1619"/>
                      <a:pt x="5601" y="1"/>
                      <a:pt x="360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12" name="Google Shape;1212;p36"/>
            <p:cNvGrpSpPr/>
            <p:nvPr/>
          </p:nvGrpSpPr>
          <p:grpSpPr>
            <a:xfrm>
              <a:off x="4322688" y="543003"/>
              <a:ext cx="1519887" cy="622212"/>
              <a:chOff x="4322688" y="543003"/>
              <a:chExt cx="1519887" cy="622212"/>
            </a:xfrm>
          </p:grpSpPr>
          <p:sp>
            <p:nvSpPr>
              <p:cNvPr id="1213" name="Google Shape;1213;p36"/>
              <p:cNvSpPr/>
              <p:nvPr/>
            </p:nvSpPr>
            <p:spPr>
              <a:xfrm>
                <a:off x="5707776" y="1030415"/>
                <a:ext cx="134799" cy="134799"/>
              </a:xfrm>
              <a:custGeom>
                <a:avLst/>
                <a:gdLst/>
                <a:ahLst/>
                <a:cxnLst/>
                <a:rect l="l" t="t" r="r" b="b"/>
                <a:pathLst>
                  <a:path w="2631" h="2631" extrusionOk="0">
                    <a:moveTo>
                      <a:pt x="1315" y="292"/>
                    </a:moveTo>
                    <a:cubicBezTo>
                      <a:pt x="1884" y="292"/>
                      <a:pt x="2339" y="747"/>
                      <a:pt x="2339" y="1316"/>
                    </a:cubicBezTo>
                    <a:cubicBezTo>
                      <a:pt x="2339" y="1872"/>
                      <a:pt x="1884" y="2327"/>
                      <a:pt x="1315" y="2327"/>
                    </a:cubicBezTo>
                    <a:cubicBezTo>
                      <a:pt x="759" y="2327"/>
                      <a:pt x="304" y="1872"/>
                      <a:pt x="304" y="1316"/>
                    </a:cubicBezTo>
                    <a:cubicBezTo>
                      <a:pt x="304" y="747"/>
                      <a:pt x="759" y="292"/>
                      <a:pt x="1315" y="292"/>
                    </a:cubicBezTo>
                    <a:close/>
                    <a:moveTo>
                      <a:pt x="1315" y="1"/>
                    </a:moveTo>
                    <a:cubicBezTo>
                      <a:pt x="594" y="1"/>
                      <a:pt x="0" y="582"/>
                      <a:pt x="0" y="1316"/>
                    </a:cubicBezTo>
                    <a:cubicBezTo>
                      <a:pt x="0" y="2037"/>
                      <a:pt x="594" y="2631"/>
                      <a:pt x="1315" y="2631"/>
                    </a:cubicBezTo>
                    <a:cubicBezTo>
                      <a:pt x="2048" y="2631"/>
                      <a:pt x="2630" y="2037"/>
                      <a:pt x="2630" y="1316"/>
                    </a:cubicBezTo>
                    <a:cubicBezTo>
                      <a:pt x="2630" y="582"/>
                      <a:pt x="2048" y="1"/>
                      <a:pt x="131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4" name="Google Shape;1214;p36"/>
              <p:cNvSpPr/>
              <p:nvPr/>
            </p:nvSpPr>
            <p:spPr>
              <a:xfrm>
                <a:off x="4322688" y="543003"/>
                <a:ext cx="108874" cy="109489"/>
              </a:xfrm>
              <a:custGeom>
                <a:avLst/>
                <a:gdLst/>
                <a:ahLst/>
                <a:cxnLst/>
                <a:rect l="l" t="t" r="r" b="b"/>
                <a:pathLst>
                  <a:path w="2125" h="2137" extrusionOk="0">
                    <a:moveTo>
                      <a:pt x="1062" y="1"/>
                    </a:moveTo>
                    <a:cubicBezTo>
                      <a:pt x="467" y="1"/>
                      <a:pt x="0" y="481"/>
                      <a:pt x="0" y="1063"/>
                    </a:cubicBezTo>
                    <a:cubicBezTo>
                      <a:pt x="0" y="1657"/>
                      <a:pt x="467" y="2137"/>
                      <a:pt x="1062" y="2137"/>
                    </a:cubicBezTo>
                    <a:cubicBezTo>
                      <a:pt x="1656" y="2137"/>
                      <a:pt x="2124" y="1657"/>
                      <a:pt x="2124" y="1063"/>
                    </a:cubicBezTo>
                    <a:cubicBezTo>
                      <a:pt x="2124" y="481"/>
                      <a:pt x="1656" y="1"/>
                      <a:pt x="106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5" name="Google Shape;1215;p36"/>
              <p:cNvSpPr/>
              <p:nvPr/>
            </p:nvSpPr>
            <p:spPr>
              <a:xfrm>
                <a:off x="5112866" y="714506"/>
                <a:ext cx="48007" cy="47956"/>
              </a:xfrm>
              <a:custGeom>
                <a:avLst/>
                <a:gdLst/>
                <a:ahLst/>
                <a:cxnLst/>
                <a:rect l="l" t="t" r="r" b="b"/>
                <a:pathLst>
                  <a:path w="937" h="936" extrusionOk="0">
                    <a:moveTo>
                      <a:pt x="469" y="0"/>
                    </a:moveTo>
                    <a:cubicBezTo>
                      <a:pt x="216" y="0"/>
                      <a:pt x="1" y="202"/>
                      <a:pt x="1" y="468"/>
                    </a:cubicBezTo>
                    <a:cubicBezTo>
                      <a:pt x="1" y="721"/>
                      <a:pt x="216" y="936"/>
                      <a:pt x="469" y="936"/>
                    </a:cubicBezTo>
                    <a:cubicBezTo>
                      <a:pt x="734" y="936"/>
                      <a:pt x="936" y="721"/>
                      <a:pt x="936" y="468"/>
                    </a:cubicBezTo>
                    <a:cubicBezTo>
                      <a:pt x="936" y="202"/>
                      <a:pt x="734" y="0"/>
                      <a:pt x="46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18" name="Google Shape;1218;p36"/>
          <p:cNvSpPr/>
          <p:nvPr/>
        </p:nvSpPr>
        <p:spPr>
          <a:xfrm>
            <a:off x="1777900" y="3818866"/>
            <a:ext cx="132904" cy="132186"/>
          </a:xfrm>
          <a:custGeom>
            <a:avLst/>
            <a:gdLst/>
            <a:ahLst/>
            <a:cxnLst/>
            <a:rect l="l" t="t" r="r" b="b"/>
            <a:pathLst>
              <a:path w="2594" h="2580" extrusionOk="0">
                <a:moveTo>
                  <a:pt x="1290" y="0"/>
                </a:moveTo>
                <a:cubicBezTo>
                  <a:pt x="582" y="0"/>
                  <a:pt x="1" y="582"/>
                  <a:pt x="1" y="1290"/>
                </a:cubicBezTo>
                <a:cubicBezTo>
                  <a:pt x="1" y="2011"/>
                  <a:pt x="582" y="2580"/>
                  <a:pt x="1290" y="2580"/>
                </a:cubicBezTo>
                <a:cubicBezTo>
                  <a:pt x="2011" y="2580"/>
                  <a:pt x="2593" y="2011"/>
                  <a:pt x="2593" y="1290"/>
                </a:cubicBezTo>
                <a:cubicBezTo>
                  <a:pt x="2593" y="582"/>
                  <a:pt x="2011" y="0"/>
                  <a:pt x="129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9" name="Google Shape;1219;p36"/>
          <p:cNvSpPr txBox="1">
            <a:spLocks noGrp="1"/>
          </p:cNvSpPr>
          <p:nvPr>
            <p:ph type="ctrTitle"/>
          </p:nvPr>
        </p:nvSpPr>
        <p:spPr>
          <a:xfrm>
            <a:off x="926025" y="2938300"/>
            <a:ext cx="3505537" cy="71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i="1" dirty="0">
                <a:latin typeface="Montserrat"/>
                <a:ea typeface="Montserrat"/>
                <a:cs typeface="Montserrat"/>
                <a:sym typeface="Montserrat"/>
              </a:rPr>
              <a:t>IN COMPUTER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6" name="Google Shape;1456;p41"/>
          <p:cNvSpPr txBox="1">
            <a:spLocks noGrp="1"/>
          </p:cNvSpPr>
          <p:nvPr>
            <p:ph type="subTitle" idx="1"/>
          </p:nvPr>
        </p:nvSpPr>
        <p:spPr>
          <a:xfrm>
            <a:off x="3551675" y="2225025"/>
            <a:ext cx="4371600" cy="196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lvl="0" indent="0" algn="l" rtl="0"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TO FIX A COMPUTER YOU NEED TO USE </a:t>
            </a:r>
            <a:r>
              <a:rPr lang="en-US" b="1" dirty="0"/>
              <a:t>ELECTRICAL EQUIPMENT </a:t>
            </a:r>
            <a:r>
              <a:rPr lang="en-US" dirty="0"/>
              <a:t>FOR IT TO BE FIXED. </a:t>
            </a:r>
          </a:p>
          <a:p>
            <a:pPr marL="139700" lvl="0" indent="0" algn="l" rtl="0"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IT CAN </a:t>
            </a:r>
            <a:r>
              <a:rPr lang="en-US" b="1" dirty="0"/>
              <a:t>HARM </a:t>
            </a:r>
            <a:r>
              <a:rPr lang="en-US" dirty="0"/>
              <a:t>YOU IF YOU DON’T USE IT THE RIGHT WAY.</a:t>
            </a:r>
            <a:endParaRPr dirty="0"/>
          </a:p>
        </p:txBody>
      </p:sp>
      <p:sp>
        <p:nvSpPr>
          <p:cNvPr id="1457" name="Google Shape;1457;p41"/>
          <p:cNvSpPr txBox="1">
            <a:spLocks noGrp="1"/>
          </p:cNvSpPr>
          <p:nvPr>
            <p:ph type="title"/>
          </p:nvPr>
        </p:nvSpPr>
        <p:spPr>
          <a:xfrm>
            <a:off x="3361445" y="1129625"/>
            <a:ext cx="4371600" cy="994500"/>
          </a:xfrm>
          <a:prstGeom prst="rect">
            <a:avLst/>
          </a:prstGeom>
        </p:spPr>
        <p:txBody>
          <a:bodyPr spcFirstLastPara="1" wrap="square" lIns="91425" tIns="0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ELECTRICAL EQUIPMENT</a:t>
            </a:r>
            <a:endParaRPr dirty="0"/>
          </a:p>
        </p:txBody>
      </p:sp>
      <p:grpSp>
        <p:nvGrpSpPr>
          <p:cNvPr id="1458" name="Google Shape;1458;p41"/>
          <p:cNvGrpSpPr/>
          <p:nvPr/>
        </p:nvGrpSpPr>
        <p:grpSpPr>
          <a:xfrm>
            <a:off x="849381" y="715568"/>
            <a:ext cx="2345316" cy="3712364"/>
            <a:chOff x="-1881525" y="1258475"/>
            <a:chExt cx="1387925" cy="2196925"/>
          </a:xfrm>
        </p:grpSpPr>
        <p:sp>
          <p:nvSpPr>
            <p:cNvPr id="1459" name="Google Shape;1459;p41"/>
            <p:cNvSpPr/>
            <p:nvPr/>
          </p:nvSpPr>
          <p:spPr>
            <a:xfrm>
              <a:off x="-1679325" y="1369400"/>
              <a:ext cx="1072575" cy="735925"/>
            </a:xfrm>
            <a:custGeom>
              <a:avLst/>
              <a:gdLst/>
              <a:ahLst/>
              <a:cxnLst/>
              <a:rect l="l" t="t" r="r" b="b"/>
              <a:pathLst>
                <a:path w="42903" h="29437" extrusionOk="0">
                  <a:moveTo>
                    <a:pt x="14225" y="1"/>
                  </a:moveTo>
                  <a:cubicBezTo>
                    <a:pt x="7132" y="1"/>
                    <a:pt x="1391" y="5754"/>
                    <a:pt x="1391" y="12835"/>
                  </a:cubicBezTo>
                  <a:cubicBezTo>
                    <a:pt x="1391" y="15642"/>
                    <a:pt x="2289" y="18234"/>
                    <a:pt x="3819" y="20346"/>
                  </a:cubicBezTo>
                  <a:cubicBezTo>
                    <a:pt x="1657" y="20712"/>
                    <a:pt x="0" y="22608"/>
                    <a:pt x="0" y="24859"/>
                  </a:cubicBezTo>
                  <a:cubicBezTo>
                    <a:pt x="0" y="27376"/>
                    <a:pt x="2062" y="29436"/>
                    <a:pt x="4578" y="29436"/>
                  </a:cubicBezTo>
                  <a:lnTo>
                    <a:pt x="38325" y="29436"/>
                  </a:lnTo>
                  <a:cubicBezTo>
                    <a:pt x="40841" y="29436"/>
                    <a:pt x="42902" y="27376"/>
                    <a:pt x="42902" y="24859"/>
                  </a:cubicBezTo>
                  <a:cubicBezTo>
                    <a:pt x="42902" y="23215"/>
                    <a:pt x="42017" y="21762"/>
                    <a:pt x="40702" y="20953"/>
                  </a:cubicBezTo>
                  <a:cubicBezTo>
                    <a:pt x="41208" y="19890"/>
                    <a:pt x="41498" y="18702"/>
                    <a:pt x="41498" y="17450"/>
                  </a:cubicBezTo>
                  <a:cubicBezTo>
                    <a:pt x="41498" y="13316"/>
                    <a:pt x="38451" y="9902"/>
                    <a:pt x="34481" y="9320"/>
                  </a:cubicBezTo>
                  <a:cubicBezTo>
                    <a:pt x="33166" y="6538"/>
                    <a:pt x="30334" y="4616"/>
                    <a:pt x="27046" y="4616"/>
                  </a:cubicBezTo>
                  <a:cubicBezTo>
                    <a:pt x="26136" y="4616"/>
                    <a:pt x="25251" y="4768"/>
                    <a:pt x="24416" y="5046"/>
                  </a:cubicBezTo>
                  <a:cubicBezTo>
                    <a:pt x="22077" y="1987"/>
                    <a:pt x="18373" y="1"/>
                    <a:pt x="1422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0" name="Google Shape;1460;p41"/>
            <p:cNvSpPr/>
            <p:nvPr/>
          </p:nvSpPr>
          <p:spPr>
            <a:xfrm>
              <a:off x="-1349950" y="2376500"/>
              <a:ext cx="648350" cy="497275"/>
            </a:xfrm>
            <a:custGeom>
              <a:avLst/>
              <a:gdLst/>
              <a:ahLst/>
              <a:cxnLst/>
              <a:rect l="l" t="t" r="r" b="b"/>
              <a:pathLst>
                <a:path w="25934" h="19891" extrusionOk="0">
                  <a:moveTo>
                    <a:pt x="15553" y="1"/>
                  </a:moveTo>
                  <a:lnTo>
                    <a:pt x="15502" y="2796"/>
                  </a:lnTo>
                  <a:lnTo>
                    <a:pt x="228" y="2568"/>
                  </a:lnTo>
                  <a:lnTo>
                    <a:pt x="0" y="19511"/>
                  </a:lnTo>
                  <a:lnTo>
                    <a:pt x="25668" y="19890"/>
                  </a:lnTo>
                  <a:lnTo>
                    <a:pt x="25845" y="5665"/>
                  </a:lnTo>
                  <a:lnTo>
                    <a:pt x="25883" y="3946"/>
                  </a:lnTo>
                  <a:lnTo>
                    <a:pt x="25895" y="2947"/>
                  </a:lnTo>
                  <a:lnTo>
                    <a:pt x="25934" y="153"/>
                  </a:lnTo>
                  <a:lnTo>
                    <a:pt x="1555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1" name="Google Shape;1461;p41"/>
            <p:cNvSpPr/>
            <p:nvPr/>
          </p:nvSpPr>
          <p:spPr>
            <a:xfrm>
              <a:off x="-1433400" y="2143225"/>
              <a:ext cx="410950" cy="470075"/>
            </a:xfrm>
            <a:custGeom>
              <a:avLst/>
              <a:gdLst/>
              <a:ahLst/>
              <a:cxnLst/>
              <a:rect l="l" t="t" r="r" b="b"/>
              <a:pathLst>
                <a:path w="16438" h="18803" extrusionOk="0">
                  <a:moveTo>
                    <a:pt x="0" y="0"/>
                  </a:moveTo>
                  <a:lnTo>
                    <a:pt x="0" y="18803"/>
                  </a:lnTo>
                  <a:lnTo>
                    <a:pt x="16438" y="18803"/>
                  </a:lnTo>
                  <a:lnTo>
                    <a:pt x="1643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Google Shape;1462;p41"/>
            <p:cNvSpPr/>
            <p:nvPr/>
          </p:nvSpPr>
          <p:spPr>
            <a:xfrm>
              <a:off x="-1433400" y="2143225"/>
              <a:ext cx="363875" cy="392000"/>
            </a:xfrm>
            <a:custGeom>
              <a:avLst/>
              <a:gdLst/>
              <a:ahLst/>
              <a:cxnLst/>
              <a:rect l="l" t="t" r="r" b="b"/>
              <a:pathLst>
                <a:path w="14555" h="15680" extrusionOk="0">
                  <a:moveTo>
                    <a:pt x="0" y="0"/>
                  </a:moveTo>
                  <a:lnTo>
                    <a:pt x="0" y="15679"/>
                  </a:lnTo>
                  <a:lnTo>
                    <a:pt x="14554" y="15679"/>
                  </a:lnTo>
                  <a:lnTo>
                    <a:pt x="1455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3" name="Google Shape;1463;p41"/>
            <p:cNvSpPr/>
            <p:nvPr/>
          </p:nvSpPr>
          <p:spPr>
            <a:xfrm>
              <a:off x="-1352775" y="2462825"/>
              <a:ext cx="834200" cy="419175"/>
            </a:xfrm>
            <a:custGeom>
              <a:avLst/>
              <a:gdLst/>
              <a:ahLst/>
              <a:cxnLst/>
              <a:rect l="l" t="t" r="r" b="b"/>
              <a:pathLst>
                <a:path w="33368" h="16767" extrusionOk="0">
                  <a:moveTo>
                    <a:pt x="22936" y="0"/>
                  </a:moveTo>
                  <a:lnTo>
                    <a:pt x="21672" y="2757"/>
                  </a:lnTo>
                  <a:lnTo>
                    <a:pt x="6322" y="2529"/>
                  </a:lnTo>
                  <a:lnTo>
                    <a:pt x="0" y="16387"/>
                  </a:lnTo>
                  <a:lnTo>
                    <a:pt x="25794" y="16766"/>
                  </a:lnTo>
                  <a:lnTo>
                    <a:pt x="30889" y="5589"/>
                  </a:lnTo>
                  <a:lnTo>
                    <a:pt x="31661" y="3894"/>
                  </a:lnTo>
                  <a:lnTo>
                    <a:pt x="32116" y="2908"/>
                  </a:lnTo>
                  <a:lnTo>
                    <a:pt x="33367" y="152"/>
                  </a:lnTo>
                  <a:lnTo>
                    <a:pt x="2293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Google Shape;1464;p41"/>
            <p:cNvSpPr/>
            <p:nvPr/>
          </p:nvSpPr>
          <p:spPr>
            <a:xfrm>
              <a:off x="-1595250" y="1882125"/>
              <a:ext cx="481125" cy="608525"/>
            </a:xfrm>
            <a:custGeom>
              <a:avLst/>
              <a:gdLst/>
              <a:ahLst/>
              <a:cxnLst/>
              <a:rect l="l" t="t" r="r" b="b"/>
              <a:pathLst>
                <a:path w="19245" h="24341" extrusionOk="0">
                  <a:moveTo>
                    <a:pt x="7334" y="1"/>
                  </a:moveTo>
                  <a:lnTo>
                    <a:pt x="1" y="7347"/>
                  </a:lnTo>
                  <a:lnTo>
                    <a:pt x="1" y="24341"/>
                  </a:lnTo>
                  <a:lnTo>
                    <a:pt x="19245" y="24341"/>
                  </a:lnTo>
                  <a:lnTo>
                    <a:pt x="19245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1465;p41"/>
            <p:cNvSpPr/>
            <p:nvPr/>
          </p:nvSpPr>
          <p:spPr>
            <a:xfrm>
              <a:off x="-1595250" y="1882125"/>
              <a:ext cx="183375" cy="183700"/>
            </a:xfrm>
            <a:custGeom>
              <a:avLst/>
              <a:gdLst/>
              <a:ahLst/>
              <a:cxnLst/>
              <a:rect l="l" t="t" r="r" b="b"/>
              <a:pathLst>
                <a:path w="7335" h="7348" extrusionOk="0">
                  <a:moveTo>
                    <a:pt x="7334" y="1"/>
                  </a:moveTo>
                  <a:lnTo>
                    <a:pt x="1" y="7347"/>
                  </a:lnTo>
                  <a:lnTo>
                    <a:pt x="7334" y="7347"/>
                  </a:lnTo>
                  <a:lnTo>
                    <a:pt x="733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41"/>
            <p:cNvSpPr/>
            <p:nvPr/>
          </p:nvSpPr>
          <p:spPr>
            <a:xfrm>
              <a:off x="-1542450" y="2099300"/>
              <a:ext cx="391675" cy="18350"/>
            </a:xfrm>
            <a:custGeom>
              <a:avLst/>
              <a:gdLst/>
              <a:ahLst/>
              <a:cxnLst/>
              <a:rect l="l" t="t" r="r" b="b"/>
              <a:pathLst>
                <a:path w="15667" h="734" extrusionOk="0">
                  <a:moveTo>
                    <a:pt x="367" y="0"/>
                  </a:moveTo>
                  <a:cubicBezTo>
                    <a:pt x="165" y="0"/>
                    <a:pt x="1" y="164"/>
                    <a:pt x="1" y="367"/>
                  </a:cubicBezTo>
                  <a:cubicBezTo>
                    <a:pt x="1" y="569"/>
                    <a:pt x="165" y="734"/>
                    <a:pt x="367" y="734"/>
                  </a:cubicBezTo>
                  <a:lnTo>
                    <a:pt x="15300" y="734"/>
                  </a:lnTo>
                  <a:cubicBezTo>
                    <a:pt x="15502" y="734"/>
                    <a:pt x="15666" y="569"/>
                    <a:pt x="15666" y="367"/>
                  </a:cubicBezTo>
                  <a:cubicBezTo>
                    <a:pt x="15666" y="164"/>
                    <a:pt x="15502" y="0"/>
                    <a:pt x="1530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1467;p41"/>
            <p:cNvSpPr/>
            <p:nvPr/>
          </p:nvSpPr>
          <p:spPr>
            <a:xfrm>
              <a:off x="-1377125" y="2047125"/>
              <a:ext cx="226350" cy="18700"/>
            </a:xfrm>
            <a:custGeom>
              <a:avLst/>
              <a:gdLst/>
              <a:ahLst/>
              <a:cxnLst/>
              <a:rect l="l" t="t" r="r" b="b"/>
              <a:pathLst>
                <a:path w="9054" h="748" extrusionOk="0">
                  <a:moveTo>
                    <a:pt x="13" y="1"/>
                  </a:moveTo>
                  <a:cubicBezTo>
                    <a:pt x="13" y="1"/>
                    <a:pt x="0" y="14"/>
                    <a:pt x="0" y="26"/>
                  </a:cubicBezTo>
                  <a:lnTo>
                    <a:pt x="0" y="722"/>
                  </a:lnTo>
                  <a:cubicBezTo>
                    <a:pt x="0" y="734"/>
                    <a:pt x="13" y="747"/>
                    <a:pt x="13" y="747"/>
                  </a:cubicBezTo>
                  <a:lnTo>
                    <a:pt x="9028" y="747"/>
                  </a:lnTo>
                  <a:cubicBezTo>
                    <a:pt x="9041" y="747"/>
                    <a:pt x="9053" y="734"/>
                    <a:pt x="9053" y="722"/>
                  </a:cubicBezTo>
                  <a:lnTo>
                    <a:pt x="9053" y="26"/>
                  </a:lnTo>
                  <a:cubicBezTo>
                    <a:pt x="9053" y="14"/>
                    <a:pt x="9041" y="1"/>
                    <a:pt x="90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41"/>
            <p:cNvSpPr/>
            <p:nvPr/>
          </p:nvSpPr>
          <p:spPr>
            <a:xfrm>
              <a:off x="-1377125" y="1995300"/>
              <a:ext cx="226350" cy="18350"/>
            </a:xfrm>
            <a:custGeom>
              <a:avLst/>
              <a:gdLst/>
              <a:ahLst/>
              <a:cxnLst/>
              <a:rect l="l" t="t" r="r" b="b"/>
              <a:pathLst>
                <a:path w="9054" h="734" extrusionOk="0">
                  <a:moveTo>
                    <a:pt x="13" y="0"/>
                  </a:moveTo>
                  <a:cubicBezTo>
                    <a:pt x="13" y="0"/>
                    <a:pt x="0" y="13"/>
                    <a:pt x="0" y="25"/>
                  </a:cubicBezTo>
                  <a:lnTo>
                    <a:pt x="0" y="708"/>
                  </a:lnTo>
                  <a:cubicBezTo>
                    <a:pt x="0" y="721"/>
                    <a:pt x="13" y="733"/>
                    <a:pt x="13" y="733"/>
                  </a:cubicBezTo>
                  <a:lnTo>
                    <a:pt x="9028" y="733"/>
                  </a:lnTo>
                  <a:cubicBezTo>
                    <a:pt x="9041" y="733"/>
                    <a:pt x="9053" y="721"/>
                    <a:pt x="9053" y="708"/>
                  </a:cubicBezTo>
                  <a:lnTo>
                    <a:pt x="9053" y="25"/>
                  </a:lnTo>
                  <a:cubicBezTo>
                    <a:pt x="9053" y="13"/>
                    <a:pt x="9041" y="0"/>
                    <a:pt x="902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41"/>
            <p:cNvSpPr/>
            <p:nvPr/>
          </p:nvSpPr>
          <p:spPr>
            <a:xfrm>
              <a:off x="-1377125" y="1995300"/>
              <a:ext cx="116025" cy="18350"/>
            </a:xfrm>
            <a:custGeom>
              <a:avLst/>
              <a:gdLst/>
              <a:ahLst/>
              <a:cxnLst/>
              <a:rect l="l" t="t" r="r" b="b"/>
              <a:pathLst>
                <a:path w="4641" h="734" extrusionOk="0">
                  <a:moveTo>
                    <a:pt x="278" y="0"/>
                  </a:moveTo>
                  <a:cubicBezTo>
                    <a:pt x="127" y="0"/>
                    <a:pt x="0" y="127"/>
                    <a:pt x="0" y="278"/>
                  </a:cubicBezTo>
                  <a:lnTo>
                    <a:pt x="0" y="455"/>
                  </a:lnTo>
                  <a:cubicBezTo>
                    <a:pt x="0" y="607"/>
                    <a:pt x="127" y="733"/>
                    <a:pt x="278" y="733"/>
                  </a:cubicBezTo>
                  <a:lnTo>
                    <a:pt x="4641" y="733"/>
                  </a:lnTo>
                  <a:lnTo>
                    <a:pt x="464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0" name="Google Shape;1470;p41"/>
            <p:cNvSpPr/>
            <p:nvPr/>
          </p:nvSpPr>
          <p:spPr>
            <a:xfrm>
              <a:off x="-1377125" y="1943450"/>
              <a:ext cx="226350" cy="18350"/>
            </a:xfrm>
            <a:custGeom>
              <a:avLst/>
              <a:gdLst/>
              <a:ahLst/>
              <a:cxnLst/>
              <a:rect l="l" t="t" r="r" b="b"/>
              <a:pathLst>
                <a:path w="9054" h="734" extrusionOk="0">
                  <a:moveTo>
                    <a:pt x="13" y="0"/>
                  </a:moveTo>
                  <a:cubicBezTo>
                    <a:pt x="13" y="0"/>
                    <a:pt x="0" y="0"/>
                    <a:pt x="0" y="14"/>
                  </a:cubicBezTo>
                  <a:lnTo>
                    <a:pt x="0" y="709"/>
                  </a:lnTo>
                  <a:cubicBezTo>
                    <a:pt x="0" y="722"/>
                    <a:pt x="13" y="734"/>
                    <a:pt x="13" y="734"/>
                  </a:cubicBezTo>
                  <a:lnTo>
                    <a:pt x="9028" y="734"/>
                  </a:lnTo>
                  <a:cubicBezTo>
                    <a:pt x="9041" y="734"/>
                    <a:pt x="9053" y="722"/>
                    <a:pt x="9053" y="709"/>
                  </a:cubicBezTo>
                  <a:lnTo>
                    <a:pt x="9053" y="14"/>
                  </a:lnTo>
                  <a:cubicBezTo>
                    <a:pt x="9053" y="0"/>
                    <a:pt x="9041" y="0"/>
                    <a:pt x="902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1" name="Google Shape;1471;p41"/>
            <p:cNvSpPr/>
            <p:nvPr/>
          </p:nvSpPr>
          <p:spPr>
            <a:xfrm>
              <a:off x="-1542450" y="2160300"/>
              <a:ext cx="391675" cy="18350"/>
            </a:xfrm>
            <a:custGeom>
              <a:avLst/>
              <a:gdLst/>
              <a:ahLst/>
              <a:cxnLst/>
              <a:rect l="l" t="t" r="r" b="b"/>
              <a:pathLst>
                <a:path w="15667" h="734" extrusionOk="0">
                  <a:moveTo>
                    <a:pt x="367" y="0"/>
                  </a:moveTo>
                  <a:cubicBezTo>
                    <a:pt x="165" y="0"/>
                    <a:pt x="1" y="165"/>
                    <a:pt x="1" y="367"/>
                  </a:cubicBezTo>
                  <a:cubicBezTo>
                    <a:pt x="1" y="570"/>
                    <a:pt x="165" y="734"/>
                    <a:pt x="367" y="734"/>
                  </a:cubicBezTo>
                  <a:lnTo>
                    <a:pt x="15300" y="734"/>
                  </a:lnTo>
                  <a:cubicBezTo>
                    <a:pt x="15502" y="734"/>
                    <a:pt x="15666" y="570"/>
                    <a:pt x="15666" y="367"/>
                  </a:cubicBezTo>
                  <a:cubicBezTo>
                    <a:pt x="15666" y="165"/>
                    <a:pt x="15502" y="0"/>
                    <a:pt x="1530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2" name="Google Shape;1472;p41"/>
            <p:cNvSpPr/>
            <p:nvPr/>
          </p:nvSpPr>
          <p:spPr>
            <a:xfrm>
              <a:off x="-1542450" y="2221625"/>
              <a:ext cx="391675" cy="18350"/>
            </a:xfrm>
            <a:custGeom>
              <a:avLst/>
              <a:gdLst/>
              <a:ahLst/>
              <a:cxnLst/>
              <a:rect l="l" t="t" r="r" b="b"/>
              <a:pathLst>
                <a:path w="15667" h="734" extrusionOk="0">
                  <a:moveTo>
                    <a:pt x="367" y="0"/>
                  </a:moveTo>
                  <a:cubicBezTo>
                    <a:pt x="165" y="0"/>
                    <a:pt x="1" y="165"/>
                    <a:pt x="1" y="367"/>
                  </a:cubicBezTo>
                  <a:cubicBezTo>
                    <a:pt x="1" y="570"/>
                    <a:pt x="165" y="734"/>
                    <a:pt x="367" y="734"/>
                  </a:cubicBezTo>
                  <a:lnTo>
                    <a:pt x="15300" y="734"/>
                  </a:lnTo>
                  <a:cubicBezTo>
                    <a:pt x="15502" y="734"/>
                    <a:pt x="15666" y="570"/>
                    <a:pt x="15666" y="367"/>
                  </a:cubicBezTo>
                  <a:cubicBezTo>
                    <a:pt x="15666" y="165"/>
                    <a:pt x="15502" y="0"/>
                    <a:pt x="1530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Google Shape;1473;p41"/>
            <p:cNvSpPr/>
            <p:nvPr/>
          </p:nvSpPr>
          <p:spPr>
            <a:xfrm>
              <a:off x="-1542450" y="2282650"/>
              <a:ext cx="391675" cy="18350"/>
            </a:xfrm>
            <a:custGeom>
              <a:avLst/>
              <a:gdLst/>
              <a:ahLst/>
              <a:cxnLst/>
              <a:rect l="l" t="t" r="r" b="b"/>
              <a:pathLst>
                <a:path w="15667" h="734" extrusionOk="0">
                  <a:moveTo>
                    <a:pt x="367" y="0"/>
                  </a:moveTo>
                  <a:cubicBezTo>
                    <a:pt x="165" y="0"/>
                    <a:pt x="1" y="164"/>
                    <a:pt x="1" y="366"/>
                  </a:cubicBezTo>
                  <a:cubicBezTo>
                    <a:pt x="1" y="568"/>
                    <a:pt x="165" y="733"/>
                    <a:pt x="367" y="733"/>
                  </a:cubicBezTo>
                  <a:lnTo>
                    <a:pt x="15300" y="733"/>
                  </a:lnTo>
                  <a:cubicBezTo>
                    <a:pt x="15502" y="733"/>
                    <a:pt x="15666" y="568"/>
                    <a:pt x="15666" y="366"/>
                  </a:cubicBezTo>
                  <a:cubicBezTo>
                    <a:pt x="15666" y="164"/>
                    <a:pt x="15502" y="0"/>
                    <a:pt x="1530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4" name="Google Shape;1474;p41"/>
            <p:cNvSpPr/>
            <p:nvPr/>
          </p:nvSpPr>
          <p:spPr>
            <a:xfrm>
              <a:off x="-1542450" y="2343950"/>
              <a:ext cx="391675" cy="18375"/>
            </a:xfrm>
            <a:custGeom>
              <a:avLst/>
              <a:gdLst/>
              <a:ahLst/>
              <a:cxnLst/>
              <a:rect l="l" t="t" r="r" b="b"/>
              <a:pathLst>
                <a:path w="15667" h="735" extrusionOk="0">
                  <a:moveTo>
                    <a:pt x="367" y="1"/>
                  </a:moveTo>
                  <a:cubicBezTo>
                    <a:pt x="165" y="1"/>
                    <a:pt x="1" y="165"/>
                    <a:pt x="1" y="367"/>
                  </a:cubicBezTo>
                  <a:cubicBezTo>
                    <a:pt x="1" y="569"/>
                    <a:pt x="165" y="734"/>
                    <a:pt x="367" y="734"/>
                  </a:cubicBezTo>
                  <a:lnTo>
                    <a:pt x="15300" y="734"/>
                  </a:lnTo>
                  <a:cubicBezTo>
                    <a:pt x="15502" y="734"/>
                    <a:pt x="15666" y="569"/>
                    <a:pt x="15666" y="367"/>
                  </a:cubicBezTo>
                  <a:cubicBezTo>
                    <a:pt x="15666" y="165"/>
                    <a:pt x="15502" y="1"/>
                    <a:pt x="1530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5" name="Google Shape;1475;p41"/>
            <p:cNvSpPr/>
            <p:nvPr/>
          </p:nvSpPr>
          <p:spPr>
            <a:xfrm>
              <a:off x="-1542450" y="2099300"/>
              <a:ext cx="111600" cy="18350"/>
            </a:xfrm>
            <a:custGeom>
              <a:avLst/>
              <a:gdLst/>
              <a:ahLst/>
              <a:cxnLst/>
              <a:rect l="l" t="t" r="r" b="b"/>
              <a:pathLst>
                <a:path w="4464" h="734" extrusionOk="0">
                  <a:moveTo>
                    <a:pt x="367" y="0"/>
                  </a:moveTo>
                  <a:cubicBezTo>
                    <a:pt x="165" y="0"/>
                    <a:pt x="1" y="164"/>
                    <a:pt x="1" y="367"/>
                  </a:cubicBezTo>
                  <a:cubicBezTo>
                    <a:pt x="1" y="569"/>
                    <a:pt x="165" y="734"/>
                    <a:pt x="367" y="734"/>
                  </a:cubicBezTo>
                  <a:lnTo>
                    <a:pt x="4464" y="734"/>
                  </a:lnTo>
                  <a:lnTo>
                    <a:pt x="446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6" name="Google Shape;1476;p41"/>
            <p:cNvSpPr/>
            <p:nvPr/>
          </p:nvSpPr>
          <p:spPr>
            <a:xfrm>
              <a:off x="-1542450" y="2221625"/>
              <a:ext cx="159025" cy="18350"/>
            </a:xfrm>
            <a:custGeom>
              <a:avLst/>
              <a:gdLst/>
              <a:ahLst/>
              <a:cxnLst/>
              <a:rect l="l" t="t" r="r" b="b"/>
              <a:pathLst>
                <a:path w="6361" h="734" extrusionOk="0">
                  <a:moveTo>
                    <a:pt x="367" y="0"/>
                  </a:moveTo>
                  <a:cubicBezTo>
                    <a:pt x="165" y="0"/>
                    <a:pt x="1" y="165"/>
                    <a:pt x="1" y="367"/>
                  </a:cubicBezTo>
                  <a:cubicBezTo>
                    <a:pt x="1" y="570"/>
                    <a:pt x="165" y="734"/>
                    <a:pt x="367" y="734"/>
                  </a:cubicBezTo>
                  <a:lnTo>
                    <a:pt x="6360" y="734"/>
                  </a:lnTo>
                  <a:lnTo>
                    <a:pt x="636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7" name="Google Shape;1477;p41"/>
            <p:cNvSpPr/>
            <p:nvPr/>
          </p:nvSpPr>
          <p:spPr>
            <a:xfrm>
              <a:off x="-1542450" y="2343950"/>
              <a:ext cx="81250" cy="18375"/>
            </a:xfrm>
            <a:custGeom>
              <a:avLst/>
              <a:gdLst/>
              <a:ahLst/>
              <a:cxnLst/>
              <a:rect l="l" t="t" r="r" b="b"/>
              <a:pathLst>
                <a:path w="3250" h="735" extrusionOk="0">
                  <a:moveTo>
                    <a:pt x="367" y="1"/>
                  </a:moveTo>
                  <a:cubicBezTo>
                    <a:pt x="165" y="1"/>
                    <a:pt x="1" y="165"/>
                    <a:pt x="1" y="367"/>
                  </a:cubicBezTo>
                  <a:cubicBezTo>
                    <a:pt x="1" y="569"/>
                    <a:pt x="165" y="734"/>
                    <a:pt x="367" y="734"/>
                  </a:cubicBezTo>
                  <a:lnTo>
                    <a:pt x="3250" y="734"/>
                  </a:lnTo>
                  <a:lnTo>
                    <a:pt x="325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1478;p41"/>
            <p:cNvSpPr/>
            <p:nvPr/>
          </p:nvSpPr>
          <p:spPr>
            <a:xfrm>
              <a:off x="-1542450" y="2398975"/>
              <a:ext cx="391675" cy="18350"/>
            </a:xfrm>
            <a:custGeom>
              <a:avLst/>
              <a:gdLst/>
              <a:ahLst/>
              <a:cxnLst/>
              <a:rect l="l" t="t" r="r" b="b"/>
              <a:pathLst>
                <a:path w="15667" h="734" extrusionOk="0">
                  <a:moveTo>
                    <a:pt x="367" y="0"/>
                  </a:moveTo>
                  <a:cubicBezTo>
                    <a:pt x="165" y="0"/>
                    <a:pt x="1" y="164"/>
                    <a:pt x="1" y="366"/>
                  </a:cubicBezTo>
                  <a:cubicBezTo>
                    <a:pt x="1" y="568"/>
                    <a:pt x="165" y="733"/>
                    <a:pt x="367" y="733"/>
                  </a:cubicBezTo>
                  <a:lnTo>
                    <a:pt x="15300" y="733"/>
                  </a:lnTo>
                  <a:cubicBezTo>
                    <a:pt x="15502" y="733"/>
                    <a:pt x="15666" y="568"/>
                    <a:pt x="15666" y="366"/>
                  </a:cubicBezTo>
                  <a:cubicBezTo>
                    <a:pt x="15666" y="164"/>
                    <a:pt x="15502" y="0"/>
                    <a:pt x="1530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41"/>
            <p:cNvSpPr/>
            <p:nvPr/>
          </p:nvSpPr>
          <p:spPr>
            <a:xfrm>
              <a:off x="-1229200" y="2593050"/>
              <a:ext cx="651200" cy="5375"/>
            </a:xfrm>
            <a:custGeom>
              <a:avLst/>
              <a:gdLst/>
              <a:ahLst/>
              <a:cxnLst/>
              <a:rect l="l" t="t" r="r" b="b"/>
              <a:pathLst>
                <a:path w="26048" h="215" extrusionOk="0">
                  <a:moveTo>
                    <a:pt x="102" y="0"/>
                  </a:moveTo>
                  <a:cubicBezTo>
                    <a:pt x="51" y="0"/>
                    <a:pt x="0" y="51"/>
                    <a:pt x="0" y="114"/>
                  </a:cubicBezTo>
                  <a:cubicBezTo>
                    <a:pt x="0" y="164"/>
                    <a:pt x="51" y="215"/>
                    <a:pt x="102" y="215"/>
                  </a:cubicBezTo>
                  <a:lnTo>
                    <a:pt x="25946" y="215"/>
                  </a:lnTo>
                  <a:cubicBezTo>
                    <a:pt x="26010" y="215"/>
                    <a:pt x="26047" y="164"/>
                    <a:pt x="26047" y="114"/>
                  </a:cubicBezTo>
                  <a:cubicBezTo>
                    <a:pt x="26047" y="51"/>
                    <a:pt x="26010" y="0"/>
                    <a:pt x="259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0" name="Google Shape;1480;p41"/>
            <p:cNvSpPr/>
            <p:nvPr/>
          </p:nvSpPr>
          <p:spPr>
            <a:xfrm>
              <a:off x="-1457100" y="2940750"/>
              <a:ext cx="963500" cy="496625"/>
            </a:xfrm>
            <a:custGeom>
              <a:avLst/>
              <a:gdLst/>
              <a:ahLst/>
              <a:cxnLst/>
              <a:rect l="l" t="t" r="r" b="b"/>
              <a:pathLst>
                <a:path w="38540" h="19865" extrusionOk="0">
                  <a:moveTo>
                    <a:pt x="9484" y="1"/>
                  </a:moveTo>
                  <a:cubicBezTo>
                    <a:pt x="8408" y="1"/>
                    <a:pt x="7435" y="658"/>
                    <a:pt x="7018" y="1670"/>
                  </a:cubicBezTo>
                  <a:lnTo>
                    <a:pt x="1" y="19599"/>
                  </a:lnTo>
                  <a:lnTo>
                    <a:pt x="33254" y="19864"/>
                  </a:lnTo>
                  <a:lnTo>
                    <a:pt x="38034" y="3477"/>
                  </a:lnTo>
                  <a:cubicBezTo>
                    <a:pt x="38540" y="1746"/>
                    <a:pt x="37262" y="1"/>
                    <a:pt x="354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1481;p41"/>
            <p:cNvSpPr/>
            <p:nvPr/>
          </p:nvSpPr>
          <p:spPr>
            <a:xfrm>
              <a:off x="-1408425" y="2966050"/>
              <a:ext cx="865525" cy="440350"/>
            </a:xfrm>
            <a:custGeom>
              <a:avLst/>
              <a:gdLst/>
              <a:ahLst/>
              <a:cxnLst/>
              <a:rect l="l" t="t" r="r" b="b"/>
              <a:pathLst>
                <a:path w="34621" h="17614" extrusionOk="0">
                  <a:moveTo>
                    <a:pt x="8510" y="0"/>
                  </a:moveTo>
                  <a:cubicBezTo>
                    <a:pt x="7549" y="0"/>
                    <a:pt x="6677" y="582"/>
                    <a:pt x="6298" y="1479"/>
                  </a:cubicBezTo>
                  <a:lnTo>
                    <a:pt x="1" y="17373"/>
                  </a:lnTo>
                  <a:lnTo>
                    <a:pt x="29866" y="17613"/>
                  </a:lnTo>
                  <a:lnTo>
                    <a:pt x="34165" y="3086"/>
                  </a:lnTo>
                  <a:cubicBezTo>
                    <a:pt x="34620" y="1543"/>
                    <a:pt x="33469" y="0"/>
                    <a:pt x="318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2" name="Google Shape;1482;p41"/>
            <p:cNvSpPr/>
            <p:nvPr/>
          </p:nvSpPr>
          <p:spPr>
            <a:xfrm>
              <a:off x="-1780475" y="3412050"/>
              <a:ext cx="1161075" cy="37025"/>
            </a:xfrm>
            <a:custGeom>
              <a:avLst/>
              <a:gdLst/>
              <a:ahLst/>
              <a:cxnLst/>
              <a:rect l="l" t="t" r="r" b="b"/>
              <a:pathLst>
                <a:path w="46443" h="1481" extrusionOk="0">
                  <a:moveTo>
                    <a:pt x="734" y="1"/>
                  </a:moveTo>
                  <a:cubicBezTo>
                    <a:pt x="329" y="1"/>
                    <a:pt x="0" y="343"/>
                    <a:pt x="0" y="747"/>
                  </a:cubicBezTo>
                  <a:cubicBezTo>
                    <a:pt x="0" y="1139"/>
                    <a:pt x="329" y="1480"/>
                    <a:pt x="734" y="1480"/>
                  </a:cubicBezTo>
                  <a:lnTo>
                    <a:pt x="45696" y="1480"/>
                  </a:lnTo>
                  <a:cubicBezTo>
                    <a:pt x="46100" y="1480"/>
                    <a:pt x="46442" y="1139"/>
                    <a:pt x="46442" y="747"/>
                  </a:cubicBezTo>
                  <a:cubicBezTo>
                    <a:pt x="46442" y="343"/>
                    <a:pt x="46100" y="1"/>
                    <a:pt x="456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3" name="Google Shape;1483;p41"/>
            <p:cNvSpPr/>
            <p:nvPr/>
          </p:nvSpPr>
          <p:spPr>
            <a:xfrm>
              <a:off x="-1110025" y="3412050"/>
              <a:ext cx="490625" cy="37025"/>
            </a:xfrm>
            <a:custGeom>
              <a:avLst/>
              <a:gdLst/>
              <a:ahLst/>
              <a:cxnLst/>
              <a:rect l="l" t="t" r="r" b="b"/>
              <a:pathLst>
                <a:path w="19625" h="1481" extrusionOk="0">
                  <a:moveTo>
                    <a:pt x="734" y="1"/>
                  </a:moveTo>
                  <a:cubicBezTo>
                    <a:pt x="342" y="1"/>
                    <a:pt x="1" y="343"/>
                    <a:pt x="1" y="747"/>
                  </a:cubicBezTo>
                  <a:cubicBezTo>
                    <a:pt x="1" y="1139"/>
                    <a:pt x="342" y="1480"/>
                    <a:pt x="734" y="1480"/>
                  </a:cubicBezTo>
                  <a:lnTo>
                    <a:pt x="18878" y="1480"/>
                  </a:lnTo>
                  <a:cubicBezTo>
                    <a:pt x="19282" y="1480"/>
                    <a:pt x="19624" y="1139"/>
                    <a:pt x="19624" y="747"/>
                  </a:cubicBezTo>
                  <a:cubicBezTo>
                    <a:pt x="19624" y="343"/>
                    <a:pt x="19282" y="1"/>
                    <a:pt x="1887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4" name="Google Shape;1484;p41"/>
            <p:cNvSpPr/>
            <p:nvPr/>
          </p:nvSpPr>
          <p:spPr>
            <a:xfrm>
              <a:off x="-1303800" y="3426600"/>
              <a:ext cx="152725" cy="10775"/>
            </a:xfrm>
            <a:custGeom>
              <a:avLst/>
              <a:gdLst/>
              <a:ahLst/>
              <a:cxnLst/>
              <a:rect l="l" t="t" r="r" b="b"/>
              <a:pathLst>
                <a:path w="6109" h="431" extrusionOk="0">
                  <a:moveTo>
                    <a:pt x="228" y="0"/>
                  </a:moveTo>
                  <a:cubicBezTo>
                    <a:pt x="102" y="0"/>
                    <a:pt x="0" y="101"/>
                    <a:pt x="0" y="216"/>
                  </a:cubicBezTo>
                  <a:cubicBezTo>
                    <a:pt x="0" y="329"/>
                    <a:pt x="102" y="430"/>
                    <a:pt x="228" y="430"/>
                  </a:cubicBezTo>
                  <a:lnTo>
                    <a:pt x="5880" y="430"/>
                  </a:lnTo>
                  <a:cubicBezTo>
                    <a:pt x="6007" y="430"/>
                    <a:pt x="6108" y="329"/>
                    <a:pt x="6108" y="216"/>
                  </a:cubicBezTo>
                  <a:cubicBezTo>
                    <a:pt x="6108" y="101"/>
                    <a:pt x="6007" y="0"/>
                    <a:pt x="588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Google Shape;1485;p41"/>
            <p:cNvSpPr/>
            <p:nvPr/>
          </p:nvSpPr>
          <p:spPr>
            <a:xfrm>
              <a:off x="-1677725" y="3423125"/>
              <a:ext cx="15200" cy="14875"/>
            </a:xfrm>
            <a:custGeom>
              <a:avLst/>
              <a:gdLst/>
              <a:ahLst/>
              <a:cxnLst/>
              <a:rect l="l" t="t" r="r" b="b"/>
              <a:pathLst>
                <a:path w="608" h="595" extrusionOk="0">
                  <a:moveTo>
                    <a:pt x="304" y="1"/>
                  </a:moveTo>
                  <a:cubicBezTo>
                    <a:pt x="139" y="1"/>
                    <a:pt x="0" y="127"/>
                    <a:pt x="0" y="304"/>
                  </a:cubicBezTo>
                  <a:cubicBezTo>
                    <a:pt x="0" y="468"/>
                    <a:pt x="139" y="594"/>
                    <a:pt x="304" y="594"/>
                  </a:cubicBezTo>
                  <a:cubicBezTo>
                    <a:pt x="467" y="594"/>
                    <a:pt x="607" y="468"/>
                    <a:pt x="607" y="304"/>
                  </a:cubicBezTo>
                  <a:cubicBezTo>
                    <a:pt x="607" y="127"/>
                    <a:pt x="467" y="1"/>
                    <a:pt x="30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41"/>
            <p:cNvSpPr/>
            <p:nvPr/>
          </p:nvSpPr>
          <p:spPr>
            <a:xfrm>
              <a:off x="-1716000" y="3423125"/>
              <a:ext cx="15200" cy="14875"/>
            </a:xfrm>
            <a:custGeom>
              <a:avLst/>
              <a:gdLst/>
              <a:ahLst/>
              <a:cxnLst/>
              <a:rect l="l" t="t" r="r" b="b"/>
              <a:pathLst>
                <a:path w="608" h="595" extrusionOk="0">
                  <a:moveTo>
                    <a:pt x="304" y="1"/>
                  </a:moveTo>
                  <a:cubicBezTo>
                    <a:pt x="140" y="1"/>
                    <a:pt x="1" y="127"/>
                    <a:pt x="1" y="304"/>
                  </a:cubicBezTo>
                  <a:cubicBezTo>
                    <a:pt x="1" y="468"/>
                    <a:pt x="140" y="594"/>
                    <a:pt x="304" y="594"/>
                  </a:cubicBezTo>
                  <a:cubicBezTo>
                    <a:pt x="469" y="594"/>
                    <a:pt x="608" y="468"/>
                    <a:pt x="608" y="304"/>
                  </a:cubicBezTo>
                  <a:cubicBezTo>
                    <a:pt x="608" y="127"/>
                    <a:pt x="469" y="1"/>
                    <a:pt x="30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41"/>
            <p:cNvSpPr/>
            <p:nvPr/>
          </p:nvSpPr>
          <p:spPr>
            <a:xfrm>
              <a:off x="-997825" y="3297950"/>
              <a:ext cx="51575" cy="51225"/>
            </a:xfrm>
            <a:custGeom>
              <a:avLst/>
              <a:gdLst/>
              <a:ahLst/>
              <a:cxnLst/>
              <a:rect l="l" t="t" r="r" b="b"/>
              <a:pathLst>
                <a:path w="2063" h="2049" extrusionOk="0">
                  <a:moveTo>
                    <a:pt x="1026" y="1"/>
                  </a:moveTo>
                  <a:cubicBezTo>
                    <a:pt x="456" y="1"/>
                    <a:pt x="1" y="456"/>
                    <a:pt x="1" y="1024"/>
                  </a:cubicBezTo>
                  <a:cubicBezTo>
                    <a:pt x="1" y="1594"/>
                    <a:pt x="456" y="2049"/>
                    <a:pt x="1026" y="2049"/>
                  </a:cubicBezTo>
                  <a:cubicBezTo>
                    <a:pt x="1594" y="2049"/>
                    <a:pt x="2062" y="1594"/>
                    <a:pt x="2062" y="1024"/>
                  </a:cubicBezTo>
                  <a:cubicBezTo>
                    <a:pt x="2062" y="456"/>
                    <a:pt x="1594" y="1"/>
                    <a:pt x="1026" y="1"/>
                  </a:cubicBezTo>
                  <a:close/>
                </a:path>
              </a:pathLst>
            </a:custGeom>
            <a:solidFill>
              <a:srgbClr val="FF9E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41"/>
            <p:cNvSpPr/>
            <p:nvPr/>
          </p:nvSpPr>
          <p:spPr>
            <a:xfrm>
              <a:off x="-974425" y="3082375"/>
              <a:ext cx="4775" cy="243725"/>
            </a:xfrm>
            <a:custGeom>
              <a:avLst/>
              <a:gdLst/>
              <a:ahLst/>
              <a:cxnLst/>
              <a:rect l="l" t="t" r="r" b="b"/>
              <a:pathLst>
                <a:path w="191" h="9749" extrusionOk="0">
                  <a:moveTo>
                    <a:pt x="90" y="0"/>
                  </a:moveTo>
                  <a:cubicBezTo>
                    <a:pt x="39" y="0"/>
                    <a:pt x="1" y="38"/>
                    <a:pt x="1" y="102"/>
                  </a:cubicBezTo>
                  <a:lnTo>
                    <a:pt x="1" y="9647"/>
                  </a:lnTo>
                  <a:cubicBezTo>
                    <a:pt x="1" y="9698"/>
                    <a:pt x="39" y="9748"/>
                    <a:pt x="90" y="9748"/>
                  </a:cubicBezTo>
                  <a:cubicBezTo>
                    <a:pt x="152" y="9748"/>
                    <a:pt x="191" y="9698"/>
                    <a:pt x="191" y="9647"/>
                  </a:cubicBezTo>
                  <a:lnTo>
                    <a:pt x="191" y="102"/>
                  </a:lnTo>
                  <a:cubicBezTo>
                    <a:pt x="191" y="38"/>
                    <a:pt x="152" y="0"/>
                    <a:pt x="9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9" name="Google Shape;1489;p41"/>
            <p:cNvSpPr/>
            <p:nvPr/>
          </p:nvSpPr>
          <p:spPr>
            <a:xfrm>
              <a:off x="-1048700" y="3082375"/>
              <a:ext cx="152050" cy="190950"/>
            </a:xfrm>
            <a:custGeom>
              <a:avLst/>
              <a:gdLst/>
              <a:ahLst/>
              <a:cxnLst/>
              <a:rect l="l" t="t" r="r" b="b"/>
              <a:pathLst>
                <a:path w="6082" h="7638" extrusionOk="0">
                  <a:moveTo>
                    <a:pt x="5994" y="0"/>
                  </a:moveTo>
                  <a:cubicBezTo>
                    <a:pt x="5930" y="0"/>
                    <a:pt x="5893" y="38"/>
                    <a:pt x="5893" y="102"/>
                  </a:cubicBezTo>
                  <a:lnTo>
                    <a:pt x="5893" y="4982"/>
                  </a:lnTo>
                  <a:lnTo>
                    <a:pt x="3047" y="7422"/>
                  </a:lnTo>
                  <a:lnTo>
                    <a:pt x="190" y="5968"/>
                  </a:lnTo>
                  <a:lnTo>
                    <a:pt x="190" y="1859"/>
                  </a:lnTo>
                  <a:cubicBezTo>
                    <a:pt x="190" y="1808"/>
                    <a:pt x="152" y="1757"/>
                    <a:pt x="102" y="1757"/>
                  </a:cubicBezTo>
                  <a:cubicBezTo>
                    <a:pt x="38" y="1757"/>
                    <a:pt x="1" y="1808"/>
                    <a:pt x="1" y="1859"/>
                  </a:cubicBezTo>
                  <a:lnTo>
                    <a:pt x="1" y="6031"/>
                  </a:lnTo>
                  <a:cubicBezTo>
                    <a:pt x="1" y="6070"/>
                    <a:pt x="26" y="6095"/>
                    <a:pt x="51" y="6120"/>
                  </a:cubicBezTo>
                  <a:lnTo>
                    <a:pt x="3022" y="7624"/>
                  </a:lnTo>
                  <a:cubicBezTo>
                    <a:pt x="3035" y="7637"/>
                    <a:pt x="3047" y="7637"/>
                    <a:pt x="3061" y="7637"/>
                  </a:cubicBezTo>
                  <a:cubicBezTo>
                    <a:pt x="3086" y="7637"/>
                    <a:pt x="3111" y="7637"/>
                    <a:pt x="3123" y="7612"/>
                  </a:cubicBezTo>
                  <a:lnTo>
                    <a:pt x="6057" y="5109"/>
                  </a:lnTo>
                  <a:cubicBezTo>
                    <a:pt x="6070" y="5083"/>
                    <a:pt x="6082" y="5058"/>
                    <a:pt x="6082" y="5033"/>
                  </a:cubicBezTo>
                  <a:lnTo>
                    <a:pt x="6082" y="102"/>
                  </a:lnTo>
                  <a:cubicBezTo>
                    <a:pt x="6082" y="38"/>
                    <a:pt x="6045" y="0"/>
                    <a:pt x="599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1490;p41"/>
            <p:cNvSpPr/>
            <p:nvPr/>
          </p:nvSpPr>
          <p:spPr>
            <a:xfrm>
              <a:off x="-1067650" y="3103225"/>
              <a:ext cx="42675" cy="42700"/>
            </a:xfrm>
            <a:custGeom>
              <a:avLst/>
              <a:gdLst/>
              <a:ahLst/>
              <a:cxnLst/>
              <a:rect l="l" t="t" r="r" b="b"/>
              <a:pathLst>
                <a:path w="1707" h="1708" extrusionOk="0">
                  <a:moveTo>
                    <a:pt x="860" y="1"/>
                  </a:moveTo>
                  <a:cubicBezTo>
                    <a:pt x="379" y="1"/>
                    <a:pt x="0" y="380"/>
                    <a:pt x="0" y="848"/>
                  </a:cubicBezTo>
                  <a:cubicBezTo>
                    <a:pt x="0" y="1328"/>
                    <a:pt x="379" y="1707"/>
                    <a:pt x="860" y="1707"/>
                  </a:cubicBezTo>
                  <a:cubicBezTo>
                    <a:pt x="1327" y="1707"/>
                    <a:pt x="1707" y="1328"/>
                    <a:pt x="1707" y="848"/>
                  </a:cubicBezTo>
                  <a:cubicBezTo>
                    <a:pt x="1707" y="380"/>
                    <a:pt x="1327" y="1"/>
                    <a:pt x="86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91" name="Google Shape;1491;p41"/>
            <p:cNvGrpSpPr/>
            <p:nvPr/>
          </p:nvGrpSpPr>
          <p:grpSpPr>
            <a:xfrm>
              <a:off x="-1003800" y="1951375"/>
              <a:ext cx="308200" cy="308525"/>
              <a:chOff x="-1003800" y="1951375"/>
              <a:chExt cx="308200" cy="308525"/>
            </a:xfrm>
          </p:grpSpPr>
          <p:sp>
            <p:nvSpPr>
              <p:cNvPr id="1492" name="Google Shape;1492;p41"/>
              <p:cNvSpPr/>
              <p:nvPr/>
            </p:nvSpPr>
            <p:spPr>
              <a:xfrm>
                <a:off x="-960525" y="1997825"/>
                <a:ext cx="223200" cy="223175"/>
              </a:xfrm>
              <a:custGeom>
                <a:avLst/>
                <a:gdLst/>
                <a:ahLst/>
                <a:cxnLst/>
                <a:rect l="l" t="t" r="r" b="b"/>
                <a:pathLst>
                  <a:path w="8928" h="8927" extrusionOk="0">
                    <a:moveTo>
                      <a:pt x="4465" y="1859"/>
                    </a:moveTo>
                    <a:cubicBezTo>
                      <a:pt x="5893" y="1859"/>
                      <a:pt x="7056" y="3023"/>
                      <a:pt x="7056" y="4464"/>
                    </a:cubicBezTo>
                    <a:cubicBezTo>
                      <a:pt x="7056" y="5892"/>
                      <a:pt x="5893" y="7056"/>
                      <a:pt x="4465" y="7056"/>
                    </a:cubicBezTo>
                    <a:cubicBezTo>
                      <a:pt x="3023" y="7056"/>
                      <a:pt x="1860" y="5892"/>
                      <a:pt x="1860" y="4464"/>
                    </a:cubicBezTo>
                    <a:cubicBezTo>
                      <a:pt x="1860" y="3023"/>
                      <a:pt x="3023" y="1859"/>
                      <a:pt x="4465" y="1859"/>
                    </a:cubicBezTo>
                    <a:close/>
                    <a:moveTo>
                      <a:pt x="4465" y="0"/>
                    </a:moveTo>
                    <a:cubicBezTo>
                      <a:pt x="1999" y="0"/>
                      <a:pt x="1" y="1998"/>
                      <a:pt x="1" y="4464"/>
                    </a:cubicBezTo>
                    <a:cubicBezTo>
                      <a:pt x="1" y="6929"/>
                      <a:pt x="1999" y="8927"/>
                      <a:pt x="4465" y="8927"/>
                    </a:cubicBezTo>
                    <a:cubicBezTo>
                      <a:pt x="6930" y="8927"/>
                      <a:pt x="8928" y="6929"/>
                      <a:pt x="8928" y="4464"/>
                    </a:cubicBezTo>
                    <a:cubicBezTo>
                      <a:pt x="8928" y="1998"/>
                      <a:pt x="6930" y="0"/>
                      <a:pt x="446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3" name="Google Shape;1493;p41"/>
              <p:cNvSpPr/>
              <p:nvPr/>
            </p:nvSpPr>
            <p:spPr>
              <a:xfrm>
                <a:off x="-866325" y="1951375"/>
                <a:ext cx="33550" cy="57225"/>
              </a:xfrm>
              <a:custGeom>
                <a:avLst/>
                <a:gdLst/>
                <a:ahLst/>
                <a:cxnLst/>
                <a:rect l="l" t="t" r="r" b="b"/>
                <a:pathLst>
                  <a:path w="1342" h="2289" extrusionOk="0">
                    <a:moveTo>
                      <a:pt x="330" y="0"/>
                    </a:moveTo>
                    <a:lnTo>
                      <a:pt x="1" y="2288"/>
                    </a:lnTo>
                    <a:lnTo>
                      <a:pt x="1341" y="2288"/>
                    </a:lnTo>
                    <a:lnTo>
                      <a:pt x="1177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4" name="Google Shape;1494;p41"/>
              <p:cNvSpPr/>
              <p:nvPr/>
            </p:nvSpPr>
            <p:spPr>
              <a:xfrm>
                <a:off x="-866950" y="2202650"/>
                <a:ext cx="33850" cy="57250"/>
              </a:xfrm>
              <a:custGeom>
                <a:avLst/>
                <a:gdLst/>
                <a:ahLst/>
                <a:cxnLst/>
                <a:rect l="l" t="t" r="r" b="b"/>
                <a:pathLst>
                  <a:path w="1354" h="2290" extrusionOk="0">
                    <a:moveTo>
                      <a:pt x="1" y="1"/>
                    </a:moveTo>
                    <a:lnTo>
                      <a:pt x="165" y="2290"/>
                    </a:lnTo>
                    <a:lnTo>
                      <a:pt x="1025" y="2290"/>
                    </a:lnTo>
                    <a:lnTo>
                      <a:pt x="1354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5" name="Google Shape;1495;p41"/>
              <p:cNvSpPr/>
              <p:nvPr/>
            </p:nvSpPr>
            <p:spPr>
              <a:xfrm>
                <a:off x="-752825" y="2088850"/>
                <a:ext cx="57225" cy="33875"/>
              </a:xfrm>
              <a:custGeom>
                <a:avLst/>
                <a:gdLst/>
                <a:ahLst/>
                <a:cxnLst/>
                <a:rect l="l" t="t" r="r" b="b"/>
                <a:pathLst>
                  <a:path w="2289" h="1355" extrusionOk="0">
                    <a:moveTo>
                      <a:pt x="1" y="1"/>
                    </a:moveTo>
                    <a:lnTo>
                      <a:pt x="1" y="1354"/>
                    </a:lnTo>
                    <a:lnTo>
                      <a:pt x="2289" y="1189"/>
                    </a:lnTo>
                    <a:lnTo>
                      <a:pt x="2289" y="329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6" name="Google Shape;1496;p41"/>
              <p:cNvSpPr/>
              <p:nvPr/>
            </p:nvSpPr>
            <p:spPr>
              <a:xfrm>
                <a:off x="-1003800" y="2088550"/>
                <a:ext cx="56925" cy="33525"/>
              </a:xfrm>
              <a:custGeom>
                <a:avLst/>
                <a:gdLst/>
                <a:ahLst/>
                <a:cxnLst/>
                <a:rect l="l" t="t" r="r" b="b"/>
                <a:pathLst>
                  <a:path w="2277" h="1341" extrusionOk="0">
                    <a:moveTo>
                      <a:pt x="2276" y="1"/>
                    </a:moveTo>
                    <a:lnTo>
                      <a:pt x="0" y="164"/>
                    </a:lnTo>
                    <a:lnTo>
                      <a:pt x="0" y="1024"/>
                    </a:lnTo>
                    <a:lnTo>
                      <a:pt x="2276" y="1341"/>
                    </a:lnTo>
                    <a:lnTo>
                      <a:pt x="2276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7" name="Google Shape;1497;p41"/>
              <p:cNvSpPr/>
              <p:nvPr/>
            </p:nvSpPr>
            <p:spPr>
              <a:xfrm>
                <a:off x="-793275" y="2162525"/>
                <a:ext cx="58475" cy="61350"/>
              </a:xfrm>
              <a:custGeom>
                <a:avLst/>
                <a:gdLst/>
                <a:ahLst/>
                <a:cxnLst/>
                <a:rect l="l" t="t" r="r" b="b"/>
                <a:pathLst>
                  <a:path w="2339" h="2454" extrusionOk="0">
                    <a:moveTo>
                      <a:pt x="948" y="0"/>
                    </a:moveTo>
                    <a:lnTo>
                      <a:pt x="0" y="948"/>
                    </a:lnTo>
                    <a:lnTo>
                      <a:pt x="1732" y="2453"/>
                    </a:lnTo>
                    <a:lnTo>
                      <a:pt x="2339" y="1846"/>
                    </a:lnTo>
                    <a:lnTo>
                      <a:pt x="94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8" name="Google Shape;1498;p41"/>
              <p:cNvSpPr/>
              <p:nvPr/>
            </p:nvSpPr>
            <p:spPr>
              <a:xfrm>
                <a:off x="-964600" y="1987400"/>
                <a:ext cx="58475" cy="61350"/>
              </a:xfrm>
              <a:custGeom>
                <a:avLst/>
                <a:gdLst/>
                <a:ahLst/>
                <a:cxnLst/>
                <a:rect l="l" t="t" r="r" b="b"/>
                <a:pathLst>
                  <a:path w="2339" h="2454" extrusionOk="0">
                    <a:moveTo>
                      <a:pt x="594" y="0"/>
                    </a:moveTo>
                    <a:lnTo>
                      <a:pt x="0" y="607"/>
                    </a:lnTo>
                    <a:lnTo>
                      <a:pt x="1378" y="2453"/>
                    </a:lnTo>
                    <a:lnTo>
                      <a:pt x="2339" y="1505"/>
                    </a:lnTo>
                    <a:lnTo>
                      <a:pt x="594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9" name="Google Shape;1499;p41"/>
              <p:cNvSpPr/>
              <p:nvPr/>
            </p:nvSpPr>
            <p:spPr>
              <a:xfrm>
                <a:off x="-968100" y="2162200"/>
                <a:ext cx="61350" cy="58500"/>
              </a:xfrm>
              <a:custGeom>
                <a:avLst/>
                <a:gdLst/>
                <a:ahLst/>
                <a:cxnLst/>
                <a:rect l="l" t="t" r="r" b="b"/>
                <a:pathLst>
                  <a:path w="2454" h="2340" extrusionOk="0">
                    <a:moveTo>
                      <a:pt x="1506" y="0"/>
                    </a:moveTo>
                    <a:lnTo>
                      <a:pt x="0" y="1733"/>
                    </a:lnTo>
                    <a:lnTo>
                      <a:pt x="607" y="2340"/>
                    </a:lnTo>
                    <a:lnTo>
                      <a:pt x="2453" y="949"/>
                    </a:lnTo>
                    <a:lnTo>
                      <a:pt x="150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0" name="Google Shape;1500;p41"/>
              <p:cNvSpPr/>
              <p:nvPr/>
            </p:nvSpPr>
            <p:spPr>
              <a:xfrm>
                <a:off x="-792975" y="1990550"/>
                <a:ext cx="61350" cy="58500"/>
              </a:xfrm>
              <a:custGeom>
                <a:avLst/>
                <a:gdLst/>
                <a:ahLst/>
                <a:cxnLst/>
                <a:rect l="l" t="t" r="r" b="b"/>
                <a:pathLst>
                  <a:path w="2454" h="2340" extrusionOk="0">
                    <a:moveTo>
                      <a:pt x="1846" y="1"/>
                    </a:moveTo>
                    <a:lnTo>
                      <a:pt x="0" y="1392"/>
                    </a:lnTo>
                    <a:lnTo>
                      <a:pt x="949" y="2340"/>
                    </a:lnTo>
                    <a:lnTo>
                      <a:pt x="2453" y="608"/>
                    </a:lnTo>
                    <a:lnTo>
                      <a:pt x="1846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1" name="Google Shape;1501;p41"/>
              <p:cNvSpPr/>
              <p:nvPr/>
            </p:nvSpPr>
            <p:spPr>
              <a:xfrm>
                <a:off x="-829650" y="1958950"/>
                <a:ext cx="48400" cy="62625"/>
              </a:xfrm>
              <a:custGeom>
                <a:avLst/>
                <a:gdLst/>
                <a:ahLst/>
                <a:cxnLst/>
                <a:rect l="l" t="t" r="r" b="b"/>
                <a:pathLst>
                  <a:path w="1936" h="2505" extrusionOk="0">
                    <a:moveTo>
                      <a:pt x="1138" y="1"/>
                    </a:moveTo>
                    <a:lnTo>
                      <a:pt x="1" y="2010"/>
                    </a:lnTo>
                    <a:lnTo>
                      <a:pt x="1253" y="2504"/>
                    </a:lnTo>
                    <a:lnTo>
                      <a:pt x="1936" y="316"/>
                    </a:lnTo>
                    <a:lnTo>
                      <a:pt x="113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2" name="Google Shape;1502;p41"/>
              <p:cNvSpPr/>
              <p:nvPr/>
            </p:nvSpPr>
            <p:spPr>
              <a:xfrm>
                <a:off x="-918450" y="2189700"/>
                <a:ext cx="48700" cy="62300"/>
              </a:xfrm>
              <a:custGeom>
                <a:avLst/>
                <a:gdLst/>
                <a:ahLst/>
                <a:cxnLst/>
                <a:rect l="l" t="t" r="r" b="b"/>
                <a:pathLst>
                  <a:path w="1948" h="2492" extrusionOk="0">
                    <a:moveTo>
                      <a:pt x="695" y="1"/>
                    </a:moveTo>
                    <a:lnTo>
                      <a:pt x="0" y="2188"/>
                    </a:lnTo>
                    <a:lnTo>
                      <a:pt x="809" y="2491"/>
                    </a:lnTo>
                    <a:lnTo>
                      <a:pt x="1947" y="493"/>
                    </a:lnTo>
                    <a:lnTo>
                      <a:pt x="69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3" name="Google Shape;1503;p41"/>
              <p:cNvSpPr/>
              <p:nvPr/>
            </p:nvSpPr>
            <p:spPr>
              <a:xfrm>
                <a:off x="-765800" y="2125525"/>
                <a:ext cx="62625" cy="48700"/>
              </a:xfrm>
              <a:custGeom>
                <a:avLst/>
                <a:gdLst/>
                <a:ahLst/>
                <a:cxnLst/>
                <a:rect l="l" t="t" r="r" b="b"/>
                <a:pathLst>
                  <a:path w="2505" h="1948" extrusionOk="0">
                    <a:moveTo>
                      <a:pt x="494" y="0"/>
                    </a:moveTo>
                    <a:lnTo>
                      <a:pt x="1" y="1265"/>
                    </a:lnTo>
                    <a:lnTo>
                      <a:pt x="2189" y="1948"/>
                    </a:lnTo>
                    <a:lnTo>
                      <a:pt x="2504" y="1152"/>
                    </a:lnTo>
                    <a:lnTo>
                      <a:pt x="494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4" name="Google Shape;1504;p41"/>
              <p:cNvSpPr/>
              <p:nvPr/>
            </p:nvSpPr>
            <p:spPr>
              <a:xfrm>
                <a:off x="-996225" y="2037025"/>
                <a:ext cx="62275" cy="48400"/>
              </a:xfrm>
              <a:custGeom>
                <a:avLst/>
                <a:gdLst/>
                <a:ahLst/>
                <a:cxnLst/>
                <a:rect l="l" t="t" r="r" b="b"/>
                <a:pathLst>
                  <a:path w="2491" h="1936" extrusionOk="0">
                    <a:moveTo>
                      <a:pt x="304" y="0"/>
                    </a:moveTo>
                    <a:lnTo>
                      <a:pt x="1" y="797"/>
                    </a:lnTo>
                    <a:lnTo>
                      <a:pt x="1998" y="1935"/>
                    </a:lnTo>
                    <a:lnTo>
                      <a:pt x="2491" y="683"/>
                    </a:lnTo>
                    <a:lnTo>
                      <a:pt x="304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5" name="Google Shape;1505;p41"/>
              <p:cNvSpPr/>
              <p:nvPr/>
            </p:nvSpPr>
            <p:spPr>
              <a:xfrm>
                <a:off x="-826800" y="2187800"/>
                <a:ext cx="46175" cy="64200"/>
              </a:xfrm>
              <a:custGeom>
                <a:avLst/>
                <a:gdLst/>
                <a:ahLst/>
                <a:cxnLst/>
                <a:rect l="l" t="t" r="r" b="b"/>
                <a:pathLst>
                  <a:path w="1847" h="2568" extrusionOk="0">
                    <a:moveTo>
                      <a:pt x="1240" y="1"/>
                    </a:moveTo>
                    <a:lnTo>
                      <a:pt x="1" y="544"/>
                    </a:lnTo>
                    <a:lnTo>
                      <a:pt x="1063" y="2567"/>
                    </a:lnTo>
                    <a:lnTo>
                      <a:pt x="1847" y="2226"/>
                    </a:lnTo>
                    <a:lnTo>
                      <a:pt x="1240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6" name="Google Shape;1506;p41"/>
              <p:cNvSpPr/>
              <p:nvPr/>
            </p:nvSpPr>
            <p:spPr>
              <a:xfrm>
                <a:off x="-919100" y="1958950"/>
                <a:ext cx="46175" cy="64500"/>
              </a:xfrm>
              <a:custGeom>
                <a:avLst/>
                <a:gdLst/>
                <a:ahLst/>
                <a:cxnLst/>
                <a:rect l="l" t="t" r="r" b="b"/>
                <a:pathLst>
                  <a:path w="1847" h="2580" extrusionOk="0">
                    <a:moveTo>
                      <a:pt x="785" y="1"/>
                    </a:moveTo>
                    <a:lnTo>
                      <a:pt x="1" y="341"/>
                    </a:lnTo>
                    <a:lnTo>
                      <a:pt x="620" y="2580"/>
                    </a:lnTo>
                    <a:lnTo>
                      <a:pt x="1847" y="2036"/>
                    </a:lnTo>
                    <a:lnTo>
                      <a:pt x="78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7" name="Google Shape;1507;p41"/>
              <p:cNvSpPr/>
              <p:nvPr/>
            </p:nvSpPr>
            <p:spPr>
              <a:xfrm>
                <a:off x="-996225" y="2128675"/>
                <a:ext cx="64175" cy="46175"/>
              </a:xfrm>
              <a:custGeom>
                <a:avLst/>
                <a:gdLst/>
                <a:ahLst/>
                <a:cxnLst/>
                <a:rect l="l" t="t" r="r" b="b"/>
                <a:pathLst>
                  <a:path w="2567" h="1847" extrusionOk="0">
                    <a:moveTo>
                      <a:pt x="2024" y="1"/>
                    </a:moveTo>
                    <a:lnTo>
                      <a:pt x="1" y="1063"/>
                    </a:lnTo>
                    <a:lnTo>
                      <a:pt x="342" y="1847"/>
                    </a:lnTo>
                    <a:lnTo>
                      <a:pt x="2567" y="1228"/>
                    </a:lnTo>
                    <a:lnTo>
                      <a:pt x="2024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8" name="Google Shape;1508;p41"/>
              <p:cNvSpPr/>
              <p:nvPr/>
            </p:nvSpPr>
            <p:spPr>
              <a:xfrm>
                <a:off x="-767375" y="2036375"/>
                <a:ext cx="64200" cy="46175"/>
              </a:xfrm>
              <a:custGeom>
                <a:avLst/>
                <a:gdLst/>
                <a:ahLst/>
                <a:cxnLst/>
                <a:rect l="l" t="t" r="r" b="b"/>
                <a:pathLst>
                  <a:path w="2568" h="1847" extrusionOk="0">
                    <a:moveTo>
                      <a:pt x="2226" y="1"/>
                    </a:moveTo>
                    <a:lnTo>
                      <a:pt x="1" y="608"/>
                    </a:lnTo>
                    <a:lnTo>
                      <a:pt x="532" y="1847"/>
                    </a:lnTo>
                    <a:lnTo>
                      <a:pt x="2567" y="785"/>
                    </a:lnTo>
                    <a:lnTo>
                      <a:pt x="2226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09" name="Google Shape;1509;p41"/>
            <p:cNvSpPr/>
            <p:nvPr/>
          </p:nvSpPr>
          <p:spPr>
            <a:xfrm>
              <a:off x="-1142900" y="1352975"/>
              <a:ext cx="501050" cy="500725"/>
            </a:xfrm>
            <a:custGeom>
              <a:avLst/>
              <a:gdLst/>
              <a:ahLst/>
              <a:cxnLst/>
              <a:rect l="l" t="t" r="r" b="b"/>
              <a:pathLst>
                <a:path w="20042" h="20029" extrusionOk="0">
                  <a:moveTo>
                    <a:pt x="10015" y="0"/>
                  </a:moveTo>
                  <a:cubicBezTo>
                    <a:pt x="7258" y="0"/>
                    <a:pt x="4755" y="1126"/>
                    <a:pt x="2946" y="2934"/>
                  </a:cubicBezTo>
                  <a:cubicBezTo>
                    <a:pt x="1126" y="4755"/>
                    <a:pt x="1" y="7258"/>
                    <a:pt x="1" y="10014"/>
                  </a:cubicBezTo>
                  <a:cubicBezTo>
                    <a:pt x="1" y="15527"/>
                    <a:pt x="4502" y="20029"/>
                    <a:pt x="10015" y="20029"/>
                  </a:cubicBezTo>
                  <a:cubicBezTo>
                    <a:pt x="12771" y="20029"/>
                    <a:pt x="15275" y="18904"/>
                    <a:pt x="17095" y="17083"/>
                  </a:cubicBezTo>
                  <a:cubicBezTo>
                    <a:pt x="17146" y="17045"/>
                    <a:pt x="17197" y="16994"/>
                    <a:pt x="17234" y="16943"/>
                  </a:cubicBezTo>
                  <a:cubicBezTo>
                    <a:pt x="18967" y="15136"/>
                    <a:pt x="20041" y="12695"/>
                    <a:pt x="20041" y="10014"/>
                  </a:cubicBezTo>
                  <a:cubicBezTo>
                    <a:pt x="20041" y="7258"/>
                    <a:pt x="18903" y="4755"/>
                    <a:pt x="17095" y="2934"/>
                  </a:cubicBezTo>
                  <a:cubicBezTo>
                    <a:pt x="15401" y="1253"/>
                    <a:pt x="13112" y="152"/>
                    <a:pt x="10583" y="14"/>
                  </a:cubicBezTo>
                  <a:cubicBezTo>
                    <a:pt x="10394" y="0"/>
                    <a:pt x="10204" y="0"/>
                    <a:pt x="100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0" name="Google Shape;1510;p41"/>
            <p:cNvSpPr/>
            <p:nvPr/>
          </p:nvSpPr>
          <p:spPr>
            <a:xfrm>
              <a:off x="-1075250" y="1435150"/>
              <a:ext cx="433400" cy="418550"/>
            </a:xfrm>
            <a:custGeom>
              <a:avLst/>
              <a:gdLst/>
              <a:ahLst/>
              <a:cxnLst/>
              <a:rect l="l" t="t" r="r" b="b"/>
              <a:pathLst>
                <a:path w="17336" h="16742" extrusionOk="0">
                  <a:moveTo>
                    <a:pt x="14718" y="1"/>
                  </a:moveTo>
                  <a:cubicBezTo>
                    <a:pt x="13024" y="1759"/>
                    <a:pt x="11279" y="3465"/>
                    <a:pt x="9496" y="5134"/>
                  </a:cubicBezTo>
                  <a:cubicBezTo>
                    <a:pt x="6411" y="8030"/>
                    <a:pt x="3224" y="10824"/>
                    <a:pt x="1" y="13555"/>
                  </a:cubicBezTo>
                  <a:cubicBezTo>
                    <a:pt x="1833" y="15516"/>
                    <a:pt x="4438" y="16742"/>
                    <a:pt x="7309" y="16742"/>
                  </a:cubicBezTo>
                  <a:cubicBezTo>
                    <a:pt x="10065" y="16742"/>
                    <a:pt x="12569" y="15617"/>
                    <a:pt x="14389" y="13796"/>
                  </a:cubicBezTo>
                  <a:cubicBezTo>
                    <a:pt x="14440" y="13758"/>
                    <a:pt x="14491" y="13707"/>
                    <a:pt x="14528" y="13656"/>
                  </a:cubicBezTo>
                  <a:cubicBezTo>
                    <a:pt x="16261" y="11849"/>
                    <a:pt x="17335" y="9408"/>
                    <a:pt x="17335" y="6727"/>
                  </a:cubicBezTo>
                  <a:cubicBezTo>
                    <a:pt x="17335" y="4136"/>
                    <a:pt x="16337" y="1784"/>
                    <a:pt x="147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1" name="Google Shape;1511;p41"/>
            <p:cNvSpPr/>
            <p:nvPr/>
          </p:nvSpPr>
          <p:spPr>
            <a:xfrm>
              <a:off x="-892550" y="1352975"/>
              <a:ext cx="250700" cy="423600"/>
            </a:xfrm>
            <a:custGeom>
              <a:avLst/>
              <a:gdLst/>
              <a:ahLst/>
              <a:cxnLst/>
              <a:rect l="l" t="t" r="r" b="b"/>
              <a:pathLst>
                <a:path w="10028" h="16944" extrusionOk="0">
                  <a:moveTo>
                    <a:pt x="1" y="0"/>
                  </a:moveTo>
                  <a:lnTo>
                    <a:pt x="1" y="10014"/>
                  </a:lnTo>
                  <a:lnTo>
                    <a:pt x="7220" y="16943"/>
                  </a:lnTo>
                  <a:cubicBezTo>
                    <a:pt x="8953" y="15136"/>
                    <a:pt x="10027" y="12695"/>
                    <a:pt x="10027" y="10014"/>
                  </a:cubicBezTo>
                  <a:cubicBezTo>
                    <a:pt x="10027" y="7258"/>
                    <a:pt x="8889" y="4755"/>
                    <a:pt x="7081" y="2934"/>
                  </a:cubicBezTo>
                  <a:cubicBezTo>
                    <a:pt x="5387" y="1253"/>
                    <a:pt x="3098" y="152"/>
                    <a:pt x="569" y="14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2" name="Google Shape;1512;p41"/>
            <p:cNvSpPr/>
            <p:nvPr/>
          </p:nvSpPr>
          <p:spPr>
            <a:xfrm>
              <a:off x="-888125" y="1607450"/>
              <a:ext cx="245950" cy="169125"/>
            </a:xfrm>
            <a:custGeom>
              <a:avLst/>
              <a:gdLst/>
              <a:ahLst/>
              <a:cxnLst/>
              <a:rect l="l" t="t" r="r" b="b"/>
              <a:pathLst>
                <a:path w="9838" h="6765" extrusionOk="0">
                  <a:moveTo>
                    <a:pt x="1" y="0"/>
                  </a:moveTo>
                  <a:lnTo>
                    <a:pt x="7043" y="6764"/>
                  </a:lnTo>
                  <a:cubicBezTo>
                    <a:pt x="8737" y="4994"/>
                    <a:pt x="9799" y="2617"/>
                    <a:pt x="98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3" name="Google Shape;1513;p41"/>
            <p:cNvSpPr/>
            <p:nvPr/>
          </p:nvSpPr>
          <p:spPr>
            <a:xfrm>
              <a:off x="-1003800" y="1492050"/>
              <a:ext cx="222550" cy="222575"/>
            </a:xfrm>
            <a:custGeom>
              <a:avLst/>
              <a:gdLst/>
              <a:ahLst/>
              <a:cxnLst/>
              <a:rect l="l" t="t" r="r" b="b"/>
              <a:pathLst>
                <a:path w="8902" h="8903" extrusionOk="0">
                  <a:moveTo>
                    <a:pt x="4451" y="1"/>
                  </a:moveTo>
                  <a:cubicBezTo>
                    <a:pt x="2010" y="1"/>
                    <a:pt x="0" y="1999"/>
                    <a:pt x="0" y="4451"/>
                  </a:cubicBezTo>
                  <a:cubicBezTo>
                    <a:pt x="0" y="6892"/>
                    <a:pt x="2010" y="8902"/>
                    <a:pt x="4451" y="8902"/>
                  </a:cubicBezTo>
                  <a:cubicBezTo>
                    <a:pt x="6904" y="8902"/>
                    <a:pt x="8902" y="6892"/>
                    <a:pt x="8902" y="4451"/>
                  </a:cubicBezTo>
                  <a:cubicBezTo>
                    <a:pt x="8902" y="1999"/>
                    <a:pt x="6904" y="1"/>
                    <a:pt x="44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4" name="Google Shape;1514;p41"/>
            <p:cNvSpPr/>
            <p:nvPr/>
          </p:nvSpPr>
          <p:spPr>
            <a:xfrm>
              <a:off x="-1254150" y="1432625"/>
              <a:ext cx="187450" cy="117000"/>
            </a:xfrm>
            <a:custGeom>
              <a:avLst/>
              <a:gdLst/>
              <a:ahLst/>
              <a:cxnLst/>
              <a:rect l="l" t="t" r="r" b="b"/>
              <a:pathLst>
                <a:path w="7498" h="4680" extrusionOk="0">
                  <a:moveTo>
                    <a:pt x="107" y="1"/>
                  </a:moveTo>
                  <a:cubicBezTo>
                    <a:pt x="73" y="1"/>
                    <a:pt x="42" y="14"/>
                    <a:pt x="25" y="39"/>
                  </a:cubicBezTo>
                  <a:cubicBezTo>
                    <a:pt x="0" y="90"/>
                    <a:pt x="12" y="152"/>
                    <a:pt x="51" y="178"/>
                  </a:cubicBezTo>
                  <a:lnTo>
                    <a:pt x="7334" y="4667"/>
                  </a:lnTo>
                  <a:cubicBezTo>
                    <a:pt x="7346" y="4679"/>
                    <a:pt x="7371" y="4679"/>
                    <a:pt x="7384" y="4679"/>
                  </a:cubicBezTo>
                  <a:cubicBezTo>
                    <a:pt x="7422" y="4679"/>
                    <a:pt x="7447" y="4667"/>
                    <a:pt x="7472" y="4628"/>
                  </a:cubicBezTo>
                  <a:cubicBezTo>
                    <a:pt x="7497" y="4578"/>
                    <a:pt x="7485" y="4527"/>
                    <a:pt x="7435" y="4490"/>
                  </a:cubicBezTo>
                  <a:lnTo>
                    <a:pt x="164" y="14"/>
                  </a:lnTo>
                  <a:cubicBezTo>
                    <a:pt x="146" y="5"/>
                    <a:pt x="126" y="1"/>
                    <a:pt x="1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5" name="Google Shape;1515;p41"/>
            <p:cNvSpPr/>
            <p:nvPr/>
          </p:nvSpPr>
          <p:spPr>
            <a:xfrm>
              <a:off x="-806900" y="1288450"/>
              <a:ext cx="150500" cy="162225"/>
            </a:xfrm>
            <a:custGeom>
              <a:avLst/>
              <a:gdLst/>
              <a:ahLst/>
              <a:cxnLst/>
              <a:rect l="l" t="t" r="r" b="b"/>
              <a:pathLst>
                <a:path w="6020" h="6489" extrusionOk="0">
                  <a:moveTo>
                    <a:pt x="5907" y="1"/>
                  </a:moveTo>
                  <a:cubicBezTo>
                    <a:pt x="5878" y="1"/>
                    <a:pt x="5850" y="13"/>
                    <a:pt x="5830" y="40"/>
                  </a:cubicBezTo>
                  <a:lnTo>
                    <a:pt x="39" y="6324"/>
                  </a:lnTo>
                  <a:cubicBezTo>
                    <a:pt x="1" y="6362"/>
                    <a:pt x="14" y="6425"/>
                    <a:pt x="51" y="6464"/>
                  </a:cubicBezTo>
                  <a:cubicBezTo>
                    <a:pt x="65" y="6476"/>
                    <a:pt x="90" y="6489"/>
                    <a:pt x="115" y="6489"/>
                  </a:cubicBezTo>
                  <a:cubicBezTo>
                    <a:pt x="140" y="6489"/>
                    <a:pt x="166" y="6476"/>
                    <a:pt x="191" y="6450"/>
                  </a:cubicBezTo>
                  <a:lnTo>
                    <a:pt x="5982" y="167"/>
                  </a:lnTo>
                  <a:cubicBezTo>
                    <a:pt x="6019" y="128"/>
                    <a:pt x="6019" y="66"/>
                    <a:pt x="5982" y="27"/>
                  </a:cubicBezTo>
                  <a:cubicBezTo>
                    <a:pt x="5959" y="10"/>
                    <a:pt x="5932" y="1"/>
                    <a:pt x="59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6" name="Google Shape;1516;p41"/>
            <p:cNvSpPr/>
            <p:nvPr/>
          </p:nvSpPr>
          <p:spPr>
            <a:xfrm>
              <a:off x="-755675" y="1674450"/>
              <a:ext cx="151750" cy="82525"/>
            </a:xfrm>
            <a:custGeom>
              <a:avLst/>
              <a:gdLst/>
              <a:ahLst/>
              <a:cxnLst/>
              <a:rect l="l" t="t" r="r" b="b"/>
              <a:pathLst>
                <a:path w="6070" h="3301" extrusionOk="0">
                  <a:moveTo>
                    <a:pt x="113" y="1"/>
                  </a:moveTo>
                  <a:cubicBezTo>
                    <a:pt x="77" y="1"/>
                    <a:pt x="42" y="18"/>
                    <a:pt x="25" y="51"/>
                  </a:cubicBezTo>
                  <a:cubicBezTo>
                    <a:pt x="0" y="102"/>
                    <a:pt x="13" y="165"/>
                    <a:pt x="64" y="190"/>
                  </a:cubicBezTo>
                  <a:lnTo>
                    <a:pt x="5905" y="3288"/>
                  </a:lnTo>
                  <a:cubicBezTo>
                    <a:pt x="5931" y="3300"/>
                    <a:pt x="5943" y="3300"/>
                    <a:pt x="5956" y="3300"/>
                  </a:cubicBezTo>
                  <a:cubicBezTo>
                    <a:pt x="5993" y="3300"/>
                    <a:pt x="6032" y="3288"/>
                    <a:pt x="6044" y="3250"/>
                  </a:cubicBezTo>
                  <a:cubicBezTo>
                    <a:pt x="6069" y="3199"/>
                    <a:pt x="6057" y="3137"/>
                    <a:pt x="6007" y="3111"/>
                  </a:cubicBezTo>
                  <a:lnTo>
                    <a:pt x="165" y="13"/>
                  </a:lnTo>
                  <a:cubicBezTo>
                    <a:pt x="148" y="5"/>
                    <a:pt x="130" y="1"/>
                    <a:pt x="1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7" name="Google Shape;1517;p41"/>
            <p:cNvSpPr/>
            <p:nvPr/>
          </p:nvSpPr>
          <p:spPr>
            <a:xfrm>
              <a:off x="-1291800" y="1392800"/>
              <a:ext cx="55375" cy="55350"/>
            </a:xfrm>
            <a:custGeom>
              <a:avLst/>
              <a:gdLst/>
              <a:ahLst/>
              <a:cxnLst/>
              <a:rect l="l" t="t" r="r" b="b"/>
              <a:pathLst>
                <a:path w="2215" h="2214" extrusionOk="0">
                  <a:moveTo>
                    <a:pt x="1114" y="1"/>
                  </a:moveTo>
                  <a:cubicBezTo>
                    <a:pt x="507" y="1"/>
                    <a:pt x="1" y="494"/>
                    <a:pt x="1" y="1113"/>
                  </a:cubicBezTo>
                  <a:cubicBezTo>
                    <a:pt x="1" y="1720"/>
                    <a:pt x="507" y="2214"/>
                    <a:pt x="1114" y="2214"/>
                  </a:cubicBezTo>
                  <a:cubicBezTo>
                    <a:pt x="1721" y="2214"/>
                    <a:pt x="2214" y="1720"/>
                    <a:pt x="2214" y="1113"/>
                  </a:cubicBezTo>
                  <a:cubicBezTo>
                    <a:pt x="2214" y="494"/>
                    <a:pt x="1721" y="1"/>
                    <a:pt x="111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" name="Google Shape;1518;p41"/>
            <p:cNvSpPr/>
            <p:nvPr/>
          </p:nvSpPr>
          <p:spPr>
            <a:xfrm>
              <a:off x="-1296525" y="1388075"/>
              <a:ext cx="65150" cy="64800"/>
            </a:xfrm>
            <a:custGeom>
              <a:avLst/>
              <a:gdLst/>
              <a:ahLst/>
              <a:cxnLst/>
              <a:rect l="l" t="t" r="r" b="b"/>
              <a:pathLst>
                <a:path w="2606" h="2592" extrusionOk="0">
                  <a:moveTo>
                    <a:pt x="1303" y="392"/>
                  </a:moveTo>
                  <a:cubicBezTo>
                    <a:pt x="1808" y="392"/>
                    <a:pt x="2213" y="796"/>
                    <a:pt x="2213" y="1302"/>
                  </a:cubicBezTo>
                  <a:cubicBezTo>
                    <a:pt x="2213" y="1796"/>
                    <a:pt x="1808" y="2213"/>
                    <a:pt x="1303" y="2213"/>
                  </a:cubicBezTo>
                  <a:cubicBezTo>
                    <a:pt x="797" y="2213"/>
                    <a:pt x="392" y="1796"/>
                    <a:pt x="392" y="1302"/>
                  </a:cubicBezTo>
                  <a:cubicBezTo>
                    <a:pt x="392" y="796"/>
                    <a:pt x="797" y="392"/>
                    <a:pt x="1303" y="392"/>
                  </a:cubicBezTo>
                  <a:close/>
                  <a:moveTo>
                    <a:pt x="1303" y="0"/>
                  </a:moveTo>
                  <a:cubicBezTo>
                    <a:pt x="582" y="0"/>
                    <a:pt x="1" y="582"/>
                    <a:pt x="1" y="1302"/>
                  </a:cubicBezTo>
                  <a:cubicBezTo>
                    <a:pt x="1" y="2010"/>
                    <a:pt x="582" y="2592"/>
                    <a:pt x="1303" y="2592"/>
                  </a:cubicBezTo>
                  <a:cubicBezTo>
                    <a:pt x="2024" y="2592"/>
                    <a:pt x="2605" y="2010"/>
                    <a:pt x="2605" y="1302"/>
                  </a:cubicBezTo>
                  <a:cubicBezTo>
                    <a:pt x="2605" y="582"/>
                    <a:pt x="2024" y="0"/>
                    <a:pt x="13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" name="Google Shape;1519;p41"/>
            <p:cNvSpPr/>
            <p:nvPr/>
          </p:nvSpPr>
          <p:spPr>
            <a:xfrm>
              <a:off x="-686775" y="1263200"/>
              <a:ext cx="55350" cy="55350"/>
            </a:xfrm>
            <a:custGeom>
              <a:avLst/>
              <a:gdLst/>
              <a:ahLst/>
              <a:cxnLst/>
              <a:rect l="l" t="t" r="r" b="b"/>
              <a:pathLst>
                <a:path w="2214" h="2214" extrusionOk="0">
                  <a:moveTo>
                    <a:pt x="1101" y="1"/>
                  </a:moveTo>
                  <a:cubicBezTo>
                    <a:pt x="494" y="1"/>
                    <a:pt x="1" y="506"/>
                    <a:pt x="1" y="1113"/>
                  </a:cubicBezTo>
                  <a:cubicBezTo>
                    <a:pt x="1" y="1720"/>
                    <a:pt x="494" y="2214"/>
                    <a:pt x="1101" y="2214"/>
                  </a:cubicBezTo>
                  <a:cubicBezTo>
                    <a:pt x="1720" y="2214"/>
                    <a:pt x="2214" y="1720"/>
                    <a:pt x="2214" y="1113"/>
                  </a:cubicBezTo>
                  <a:cubicBezTo>
                    <a:pt x="2214" y="506"/>
                    <a:pt x="1720" y="1"/>
                    <a:pt x="110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" name="Google Shape;1520;p41"/>
            <p:cNvSpPr/>
            <p:nvPr/>
          </p:nvSpPr>
          <p:spPr>
            <a:xfrm>
              <a:off x="-691825" y="1258475"/>
              <a:ext cx="65125" cy="65150"/>
            </a:xfrm>
            <a:custGeom>
              <a:avLst/>
              <a:gdLst/>
              <a:ahLst/>
              <a:cxnLst/>
              <a:rect l="l" t="t" r="r" b="b"/>
              <a:pathLst>
                <a:path w="2605" h="2606" extrusionOk="0">
                  <a:moveTo>
                    <a:pt x="1303" y="392"/>
                  </a:moveTo>
                  <a:cubicBezTo>
                    <a:pt x="1809" y="392"/>
                    <a:pt x="2214" y="796"/>
                    <a:pt x="2214" y="1302"/>
                  </a:cubicBezTo>
                  <a:cubicBezTo>
                    <a:pt x="2214" y="1808"/>
                    <a:pt x="1809" y="2213"/>
                    <a:pt x="1303" y="2213"/>
                  </a:cubicBezTo>
                  <a:cubicBezTo>
                    <a:pt x="810" y="2213"/>
                    <a:pt x="393" y="1808"/>
                    <a:pt x="393" y="1302"/>
                  </a:cubicBezTo>
                  <a:cubicBezTo>
                    <a:pt x="393" y="796"/>
                    <a:pt x="810" y="392"/>
                    <a:pt x="1303" y="392"/>
                  </a:cubicBezTo>
                  <a:close/>
                  <a:moveTo>
                    <a:pt x="1303" y="0"/>
                  </a:moveTo>
                  <a:cubicBezTo>
                    <a:pt x="582" y="0"/>
                    <a:pt x="0" y="582"/>
                    <a:pt x="0" y="1302"/>
                  </a:cubicBezTo>
                  <a:cubicBezTo>
                    <a:pt x="0" y="2023"/>
                    <a:pt x="582" y="2605"/>
                    <a:pt x="1303" y="2605"/>
                  </a:cubicBezTo>
                  <a:cubicBezTo>
                    <a:pt x="2023" y="2605"/>
                    <a:pt x="2605" y="2023"/>
                    <a:pt x="2605" y="1302"/>
                  </a:cubicBezTo>
                  <a:cubicBezTo>
                    <a:pt x="2605" y="582"/>
                    <a:pt x="2023" y="0"/>
                    <a:pt x="13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1" name="Google Shape;1521;p41"/>
            <p:cNvSpPr/>
            <p:nvPr/>
          </p:nvSpPr>
          <p:spPr>
            <a:xfrm>
              <a:off x="-608050" y="1737350"/>
              <a:ext cx="55325" cy="55350"/>
            </a:xfrm>
            <a:custGeom>
              <a:avLst/>
              <a:gdLst/>
              <a:ahLst/>
              <a:cxnLst/>
              <a:rect l="l" t="t" r="r" b="b"/>
              <a:pathLst>
                <a:path w="2213" h="2214" extrusionOk="0">
                  <a:moveTo>
                    <a:pt x="1100" y="1"/>
                  </a:moveTo>
                  <a:cubicBezTo>
                    <a:pt x="493" y="1"/>
                    <a:pt x="0" y="506"/>
                    <a:pt x="0" y="1113"/>
                  </a:cubicBezTo>
                  <a:cubicBezTo>
                    <a:pt x="0" y="1720"/>
                    <a:pt x="493" y="2214"/>
                    <a:pt x="1100" y="2214"/>
                  </a:cubicBezTo>
                  <a:cubicBezTo>
                    <a:pt x="1707" y="2214"/>
                    <a:pt x="2213" y="1720"/>
                    <a:pt x="2213" y="1113"/>
                  </a:cubicBezTo>
                  <a:cubicBezTo>
                    <a:pt x="2213" y="506"/>
                    <a:pt x="1707" y="1"/>
                    <a:pt x="110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2" name="Google Shape;1522;p41"/>
            <p:cNvSpPr/>
            <p:nvPr/>
          </p:nvSpPr>
          <p:spPr>
            <a:xfrm>
              <a:off x="-613100" y="1732625"/>
              <a:ext cx="65125" cy="65150"/>
            </a:xfrm>
            <a:custGeom>
              <a:avLst/>
              <a:gdLst/>
              <a:ahLst/>
              <a:cxnLst/>
              <a:rect l="l" t="t" r="r" b="b"/>
              <a:pathLst>
                <a:path w="2605" h="2606" extrusionOk="0">
                  <a:moveTo>
                    <a:pt x="1302" y="392"/>
                  </a:moveTo>
                  <a:cubicBezTo>
                    <a:pt x="1808" y="392"/>
                    <a:pt x="2212" y="796"/>
                    <a:pt x="2212" y="1302"/>
                  </a:cubicBezTo>
                  <a:cubicBezTo>
                    <a:pt x="2212" y="1808"/>
                    <a:pt x="1808" y="2213"/>
                    <a:pt x="1302" y="2213"/>
                  </a:cubicBezTo>
                  <a:cubicBezTo>
                    <a:pt x="796" y="2213"/>
                    <a:pt x="392" y="1808"/>
                    <a:pt x="392" y="1302"/>
                  </a:cubicBezTo>
                  <a:cubicBezTo>
                    <a:pt x="392" y="796"/>
                    <a:pt x="796" y="392"/>
                    <a:pt x="1302" y="392"/>
                  </a:cubicBezTo>
                  <a:close/>
                  <a:moveTo>
                    <a:pt x="1302" y="0"/>
                  </a:moveTo>
                  <a:cubicBezTo>
                    <a:pt x="582" y="0"/>
                    <a:pt x="0" y="582"/>
                    <a:pt x="0" y="1302"/>
                  </a:cubicBezTo>
                  <a:cubicBezTo>
                    <a:pt x="0" y="2023"/>
                    <a:pt x="582" y="2605"/>
                    <a:pt x="1302" y="2605"/>
                  </a:cubicBezTo>
                  <a:cubicBezTo>
                    <a:pt x="2023" y="2605"/>
                    <a:pt x="2605" y="2023"/>
                    <a:pt x="2605" y="1302"/>
                  </a:cubicBezTo>
                  <a:cubicBezTo>
                    <a:pt x="2605" y="582"/>
                    <a:pt x="2023" y="0"/>
                    <a:pt x="13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3" name="Google Shape;1523;p41"/>
            <p:cNvSpPr/>
            <p:nvPr/>
          </p:nvSpPr>
          <p:spPr>
            <a:xfrm>
              <a:off x="-827125" y="1813850"/>
              <a:ext cx="151750" cy="82550"/>
            </a:xfrm>
            <a:custGeom>
              <a:avLst/>
              <a:gdLst/>
              <a:ahLst/>
              <a:cxnLst/>
              <a:rect l="l" t="t" r="r" b="b"/>
              <a:pathLst>
                <a:path w="6070" h="3302" extrusionOk="0">
                  <a:moveTo>
                    <a:pt x="112" y="1"/>
                  </a:moveTo>
                  <a:cubicBezTo>
                    <a:pt x="76" y="1"/>
                    <a:pt x="43" y="17"/>
                    <a:pt x="26" y="51"/>
                  </a:cubicBezTo>
                  <a:cubicBezTo>
                    <a:pt x="1" y="102"/>
                    <a:pt x="26" y="165"/>
                    <a:pt x="64" y="191"/>
                  </a:cubicBezTo>
                  <a:lnTo>
                    <a:pt x="5918" y="3288"/>
                  </a:lnTo>
                  <a:cubicBezTo>
                    <a:pt x="5931" y="3301"/>
                    <a:pt x="5943" y="3301"/>
                    <a:pt x="5956" y="3301"/>
                  </a:cubicBezTo>
                  <a:cubicBezTo>
                    <a:pt x="5994" y="3301"/>
                    <a:pt x="6032" y="3288"/>
                    <a:pt x="6044" y="3250"/>
                  </a:cubicBezTo>
                  <a:cubicBezTo>
                    <a:pt x="6070" y="3200"/>
                    <a:pt x="6058" y="3136"/>
                    <a:pt x="6007" y="3111"/>
                  </a:cubicBezTo>
                  <a:lnTo>
                    <a:pt x="166" y="14"/>
                  </a:lnTo>
                  <a:cubicBezTo>
                    <a:pt x="149" y="5"/>
                    <a:pt x="130" y="1"/>
                    <a:pt x="1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4" name="Google Shape;1524;p41"/>
            <p:cNvSpPr/>
            <p:nvPr/>
          </p:nvSpPr>
          <p:spPr>
            <a:xfrm>
              <a:off x="-679500" y="1877075"/>
              <a:ext cx="55350" cy="55025"/>
            </a:xfrm>
            <a:custGeom>
              <a:avLst/>
              <a:gdLst/>
              <a:ahLst/>
              <a:cxnLst/>
              <a:rect l="l" t="t" r="r" b="b"/>
              <a:pathLst>
                <a:path w="2214" h="2201" extrusionOk="0">
                  <a:moveTo>
                    <a:pt x="1100" y="0"/>
                  </a:moveTo>
                  <a:cubicBezTo>
                    <a:pt x="494" y="0"/>
                    <a:pt x="1" y="494"/>
                    <a:pt x="1" y="1101"/>
                  </a:cubicBezTo>
                  <a:cubicBezTo>
                    <a:pt x="1" y="1708"/>
                    <a:pt x="494" y="2200"/>
                    <a:pt x="1100" y="2200"/>
                  </a:cubicBezTo>
                  <a:cubicBezTo>
                    <a:pt x="1721" y="2200"/>
                    <a:pt x="2213" y="1708"/>
                    <a:pt x="2213" y="1101"/>
                  </a:cubicBezTo>
                  <a:cubicBezTo>
                    <a:pt x="2213" y="494"/>
                    <a:pt x="1721" y="0"/>
                    <a:pt x="11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5" name="Google Shape;1525;p41"/>
            <p:cNvSpPr/>
            <p:nvPr/>
          </p:nvSpPr>
          <p:spPr>
            <a:xfrm>
              <a:off x="-684550" y="1872000"/>
              <a:ext cx="65150" cy="65150"/>
            </a:xfrm>
            <a:custGeom>
              <a:avLst/>
              <a:gdLst/>
              <a:ahLst/>
              <a:cxnLst/>
              <a:rect l="l" t="t" r="r" b="b"/>
              <a:pathLst>
                <a:path w="2606" h="2606" extrusionOk="0">
                  <a:moveTo>
                    <a:pt x="1302" y="393"/>
                  </a:moveTo>
                  <a:cubicBezTo>
                    <a:pt x="1808" y="393"/>
                    <a:pt x="2213" y="798"/>
                    <a:pt x="2213" y="1304"/>
                  </a:cubicBezTo>
                  <a:cubicBezTo>
                    <a:pt x="2213" y="1810"/>
                    <a:pt x="1808" y="2214"/>
                    <a:pt x="1302" y="2214"/>
                  </a:cubicBezTo>
                  <a:cubicBezTo>
                    <a:pt x="810" y="2214"/>
                    <a:pt x="392" y="1810"/>
                    <a:pt x="392" y="1304"/>
                  </a:cubicBezTo>
                  <a:cubicBezTo>
                    <a:pt x="392" y="798"/>
                    <a:pt x="810" y="393"/>
                    <a:pt x="1302" y="393"/>
                  </a:cubicBezTo>
                  <a:close/>
                  <a:moveTo>
                    <a:pt x="1302" y="1"/>
                  </a:moveTo>
                  <a:cubicBezTo>
                    <a:pt x="582" y="1"/>
                    <a:pt x="1" y="583"/>
                    <a:pt x="1" y="1304"/>
                  </a:cubicBezTo>
                  <a:cubicBezTo>
                    <a:pt x="1" y="2024"/>
                    <a:pt x="582" y="2606"/>
                    <a:pt x="1302" y="2606"/>
                  </a:cubicBezTo>
                  <a:cubicBezTo>
                    <a:pt x="2024" y="2606"/>
                    <a:pt x="2605" y="2024"/>
                    <a:pt x="2605" y="1304"/>
                  </a:cubicBezTo>
                  <a:cubicBezTo>
                    <a:pt x="2605" y="583"/>
                    <a:pt x="2024" y="1"/>
                    <a:pt x="13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6" name="Google Shape;1526;p41"/>
            <p:cNvSpPr/>
            <p:nvPr/>
          </p:nvSpPr>
          <p:spPr>
            <a:xfrm>
              <a:off x="-1881525" y="3444625"/>
              <a:ext cx="1369295" cy="10775"/>
            </a:xfrm>
            <a:custGeom>
              <a:avLst/>
              <a:gdLst/>
              <a:ahLst/>
              <a:cxnLst/>
              <a:rect l="l" t="t" r="r" b="b"/>
              <a:pathLst>
                <a:path w="96209" h="507" extrusionOk="0">
                  <a:moveTo>
                    <a:pt x="253" y="1"/>
                  </a:moveTo>
                  <a:cubicBezTo>
                    <a:pt x="101" y="1"/>
                    <a:pt x="0" y="114"/>
                    <a:pt x="0" y="253"/>
                  </a:cubicBezTo>
                  <a:cubicBezTo>
                    <a:pt x="0" y="392"/>
                    <a:pt x="101" y="506"/>
                    <a:pt x="253" y="506"/>
                  </a:cubicBezTo>
                  <a:lnTo>
                    <a:pt x="95955" y="506"/>
                  </a:lnTo>
                  <a:cubicBezTo>
                    <a:pt x="96095" y="506"/>
                    <a:pt x="96208" y="392"/>
                    <a:pt x="96208" y="253"/>
                  </a:cubicBezTo>
                  <a:cubicBezTo>
                    <a:pt x="96208" y="114"/>
                    <a:pt x="96095" y="1"/>
                    <a:pt x="959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4" name="Google Shape;1224;p37"/>
          <p:cNvSpPr/>
          <p:nvPr/>
        </p:nvSpPr>
        <p:spPr>
          <a:xfrm>
            <a:off x="4861250" y="3989425"/>
            <a:ext cx="3562800" cy="5136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5" name="Google Shape;1225;p37"/>
          <p:cNvSpPr/>
          <p:nvPr/>
        </p:nvSpPr>
        <p:spPr>
          <a:xfrm>
            <a:off x="820600" y="3989425"/>
            <a:ext cx="3562800" cy="5136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6" name="Google Shape;1226;p37"/>
          <p:cNvSpPr/>
          <p:nvPr/>
        </p:nvSpPr>
        <p:spPr>
          <a:xfrm>
            <a:off x="713225" y="1064950"/>
            <a:ext cx="5585700" cy="513600"/>
          </a:xfrm>
          <a:prstGeom prst="roundRect">
            <a:avLst>
              <a:gd name="adj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7" name="Google Shape;1227;p37"/>
          <p:cNvSpPr/>
          <p:nvPr/>
        </p:nvSpPr>
        <p:spPr>
          <a:xfrm>
            <a:off x="713225" y="1721700"/>
            <a:ext cx="2698800" cy="294300"/>
          </a:xfrm>
          <a:prstGeom prst="roundRect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8" name="Google Shape;1228;p37"/>
          <p:cNvSpPr/>
          <p:nvPr/>
        </p:nvSpPr>
        <p:spPr>
          <a:xfrm>
            <a:off x="713225" y="2070550"/>
            <a:ext cx="2698800" cy="294300"/>
          </a:xfrm>
          <a:prstGeom prst="roundRect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9" name="Google Shape;1229;p37"/>
          <p:cNvSpPr/>
          <p:nvPr/>
        </p:nvSpPr>
        <p:spPr>
          <a:xfrm>
            <a:off x="713225" y="2419400"/>
            <a:ext cx="2698800" cy="294300"/>
          </a:xfrm>
          <a:prstGeom prst="roundRect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0" name="Google Shape;1230;p37"/>
          <p:cNvSpPr/>
          <p:nvPr/>
        </p:nvSpPr>
        <p:spPr>
          <a:xfrm>
            <a:off x="713225" y="2768250"/>
            <a:ext cx="2698800" cy="294300"/>
          </a:xfrm>
          <a:prstGeom prst="roundRect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1" name="Google Shape;1231;p37"/>
          <p:cNvSpPr/>
          <p:nvPr/>
        </p:nvSpPr>
        <p:spPr>
          <a:xfrm>
            <a:off x="713225" y="3117100"/>
            <a:ext cx="2698800" cy="294300"/>
          </a:xfrm>
          <a:prstGeom prst="roundRect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2" name="Google Shape;1232;p37"/>
          <p:cNvSpPr/>
          <p:nvPr/>
        </p:nvSpPr>
        <p:spPr>
          <a:xfrm>
            <a:off x="713225" y="3465950"/>
            <a:ext cx="2698800" cy="294300"/>
          </a:xfrm>
          <a:prstGeom prst="roundRect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3" name="Google Shape;1233;p3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0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WAYS TO STAY SAFE</a:t>
            </a:r>
            <a:endParaRPr dirty="0"/>
          </a:p>
        </p:txBody>
      </p:sp>
      <p:graphicFrame>
        <p:nvGraphicFramePr>
          <p:cNvPr id="1234" name="Google Shape;1234;p37"/>
          <p:cNvGraphicFramePr/>
          <p:nvPr>
            <p:extLst>
              <p:ext uri="{D42A27DB-BD31-4B8C-83A1-F6EECF244321}">
                <p14:modId xmlns:p14="http://schemas.microsoft.com/office/powerpoint/2010/main" val="4011875586"/>
              </p:ext>
            </p:extLst>
          </p:nvPr>
        </p:nvGraphicFramePr>
        <p:xfrm>
          <a:off x="720000" y="1680799"/>
          <a:ext cx="7704000" cy="2103000"/>
        </p:xfrm>
        <a:graphic>
          <a:graphicData uri="http://schemas.openxmlformats.org/drawingml/2006/table">
            <a:tbl>
              <a:tblPr>
                <a:noFill/>
                <a:tableStyleId>{8ECED156-FF7D-404A-BC80-F7286012ACB9}</a:tableStyleId>
              </a:tblPr>
              <a:tblGrid>
                <a:gridCol w="2691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12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05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i="1" dirty="0">
                          <a:solidFill>
                            <a:schemeClr val="accent4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 WAY</a:t>
                      </a:r>
                      <a:endParaRPr sz="1000" i="1" dirty="0">
                        <a:solidFill>
                          <a:schemeClr val="accent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sz="800" b="1" dirty="0">
                          <a:solidFill>
                            <a:schemeClr val="accent4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SWITCH OF POWERPOINTS BEFORE CONNECTING AND DISCONNECTING</a:t>
                      </a:r>
                      <a:endParaRPr sz="800" b="1" dirty="0">
                        <a:solidFill>
                          <a:schemeClr val="accent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5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i="1" dirty="0">
                          <a:solidFill>
                            <a:schemeClr val="accent4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 WAY</a:t>
                      </a:r>
                      <a:endParaRPr sz="1000" i="1" dirty="0">
                        <a:solidFill>
                          <a:schemeClr val="accent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sz="800" b="1" dirty="0">
                          <a:solidFill>
                            <a:schemeClr val="accent4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DO NOT OPEN THE CASE OF A COMPUTER OR ANY OTHER DEVICE</a:t>
                      </a:r>
                      <a:endParaRPr sz="800" b="1" dirty="0">
                        <a:solidFill>
                          <a:schemeClr val="accent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5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i="1" dirty="0">
                          <a:solidFill>
                            <a:schemeClr val="hlink"/>
                          </a:solidFill>
                          <a:uFill>
                            <a:noFill/>
                          </a:u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 WAY</a:t>
                      </a:r>
                      <a:endParaRPr sz="1000" i="1" dirty="0">
                        <a:solidFill>
                          <a:schemeClr val="accent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sz="800" b="1" dirty="0">
                          <a:solidFill>
                            <a:schemeClr val="accent4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NEVER USE PHYSICAL FORCE WHEN CONNECTING AND DISCONNECTING</a:t>
                      </a:r>
                      <a:endParaRPr sz="800" b="1" dirty="0">
                        <a:solidFill>
                          <a:schemeClr val="accent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5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i="1" dirty="0">
                          <a:solidFill>
                            <a:schemeClr val="accent4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 WAY</a:t>
                      </a:r>
                      <a:endParaRPr sz="1000" i="1" dirty="0">
                        <a:solidFill>
                          <a:schemeClr val="accent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sz="800" b="1" dirty="0">
                          <a:solidFill>
                            <a:schemeClr val="accent4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MAKE SURE ALL CABLES ARE DISCONNECTED BEFORE MOVING A DEVICE</a:t>
                      </a:r>
                      <a:endParaRPr sz="800" b="1" dirty="0">
                        <a:solidFill>
                          <a:schemeClr val="accent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5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i="1" dirty="0">
                          <a:solidFill>
                            <a:schemeClr val="hlink"/>
                          </a:solidFill>
                          <a:uFill>
                            <a:noFill/>
                          </a:u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 WAY</a:t>
                      </a:r>
                      <a:endParaRPr sz="1000" i="1" dirty="0">
                        <a:solidFill>
                          <a:schemeClr val="accent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800" b="1" dirty="0">
                          <a:solidFill>
                            <a:schemeClr val="accent4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DO NOT LIFT HEAVY EQUIPMENT BY YOURSELF</a:t>
                      </a:r>
                      <a:endParaRPr sz="800" b="1" dirty="0">
                        <a:solidFill>
                          <a:schemeClr val="accent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05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i="1" dirty="0">
                          <a:solidFill>
                            <a:schemeClr val="accent4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6 WAY</a:t>
                      </a:r>
                      <a:endParaRPr sz="1000" i="1" dirty="0">
                        <a:solidFill>
                          <a:schemeClr val="accent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sz="800" b="1" dirty="0">
                          <a:solidFill>
                            <a:schemeClr val="accent4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IF YOU DON’T KNOW WHAT TO DO, ASK FOR HELP IMMEDIATELY</a:t>
                      </a:r>
                      <a:endParaRPr sz="800" b="1" dirty="0">
                        <a:solidFill>
                          <a:schemeClr val="accent4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2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35" name="Google Shape;1235;p37"/>
          <p:cNvSpPr txBox="1"/>
          <p:nvPr/>
        </p:nvSpPr>
        <p:spPr>
          <a:xfrm>
            <a:off x="720000" y="1131100"/>
            <a:ext cx="7704000" cy="3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0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accent4"/>
                </a:solidFill>
                <a:latin typeface="Montserrat"/>
                <a:ea typeface="Montserrat"/>
                <a:cs typeface="Montserrat"/>
                <a:sym typeface="Montserrat"/>
              </a:rPr>
              <a:t>YOU NEED TO BE SAFE AND RESPONSIBLE.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accent4"/>
                </a:solidFill>
                <a:latin typeface="Montserrat"/>
                <a:ea typeface="Montserrat"/>
                <a:cs typeface="Montserrat"/>
                <a:sym typeface="Montserrat"/>
              </a:rPr>
              <a:t>THESE ARE THE WAY YOU CAN PREVENT FROM BEING HURT:</a:t>
            </a:r>
          </a:p>
        </p:txBody>
      </p:sp>
      <p:sp>
        <p:nvSpPr>
          <p:cNvPr id="1236" name="Google Shape;1236;p37"/>
          <p:cNvSpPr txBox="1"/>
          <p:nvPr/>
        </p:nvSpPr>
        <p:spPr>
          <a:xfrm>
            <a:off x="820600" y="4087975"/>
            <a:ext cx="3562800" cy="31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accent4"/>
                </a:solidFill>
                <a:latin typeface="Montserrat"/>
                <a:ea typeface="Montserrat"/>
                <a:cs typeface="Montserrat"/>
                <a:sym typeface="Montserrat"/>
              </a:rPr>
              <a:t>SAFE</a:t>
            </a:r>
            <a:endParaRPr sz="1800" dirty="0">
              <a:solidFill>
                <a:schemeClr val="accent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37" name="Google Shape;1237;p37"/>
          <p:cNvSpPr txBox="1"/>
          <p:nvPr/>
        </p:nvSpPr>
        <p:spPr>
          <a:xfrm>
            <a:off x="4861252" y="4087975"/>
            <a:ext cx="3562800" cy="31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accent4"/>
                </a:solidFill>
                <a:latin typeface="Montserrat"/>
                <a:ea typeface="Montserrat"/>
                <a:cs typeface="Montserrat"/>
                <a:sym typeface="Montserrat"/>
              </a:rPr>
              <a:t>RESPONSABILE</a:t>
            </a:r>
            <a:r>
              <a:rPr lang="en-US" sz="1600" dirty="0">
                <a:solidFill>
                  <a:schemeClr val="accent4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600" dirty="0">
              <a:solidFill>
                <a:schemeClr val="accent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2" name="Google Shape;7796;p84">
            <a:extLst>
              <a:ext uri="{FF2B5EF4-FFF2-40B4-BE49-F238E27FC236}">
                <a16:creationId xmlns:a16="http://schemas.microsoft.com/office/drawing/2014/main" id="{01EFBE91-D8E4-A9A7-83B6-A25D0D8B149B}"/>
              </a:ext>
            </a:extLst>
          </p:cNvPr>
          <p:cNvGrpSpPr/>
          <p:nvPr/>
        </p:nvGrpSpPr>
        <p:grpSpPr>
          <a:xfrm>
            <a:off x="5295274" y="154648"/>
            <a:ext cx="836168" cy="897799"/>
            <a:chOff x="5049725" y="2635825"/>
            <a:chExt cx="481825" cy="451700"/>
          </a:xfrm>
        </p:grpSpPr>
        <p:sp>
          <p:nvSpPr>
            <p:cNvPr id="13" name="Google Shape;7797;p84">
              <a:extLst>
                <a:ext uri="{FF2B5EF4-FFF2-40B4-BE49-F238E27FC236}">
                  <a16:creationId xmlns:a16="http://schemas.microsoft.com/office/drawing/2014/main" id="{7C050F0A-08B7-97D5-D41F-DC38B28FD842}"/>
                </a:ext>
              </a:extLst>
            </p:cNvPr>
            <p:cNvSpPr/>
            <p:nvPr/>
          </p:nvSpPr>
          <p:spPr>
            <a:xfrm>
              <a:off x="5135325" y="3031050"/>
              <a:ext cx="310550" cy="56475"/>
            </a:xfrm>
            <a:custGeom>
              <a:avLst/>
              <a:gdLst/>
              <a:ahLst/>
              <a:cxnLst/>
              <a:rect l="l" t="t" r="r" b="b"/>
              <a:pathLst>
                <a:path w="12422" h="2259" extrusionOk="0">
                  <a:moveTo>
                    <a:pt x="2791" y="0"/>
                  </a:moveTo>
                  <a:lnTo>
                    <a:pt x="2415" y="1130"/>
                  </a:lnTo>
                  <a:lnTo>
                    <a:pt x="566" y="1130"/>
                  </a:lnTo>
                  <a:cubicBezTo>
                    <a:pt x="253" y="1130"/>
                    <a:pt x="0" y="1383"/>
                    <a:pt x="0" y="1696"/>
                  </a:cubicBezTo>
                  <a:cubicBezTo>
                    <a:pt x="0" y="2006"/>
                    <a:pt x="253" y="2259"/>
                    <a:pt x="566" y="2259"/>
                  </a:cubicBezTo>
                  <a:lnTo>
                    <a:pt x="11858" y="2259"/>
                  </a:lnTo>
                  <a:cubicBezTo>
                    <a:pt x="12169" y="2259"/>
                    <a:pt x="12421" y="2006"/>
                    <a:pt x="12421" y="1696"/>
                  </a:cubicBezTo>
                  <a:cubicBezTo>
                    <a:pt x="12421" y="1383"/>
                    <a:pt x="12169" y="1130"/>
                    <a:pt x="11858" y="1130"/>
                  </a:cubicBezTo>
                  <a:lnTo>
                    <a:pt x="10006" y="1130"/>
                  </a:lnTo>
                  <a:lnTo>
                    <a:pt x="9630" y="0"/>
                  </a:ln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0000"/>
                </a:solidFill>
                <a:highlight>
                  <a:srgbClr val="FFFF00"/>
                </a:highlight>
              </a:endParaRPr>
            </a:p>
          </p:txBody>
        </p:sp>
        <p:sp>
          <p:nvSpPr>
            <p:cNvPr id="14" name="Google Shape;7798;p84">
              <a:extLst>
                <a:ext uri="{FF2B5EF4-FFF2-40B4-BE49-F238E27FC236}">
                  <a16:creationId xmlns:a16="http://schemas.microsoft.com/office/drawing/2014/main" id="{5889E7E6-7D19-8BB8-000A-A33325C9CFD2}"/>
                </a:ext>
              </a:extLst>
            </p:cNvPr>
            <p:cNvSpPr/>
            <p:nvPr/>
          </p:nvSpPr>
          <p:spPr>
            <a:xfrm>
              <a:off x="5049725" y="2946350"/>
              <a:ext cx="481825" cy="56500"/>
            </a:xfrm>
            <a:custGeom>
              <a:avLst/>
              <a:gdLst/>
              <a:ahLst/>
              <a:cxnLst/>
              <a:rect l="l" t="t" r="r" b="b"/>
              <a:pathLst>
                <a:path w="19273" h="2260" extrusionOk="0">
                  <a:moveTo>
                    <a:pt x="0" y="1"/>
                  </a:moveTo>
                  <a:lnTo>
                    <a:pt x="0" y="567"/>
                  </a:lnTo>
                  <a:cubicBezTo>
                    <a:pt x="0" y="1500"/>
                    <a:pt x="756" y="2259"/>
                    <a:pt x="1693" y="2259"/>
                  </a:cubicBezTo>
                  <a:lnTo>
                    <a:pt x="17577" y="2259"/>
                  </a:lnTo>
                  <a:cubicBezTo>
                    <a:pt x="18513" y="2259"/>
                    <a:pt x="19269" y="1500"/>
                    <a:pt x="19272" y="567"/>
                  </a:cubicBezTo>
                  <a:lnTo>
                    <a:pt x="19272" y="1"/>
                  </a:ln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F0000"/>
                </a:solidFill>
                <a:highlight>
                  <a:srgbClr val="FFFF00"/>
                </a:highlight>
              </a:endParaRPr>
            </a:p>
          </p:txBody>
        </p:sp>
        <p:sp>
          <p:nvSpPr>
            <p:cNvPr id="15" name="Google Shape;7799;p84">
              <a:extLst>
                <a:ext uri="{FF2B5EF4-FFF2-40B4-BE49-F238E27FC236}">
                  <a16:creationId xmlns:a16="http://schemas.microsoft.com/office/drawing/2014/main" id="{57E49384-90AD-662B-12CE-18DB83C76D9C}"/>
                </a:ext>
              </a:extLst>
            </p:cNvPr>
            <p:cNvSpPr/>
            <p:nvPr/>
          </p:nvSpPr>
          <p:spPr>
            <a:xfrm>
              <a:off x="5049725" y="2635825"/>
              <a:ext cx="481825" cy="282325"/>
            </a:xfrm>
            <a:custGeom>
              <a:avLst/>
              <a:gdLst/>
              <a:ahLst/>
              <a:cxnLst/>
              <a:rect l="l" t="t" r="r" b="b"/>
              <a:pathLst>
                <a:path w="19273" h="11293" extrusionOk="0">
                  <a:moveTo>
                    <a:pt x="1693" y="0"/>
                  </a:moveTo>
                  <a:cubicBezTo>
                    <a:pt x="756" y="0"/>
                    <a:pt x="0" y="759"/>
                    <a:pt x="0" y="1696"/>
                  </a:cubicBezTo>
                  <a:lnTo>
                    <a:pt x="0" y="11293"/>
                  </a:lnTo>
                  <a:lnTo>
                    <a:pt x="19272" y="11293"/>
                  </a:lnTo>
                  <a:lnTo>
                    <a:pt x="19272" y="1696"/>
                  </a:lnTo>
                  <a:cubicBezTo>
                    <a:pt x="19269" y="759"/>
                    <a:pt x="18513" y="0"/>
                    <a:pt x="17577" y="0"/>
                  </a:cubicBez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solidFill>
                  <a:srgbClr val="FF0000"/>
                </a:solidFill>
                <a:highlight>
                  <a:srgbClr val="FFFF00"/>
                </a:highlight>
              </a:endParaRP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9328DB96-293C-C0A3-44C6-629624701158}"/>
                  </a:ext>
                </a:extLst>
              </p14:cNvPr>
              <p14:cNvContentPartPr/>
              <p14:nvPr/>
            </p14:nvContentPartPr>
            <p14:xfrm>
              <a:off x="5359231" y="650551"/>
              <a:ext cx="698760" cy="36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9328DB96-293C-C0A3-44C6-62962470115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96231" y="587911"/>
                <a:ext cx="8244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AC5560CB-D743-5D23-3EDB-06039129BC2B}"/>
                  </a:ext>
                </a:extLst>
              </p14:cNvPr>
              <p14:cNvContentPartPr/>
              <p14:nvPr/>
            </p14:nvContentPartPr>
            <p14:xfrm>
              <a:off x="6061231" y="227191"/>
              <a:ext cx="360" cy="361440"/>
            </p14:xfrm>
          </p:contentPart>
        </mc:Choice>
        <mc:Fallback xmlns=""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AC5560CB-D743-5D23-3EDB-06039129BC2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998231" y="164551"/>
                <a:ext cx="126000" cy="487080"/>
              </a:xfrm>
              <a:prstGeom prst="rect">
                <a:avLst/>
              </a:prstGeom>
            </p:spPr>
          </p:pic>
        </mc:Fallback>
      </mc:AlternateContent>
      <p:grpSp>
        <p:nvGrpSpPr>
          <p:cNvPr id="38" name="Group 37">
            <a:extLst>
              <a:ext uri="{FF2B5EF4-FFF2-40B4-BE49-F238E27FC236}">
                <a16:creationId xmlns:a16="http://schemas.microsoft.com/office/drawing/2014/main" id="{970B4FC4-5A2F-DFD0-769E-A0E74645C91A}"/>
              </a:ext>
            </a:extLst>
          </p:cNvPr>
          <p:cNvGrpSpPr/>
          <p:nvPr/>
        </p:nvGrpSpPr>
        <p:grpSpPr>
          <a:xfrm>
            <a:off x="5358871" y="225751"/>
            <a:ext cx="680040" cy="362880"/>
            <a:chOff x="5358871" y="225751"/>
            <a:chExt cx="680040" cy="362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7E0E79D9-ED6B-6C71-0654-4587E6D1F1A9}"/>
                    </a:ext>
                  </a:extLst>
                </p14:cNvPr>
                <p14:cNvContentPartPr/>
                <p14:nvPr/>
              </p14:nvContentPartPr>
              <p14:xfrm>
                <a:off x="5358871" y="243031"/>
                <a:ext cx="360" cy="34560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7E0E79D9-ED6B-6C71-0654-4587E6D1F1A9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296231" y="180031"/>
                  <a:ext cx="126000" cy="47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31CDF31E-F12D-6CAF-052F-2212FDEF093D}"/>
                    </a:ext>
                  </a:extLst>
                </p14:cNvPr>
                <p14:cNvContentPartPr/>
                <p14:nvPr/>
              </p14:nvContentPartPr>
              <p14:xfrm>
                <a:off x="5358871" y="417631"/>
                <a:ext cx="360" cy="13572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31CDF31E-F12D-6CAF-052F-2212FDEF093D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296231" y="354631"/>
                  <a:ext cx="126000" cy="26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BE4E70CB-3299-B289-115A-FAFC68824650}"/>
                    </a:ext>
                  </a:extLst>
                </p14:cNvPr>
                <p14:cNvContentPartPr/>
                <p14:nvPr/>
              </p14:nvContentPartPr>
              <p14:xfrm>
                <a:off x="5366791" y="225751"/>
                <a:ext cx="672120" cy="36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BE4E70CB-3299-B289-115A-FAFC68824650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5304151" y="163111"/>
                  <a:ext cx="79776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6B823C6C-D5BE-6208-8EB5-014E6330C2D8}"/>
                    </a:ext>
                  </a:extLst>
                </p14:cNvPr>
                <p14:cNvContentPartPr/>
                <p14:nvPr/>
              </p14:nvContentPartPr>
              <p14:xfrm>
                <a:off x="5534191" y="225751"/>
                <a:ext cx="306720" cy="36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6B823C6C-D5BE-6208-8EB5-014E6330C2D8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5471191" y="163111"/>
                  <a:ext cx="43236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BCF0ACC3-D221-CFBD-59DB-4808155B77F5}"/>
                    </a:ext>
                  </a:extLst>
                </p14:cNvPr>
                <p14:cNvContentPartPr/>
                <p14:nvPr/>
              </p14:nvContentPartPr>
              <p14:xfrm>
                <a:off x="5447071" y="305311"/>
                <a:ext cx="528480" cy="26316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BCF0ACC3-D221-CFBD-59DB-4808155B77F5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5384431" y="242671"/>
                  <a:ext cx="654120" cy="388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08851B2E-ABAC-DB1D-889E-72FF00C33AAA}"/>
                  </a:ext>
                </a:extLst>
              </p14:cNvPr>
              <p14:cNvContentPartPr/>
              <p14:nvPr/>
            </p14:nvContentPartPr>
            <p14:xfrm>
              <a:off x="5648311" y="1032871"/>
              <a:ext cx="232560" cy="360"/>
            </p14:xfrm>
          </p:contentPart>
        </mc:Choice>
        <mc:Fallback xmlns=""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08851B2E-ABAC-DB1D-889E-72FF00C33AAA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639311" y="1023871"/>
                <a:ext cx="2502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70C63A0C-5BB6-6E61-88B3-C4D85DB1E4A6}"/>
                  </a:ext>
                </a:extLst>
              </p14:cNvPr>
              <p14:cNvContentPartPr/>
              <p14:nvPr/>
            </p14:nvContentPartPr>
            <p14:xfrm>
              <a:off x="5456791" y="1005871"/>
              <a:ext cx="525240" cy="360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70C63A0C-5BB6-6E61-88B3-C4D85DB1E4A6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5420791" y="969871"/>
                <a:ext cx="596880" cy="72000"/>
              </a:xfrm>
              <a:prstGeom prst="rect">
                <a:avLst/>
              </a:prstGeom>
            </p:spPr>
          </p:pic>
        </mc:Fallback>
      </mc:AlternateContent>
      <p:grpSp>
        <p:nvGrpSpPr>
          <p:cNvPr id="44" name="Group 43">
            <a:extLst>
              <a:ext uri="{FF2B5EF4-FFF2-40B4-BE49-F238E27FC236}">
                <a16:creationId xmlns:a16="http://schemas.microsoft.com/office/drawing/2014/main" id="{C9A0CC37-1FEA-BB1E-BD52-62995280115B}"/>
              </a:ext>
            </a:extLst>
          </p:cNvPr>
          <p:cNvGrpSpPr/>
          <p:nvPr/>
        </p:nvGrpSpPr>
        <p:grpSpPr>
          <a:xfrm>
            <a:off x="5571271" y="948991"/>
            <a:ext cx="283320" cy="360"/>
            <a:chOff x="5571271" y="948991"/>
            <a:chExt cx="283320" cy="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FA641883-A190-C3F2-7B49-04AB45586534}"/>
                    </a:ext>
                  </a:extLst>
                </p14:cNvPr>
                <p14:cNvContentPartPr/>
                <p14:nvPr/>
              </p14:nvContentPartPr>
              <p14:xfrm>
                <a:off x="5571271" y="948991"/>
                <a:ext cx="360" cy="36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FA641883-A190-C3F2-7B49-04AB45586534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5535631" y="913351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A4205415-5EFD-6C8D-56FA-5E2BA48170FA}"/>
                    </a:ext>
                  </a:extLst>
                </p14:cNvPr>
                <p14:cNvContentPartPr/>
                <p14:nvPr/>
              </p14:nvContentPartPr>
              <p14:xfrm>
                <a:off x="5571271" y="948991"/>
                <a:ext cx="283320" cy="36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A4205415-5EFD-6C8D-56FA-5E2BA48170FA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5535631" y="913351"/>
                  <a:ext cx="354960" cy="72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841BBEAE-11ED-916E-E679-BC8FC128DAC5}"/>
                  </a:ext>
                </a:extLst>
              </p14:cNvPr>
              <p14:cNvContentPartPr/>
              <p14:nvPr/>
            </p14:nvContentPartPr>
            <p14:xfrm>
              <a:off x="5323231" y="829831"/>
              <a:ext cx="771480" cy="360"/>
            </p14:xfrm>
          </p:contentPart>
        </mc:Choice>
        <mc:Fallback xmlns=""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841BBEAE-11ED-916E-E679-BC8FC128DAC5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5260591" y="767191"/>
                <a:ext cx="897120" cy="126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sics of Communication in Business by Slidesgo">
  <a:themeElements>
    <a:clrScheme name="Simple Light">
      <a:dk1>
        <a:srgbClr val="2D1A14"/>
      </a:dk1>
      <a:lt1>
        <a:srgbClr val="FF9E00"/>
      </a:lt1>
      <a:dk2>
        <a:srgbClr val="7F6BF4"/>
      </a:dk2>
      <a:lt2>
        <a:srgbClr val="F4F7FF"/>
      </a:lt2>
      <a:accent1>
        <a:srgbClr val="E4E4FD"/>
      </a:accent1>
      <a:accent2>
        <a:srgbClr val="C5C5FF"/>
      </a:accent2>
      <a:accent3>
        <a:srgbClr val="FF6940"/>
      </a:accent3>
      <a:accent4>
        <a:srgbClr val="FFFFFF"/>
      </a:accent4>
      <a:accent5>
        <a:srgbClr val="F4D0B8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130</Words>
  <Application>Microsoft Office PowerPoint</Application>
  <PresentationFormat>On-screen Show (16:9)</PresentationFormat>
  <Paragraphs>22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Montserrat Black</vt:lpstr>
      <vt:lpstr>Montserrat</vt:lpstr>
      <vt:lpstr>Arial</vt:lpstr>
      <vt:lpstr>Basics of Communication in Business by Slidesgo</vt:lpstr>
      <vt:lpstr>BE RESPONSIBLE AND SAFE</vt:lpstr>
      <vt:lpstr>ELECTRICAL EQUIPMENT</vt:lpstr>
      <vt:lpstr>WAYS TO STAY SAFE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 RESPONSIBLE AND SAFE</dc:title>
  <dc:creator>khaled moustafa</dc:creator>
  <cp:lastModifiedBy>khaled moustafa</cp:lastModifiedBy>
  <cp:revision>1</cp:revision>
  <dcterms:modified xsi:type="dcterms:W3CDTF">2022-09-21T16:09:04Z</dcterms:modified>
</cp:coreProperties>
</file>