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FD080-ABB4-49B5-880C-04EE903F63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FFFC8E-37F9-403F-9A3E-641B6E64A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F9AD3-8D27-45D1-9798-7180C18CE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A440A-F5F3-4803-B6AC-20F391AF4FAF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94D1F-F050-47CD-865A-0868A4382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27C7B-99D8-422A-A97A-A6D05A3E3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5BD0-760C-4FBE-926D-F646C6C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86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12C6E-452A-43A0-B0B1-D15AEA400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63652F-E7B4-4EC3-8D41-C24A95C0DF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38456-ED24-4DDD-9FDC-904BD3226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A440A-F5F3-4803-B6AC-20F391AF4FAF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5779D-37D0-4644-BB2F-E0ECCF595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83166-5C7A-4190-AF48-586228F45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5BD0-760C-4FBE-926D-F646C6C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38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5F29BE-EBD2-4B2E-BFB7-AC88892F06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9DD857-A821-40CD-9CC2-BD8EF1FF8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560E7-F523-4480-B764-8D41D837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A440A-F5F3-4803-B6AC-20F391AF4FAF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20BAC-6FE8-43A0-8D67-FA6B5A648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D6E4F-309F-4AA3-AD1C-376CD89AF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5BD0-760C-4FBE-926D-F646C6C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2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3CCAE-19B8-459D-ABE7-5664F51C7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997B1-FB1F-42D2-88DD-F238FB5DA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D7EA9-627F-4551-96D2-E8D9DF910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A440A-F5F3-4803-B6AC-20F391AF4FAF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194EC-A223-4C53-AC48-45051B0DD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3DDD9-F3C4-4C57-B9E5-10AE3F812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5BD0-760C-4FBE-926D-F646C6C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7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A9D2C-8E7E-4AC8-A30E-2BE1E9BAD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01BB6-23E1-4283-8712-C808C42E7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ED4AE-1863-480D-8BBF-B34ED4A6B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A440A-F5F3-4803-B6AC-20F391AF4FAF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F51A3-2D68-4970-BEEF-047226610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3D2AF-2852-46FF-A4EC-D08E01F79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5BD0-760C-4FBE-926D-F646C6C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55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B8ED4-4A2B-4815-AC0D-D71482822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5D0C3-116E-4E2E-B1EE-D2A28AA38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653B1B-641A-498C-B698-C4D2ED43B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9C0E8-5FA6-465B-9A5F-0EEADA1D7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A440A-F5F3-4803-B6AC-20F391AF4FAF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5D13C-DEE8-4627-A7A5-C98C27009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B385F-CB26-40BD-A7B2-40DAF2449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5BD0-760C-4FBE-926D-F646C6C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22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4D252-F42C-4880-9599-C73BE8BDF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62EF5-AF54-41DE-96FA-A7D961BDC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71FF3B-95FA-4820-B213-83248B6F29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BEB3A9-1E2D-4B3E-B901-3019050557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DFFA91-E1B5-4E18-B11E-FF4B66437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537D25-A553-4D19-9D92-B15B29E81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A440A-F5F3-4803-B6AC-20F391AF4FAF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86CC06-7A88-4D92-9DF1-C12E39338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BE8213-11A7-448B-8499-08F1E2B6A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5BD0-760C-4FBE-926D-F646C6C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1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A0421-A99F-4AEF-BCE2-8C7748B08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8565CD-A938-4239-B559-2B78A8338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A440A-F5F3-4803-B6AC-20F391AF4FAF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B979C2-E891-473F-A29C-47EB009A5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6B4355-2C41-4795-AC22-2AAC91BE6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5BD0-760C-4FBE-926D-F646C6C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43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0F84B7-92FB-49A7-ACE6-E1FA1F5DF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A440A-F5F3-4803-B6AC-20F391AF4FAF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1557E5-F49F-4D3E-ABFB-878D9A5DB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15A21-209F-4B59-B283-B1B005638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5BD0-760C-4FBE-926D-F646C6C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4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E581-FDAA-4D75-9B15-C73CD964D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69A5A-E3AE-4433-BD59-5C313BAD0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A3ED35-D9DA-4A6E-9BD8-18BF867FA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2E01B-7413-47BD-8AA3-307CEB77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A440A-F5F3-4803-B6AC-20F391AF4FAF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AFF1C9-CC2F-4CE1-9716-19D546C54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60195-2402-4C4F-AB4A-517DAC27C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5BD0-760C-4FBE-926D-F646C6C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3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D47FA-BD6D-4DC7-A262-826D776E6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728540-5F0C-48B0-9AA8-F63E16844F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77B39B-985E-4216-8DD0-6F81BB2C0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33C5C-9044-493E-A2AE-546401172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A440A-F5F3-4803-B6AC-20F391AF4FAF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3C4C0-E9E4-4E90-B98D-8E8FDDCAE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60CC0A-53DB-448C-9368-1C72D6E7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5BD0-760C-4FBE-926D-F646C6C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5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F2AAD8-BD15-4D96-9C09-AA9AD808B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BF3CB9-96B1-4C70-AAEA-C569B4ACB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48AA1-C623-4DC0-AC22-9BCD5FC5DD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A440A-F5F3-4803-B6AC-20F391AF4FAF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6A941-7BD0-4DFE-9B44-C546C1F342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6C62E-A781-40D8-8249-76132750D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85BD0-760C-4FBE-926D-F646C6C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0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472B8-AC23-4B79-ADB7-40619689F9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 to act responsibly and safely when solving computer problems.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28AAA1-97EF-4EC7-A6DC-3F53C58034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: Jana Haddad</a:t>
            </a:r>
          </a:p>
        </p:txBody>
      </p:sp>
    </p:spTree>
    <p:extLst>
      <p:ext uri="{BB962C8B-B14F-4D97-AF65-F5344CB8AC3E}">
        <p14:creationId xmlns:p14="http://schemas.microsoft.com/office/powerpoint/2010/main" val="3576144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13DEB-5C34-453F-AD00-628D258FA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happen if you spill water on your computer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5D7371-824E-4104-AA7C-C824EF2CFB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C70C67-40CD-4FDB-A65C-848ED3F797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Spilling water on your computer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884811-D73F-4C39-9CEF-35E3588432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Solving the problem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94A0BD-CDE5-48F9-A065-23792B7243D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1-do not open the case of your computer</a:t>
            </a:r>
          </a:p>
          <a:p>
            <a:r>
              <a:rPr lang="en-US" dirty="0"/>
              <a:t>2-if you are not sure of what you are doing ask for help</a:t>
            </a:r>
          </a:p>
          <a:p>
            <a:r>
              <a:rPr lang="en-US" dirty="0"/>
              <a:t>3-do not open the computer</a:t>
            </a:r>
          </a:p>
          <a:p>
            <a:r>
              <a:rPr lang="en-US"/>
              <a:t>4-Send </a:t>
            </a:r>
            <a:r>
              <a:rPr lang="en-US" dirty="0"/>
              <a:t>it to someone who knows how to solve those  problems</a:t>
            </a:r>
          </a:p>
        </p:txBody>
      </p:sp>
    </p:spTree>
    <p:extLst>
      <p:ext uri="{BB962C8B-B14F-4D97-AF65-F5344CB8AC3E}">
        <p14:creationId xmlns:p14="http://schemas.microsoft.com/office/powerpoint/2010/main" val="2334377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71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How  to act responsibly and safely when solving computer problems.</vt:lpstr>
      <vt:lpstr>What will happen if you spill water on your computer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 to act responsibly and safely when solving computer problems.</dc:title>
  <dc:creator>مايك حداد</dc:creator>
  <cp:lastModifiedBy>مايك حداد</cp:lastModifiedBy>
  <cp:revision>2</cp:revision>
  <dcterms:created xsi:type="dcterms:W3CDTF">2022-09-21T15:03:31Z</dcterms:created>
  <dcterms:modified xsi:type="dcterms:W3CDTF">2022-09-21T16:05:13Z</dcterms:modified>
</cp:coreProperties>
</file>