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645"/>
  </p:normalViewPr>
  <p:slideViewPr>
    <p:cSldViewPr snapToGrid="0">
      <p:cViewPr varScale="1">
        <p:scale>
          <a:sx n="102" d="100"/>
          <a:sy n="102" d="100"/>
        </p:scale>
        <p:origin x="85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GB"/>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t>9/21/22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5494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GB"/>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4580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7689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573590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GB"/>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2754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GB"/>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93499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GB"/>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9/21/22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77985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75465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37419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6776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GB"/>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4219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0935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GB"/>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651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570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43602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7465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1852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9/21/22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39828088"/>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613C1-9794-AE95-0394-C4861812D003}"/>
              </a:ext>
            </a:extLst>
          </p:cNvPr>
          <p:cNvSpPr>
            <a:spLocks noGrp="1"/>
          </p:cNvSpPr>
          <p:nvPr>
            <p:ph type="ctrTitle"/>
          </p:nvPr>
        </p:nvSpPr>
        <p:spPr/>
        <p:txBody>
          <a:bodyPr/>
          <a:lstStyle/>
          <a:p>
            <a:pPr algn="ctr"/>
            <a:r>
              <a:rPr lang="en-US" dirty="0"/>
              <a:t>How to stay safe while solving network problems</a:t>
            </a:r>
          </a:p>
        </p:txBody>
      </p:sp>
      <p:sp>
        <p:nvSpPr>
          <p:cNvPr id="3" name="Subtitle 2">
            <a:extLst>
              <a:ext uri="{FF2B5EF4-FFF2-40B4-BE49-F238E27FC236}">
                <a16:creationId xmlns:a16="http://schemas.microsoft.com/office/drawing/2014/main" id="{EBA6E248-D777-0A65-A182-5E85F3888438}"/>
              </a:ext>
            </a:extLst>
          </p:cNvPr>
          <p:cNvSpPr>
            <a:spLocks noGrp="1"/>
          </p:cNvSpPr>
          <p:nvPr>
            <p:ph type="subTitle" idx="1"/>
          </p:nvPr>
        </p:nvSpPr>
        <p:spPr/>
        <p:txBody>
          <a:bodyPr/>
          <a:lstStyle/>
          <a:p>
            <a:r>
              <a:rPr lang="en-US" dirty="0"/>
              <a:t>By: Angelina </a:t>
            </a:r>
            <a:r>
              <a:rPr lang="en-US" dirty="0" err="1"/>
              <a:t>sahouri</a:t>
            </a:r>
            <a:endParaRPr lang="en-US" dirty="0"/>
          </a:p>
        </p:txBody>
      </p:sp>
    </p:spTree>
    <p:extLst>
      <p:ext uri="{BB962C8B-B14F-4D97-AF65-F5344CB8AC3E}">
        <p14:creationId xmlns:p14="http://schemas.microsoft.com/office/powerpoint/2010/main" val="235029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C5AEE43-A436-A216-E823-DEA0007D29E6}"/>
              </a:ext>
            </a:extLst>
          </p:cNvPr>
          <p:cNvSpPr>
            <a:spLocks noGrp="1"/>
          </p:cNvSpPr>
          <p:nvPr>
            <p:ph type="body" sz="half" idx="4294967295"/>
          </p:nvPr>
        </p:nvSpPr>
        <p:spPr>
          <a:xfrm>
            <a:off x="1427967" y="358427"/>
            <a:ext cx="9131474" cy="5867400"/>
          </a:xfrm>
        </p:spPr>
        <p:txBody>
          <a:bodyPr>
            <a:normAutofit fontScale="92500" lnSpcReduction="20000"/>
          </a:bodyPr>
          <a:lstStyle/>
          <a:p>
            <a:r>
              <a:rPr lang="en-US" dirty="0"/>
              <a:t>-</a:t>
            </a:r>
            <a:r>
              <a:rPr lang="en-US" sz="2600" dirty="0"/>
              <a:t>Solving network problems</a:t>
            </a:r>
          </a:p>
          <a:p>
            <a:r>
              <a:rPr lang="en-US" sz="2200" dirty="0"/>
              <a:t>When you are solving network problems, you will be working with electrical equipment. Your priority is to stay safe. Make sure to always to follow your school computer safety rules and always check with your parent before trying to deal with  problems with your home network.</a:t>
            </a:r>
          </a:p>
          <a:p>
            <a:r>
              <a:rPr lang="en-US" sz="2600" dirty="0"/>
              <a:t>How to stay safe</a:t>
            </a:r>
          </a:p>
          <a:p>
            <a:r>
              <a:rPr lang="en-US" sz="2200" dirty="0"/>
              <a:t>-switch off power points at the wall before connecting or disconnecting a mains electricity cable.</a:t>
            </a:r>
          </a:p>
          <a:p>
            <a:r>
              <a:rPr lang="en-US" sz="2200" dirty="0"/>
              <a:t>-do not open the case of your computer or any device</a:t>
            </a:r>
          </a:p>
          <a:p>
            <a:r>
              <a:rPr lang="en-US" sz="2200" dirty="0"/>
              <a:t>-never use force when connecting or disconnecting a cable or component </a:t>
            </a:r>
          </a:p>
          <a:p>
            <a:r>
              <a:rPr lang="en-US" sz="2200" dirty="0"/>
              <a:t>Make sure all cables are disconnected before attempting to move a device for example: a printer</a:t>
            </a:r>
          </a:p>
          <a:p>
            <a:r>
              <a:rPr lang="en-US" sz="2200" dirty="0"/>
              <a:t>-do not lift heavy equipment on your own</a:t>
            </a:r>
          </a:p>
          <a:p>
            <a:r>
              <a:rPr lang="en-US" sz="2200" dirty="0"/>
              <a:t>-if in doubt, STOP and ask for help</a:t>
            </a:r>
          </a:p>
          <a:p>
            <a:endParaRPr lang="en-US" sz="1800" dirty="0"/>
          </a:p>
          <a:p>
            <a:endParaRPr lang="en-US" sz="1800" dirty="0"/>
          </a:p>
          <a:p>
            <a:endParaRPr lang="en-US" dirty="0"/>
          </a:p>
        </p:txBody>
      </p:sp>
    </p:spTree>
    <p:extLst>
      <p:ext uri="{BB962C8B-B14F-4D97-AF65-F5344CB8AC3E}">
        <p14:creationId xmlns:p14="http://schemas.microsoft.com/office/powerpoint/2010/main" val="239950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{C8882712-0CF4-0444-BF7F-F06D39AFF11C}tf10001122</Template>
  <TotalTime>21</TotalTime>
  <Words>147</Words>
  <Application>Microsoft Macintosh PowerPoint</Application>
  <PresentationFormat>Widescreen</PresentationFormat>
  <Paragraphs>12</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Tw Cen MT</vt:lpstr>
      <vt:lpstr>Circuit</vt:lpstr>
      <vt:lpstr>How to stay safe while solving network problems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stay safe while solving network problems</dc:title>
  <dc:creator>Tareq Sahouri</dc:creator>
  <cp:lastModifiedBy>Tareq Sahouri</cp:lastModifiedBy>
  <cp:revision>2</cp:revision>
  <dcterms:created xsi:type="dcterms:W3CDTF">2022-09-21T15:06:09Z</dcterms:created>
  <dcterms:modified xsi:type="dcterms:W3CDTF">2022-09-21T16:06:19Z</dcterms:modified>
</cp:coreProperties>
</file>