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cybercrime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By </a:t>
            </a:r>
            <a:r>
              <a:rPr lang="en-US" dirty="0" err="1" smtClean="0"/>
              <a:t>raya</a:t>
            </a:r>
            <a:r>
              <a:rPr lang="en-US" dirty="0" smtClean="0"/>
              <a:t> </a:t>
            </a:r>
            <a:r>
              <a:rPr lang="en-US" dirty="0" err="1" smtClean="0"/>
              <a:t>akkawi</a:t>
            </a:r>
            <a:r>
              <a:rPr lang="en-US" dirty="0" smtClean="0"/>
              <a:t> 7e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69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 of Cybercrime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2" y="1837765"/>
            <a:ext cx="10396882" cy="467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02124"/>
                </a:solidFill>
                <a:latin typeface="Arial Black" panose="020B0A04020102020204" pitchFamily="34" charset="0"/>
              </a:rPr>
              <a:t>What are the dangers of cyber crimes?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2537138"/>
            <a:ext cx="103968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02124"/>
                </a:solidFill>
                <a:latin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202124"/>
                </a:solidFill>
                <a:latin typeface="Algerian" panose="04020705040A02060702" pitchFamily="82" charset="0"/>
              </a:rPr>
              <a:t>The most common cyber threats include: </a:t>
            </a:r>
            <a:r>
              <a:rPr lang="en-US" sz="2800" b="1" dirty="0">
                <a:solidFill>
                  <a:srgbClr val="202124"/>
                </a:solidFill>
                <a:latin typeface="Algerian" panose="04020705040A02060702" pitchFamily="82" charset="0"/>
              </a:rPr>
              <a:t>Hacking - including of social media and email passwords</a:t>
            </a:r>
            <a:r>
              <a:rPr lang="en-US" sz="2800" dirty="0">
                <a:solidFill>
                  <a:srgbClr val="202124"/>
                </a:solidFill>
                <a:latin typeface="Algerian" panose="04020705040A02060702" pitchFamily="82" charset="0"/>
              </a:rPr>
              <a:t>. Phishing - bogus emails asking for security information and personal details. Malicious software – including </a:t>
            </a:r>
            <a:r>
              <a:rPr lang="en-US" sz="2800" dirty="0" err="1">
                <a:solidFill>
                  <a:srgbClr val="202124"/>
                </a:solidFill>
                <a:latin typeface="Algerian" panose="04020705040A02060702" pitchFamily="82" charset="0"/>
              </a:rPr>
              <a:t>ransomware</a:t>
            </a:r>
            <a:r>
              <a:rPr lang="en-US" sz="2800" dirty="0">
                <a:solidFill>
                  <a:srgbClr val="202124"/>
                </a:solidFill>
                <a:latin typeface="Algerian" panose="04020705040A02060702" pitchFamily="82" charset="0"/>
              </a:rPr>
              <a:t> through which criminals hijack files and hold them to ransom</a:t>
            </a:r>
            <a:endParaRPr lang="en-US" sz="2800" b="0" i="0" dirty="0">
              <a:solidFill>
                <a:srgbClr val="202124"/>
              </a:solidFill>
              <a:effectLst/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385" y="708968"/>
            <a:ext cx="914479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cybercrime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3183" y="1837765"/>
            <a:ext cx="11276911" cy="416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did u know these are the types of cybercrime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48" y="747119"/>
            <a:ext cx="912724" cy="912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183" y="2498501"/>
            <a:ext cx="10889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lgerian" panose="04020705040A02060702" pitchFamily="82" charset="0"/>
                <a:cs typeface="Andalus" panose="02020603050405020304" pitchFamily="18" charset="-78"/>
              </a:rPr>
              <a:t>Email and internet fraud.</a:t>
            </a:r>
          </a:p>
          <a:p>
            <a:r>
              <a:rPr lang="en-US" sz="2400" dirty="0">
                <a:latin typeface="Algerian" panose="04020705040A02060702" pitchFamily="82" charset="0"/>
                <a:cs typeface="Andalus" panose="02020603050405020304" pitchFamily="18" charset="-78"/>
              </a:rPr>
              <a:t>Identity fraud (where personal information is stolen and used).</a:t>
            </a:r>
          </a:p>
          <a:p>
            <a:r>
              <a:rPr lang="en-US" sz="2400" dirty="0">
                <a:latin typeface="Algerian" panose="04020705040A02060702" pitchFamily="82" charset="0"/>
                <a:cs typeface="Andalus" panose="02020603050405020304" pitchFamily="18" charset="-78"/>
              </a:rPr>
              <a:t>Theft of financial or card payment data.</a:t>
            </a:r>
          </a:p>
          <a:p>
            <a:r>
              <a:rPr lang="en-US" sz="2400" dirty="0">
                <a:latin typeface="Algerian" panose="04020705040A02060702" pitchFamily="82" charset="0"/>
                <a:cs typeface="Andalus" panose="02020603050405020304" pitchFamily="18" charset="-78"/>
              </a:rPr>
              <a:t>Theft and sale of corporate data.</a:t>
            </a:r>
          </a:p>
          <a:p>
            <a:r>
              <a:rPr lang="en-US" sz="2400" dirty="0" err="1">
                <a:latin typeface="Algerian" panose="04020705040A02060702" pitchFamily="82" charset="0"/>
                <a:cs typeface="Andalus" panose="02020603050405020304" pitchFamily="18" charset="-78"/>
              </a:rPr>
              <a:t>Cyberextortion</a:t>
            </a:r>
            <a:r>
              <a:rPr lang="en-US" sz="2400" dirty="0">
                <a:latin typeface="Algerian" panose="04020705040A02060702" pitchFamily="82" charset="0"/>
                <a:cs typeface="Andalus" panose="02020603050405020304" pitchFamily="18" charset="-78"/>
              </a:rPr>
              <a:t> (demanding money to prevent a threatened attack).</a:t>
            </a:r>
          </a:p>
          <a:p>
            <a:r>
              <a:rPr lang="en-US" sz="2400" dirty="0" err="1">
                <a:latin typeface="Algerian" panose="04020705040A02060702" pitchFamily="82" charset="0"/>
                <a:cs typeface="Andalus" panose="02020603050405020304" pitchFamily="18" charset="-78"/>
              </a:rPr>
              <a:t>Ransomware</a:t>
            </a:r>
            <a:r>
              <a:rPr lang="en-US" sz="2400" dirty="0">
                <a:latin typeface="Algerian" panose="04020705040A02060702" pitchFamily="82" charset="0"/>
                <a:cs typeface="Andalus" panose="02020603050405020304" pitchFamily="18" charset="-78"/>
              </a:rPr>
              <a:t> attacks (a type of </a:t>
            </a:r>
            <a:r>
              <a:rPr lang="en-US" sz="2400" dirty="0" err="1">
                <a:latin typeface="Algerian" panose="04020705040A02060702" pitchFamily="82" charset="0"/>
                <a:cs typeface="Andalus" panose="02020603050405020304" pitchFamily="18" charset="-78"/>
              </a:rPr>
              <a:t>cyberextortion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83391" y="5236189"/>
            <a:ext cx="229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</a:t>
            </a:r>
            <a:r>
              <a:rPr lang="en-US" dirty="0" err="1" smtClean="0"/>
              <a:t>carefull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cybercrime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1684" y="1837765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09" y="1837766"/>
            <a:ext cx="2717197" cy="2143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006" y="1837766"/>
            <a:ext cx="3296991" cy="2143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997" y="1837765"/>
            <a:ext cx="2949261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84" y="3980890"/>
            <a:ext cx="2962275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3959" y="3980889"/>
            <a:ext cx="3278411" cy="1543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0950" y="3980889"/>
            <a:ext cx="2790825" cy="1543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0355" y="3980889"/>
            <a:ext cx="2037903" cy="15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4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38</TotalTime>
  <Words>91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Algerian</vt:lpstr>
      <vt:lpstr>Andalus</vt:lpstr>
      <vt:lpstr>Arial</vt:lpstr>
      <vt:lpstr>Arial</vt:lpstr>
      <vt:lpstr>Arial Black</vt:lpstr>
      <vt:lpstr>Impact</vt:lpstr>
      <vt:lpstr>Main Event</vt:lpstr>
      <vt:lpstr>cybercrime</vt:lpstr>
      <vt:lpstr>The danger of Cybercrime </vt:lpstr>
      <vt:lpstr>Types of cybercrime </vt:lpstr>
      <vt:lpstr>Stop cybercrime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</dc:title>
  <dc:creator>Microsoft account</dc:creator>
  <cp:lastModifiedBy>Microsoft account</cp:lastModifiedBy>
  <cp:revision>5</cp:revision>
  <dcterms:created xsi:type="dcterms:W3CDTF">2022-09-21T15:17:48Z</dcterms:created>
  <dcterms:modified xsi:type="dcterms:W3CDTF">2022-09-21T15:58:55Z</dcterms:modified>
</cp:coreProperties>
</file>