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85" autoAdjust="0"/>
  </p:normalViewPr>
  <p:slideViewPr>
    <p:cSldViewPr>
      <p:cViewPr varScale="1">
        <p:scale>
          <a:sx n="68" d="100"/>
          <a:sy n="68" d="100"/>
        </p:scale>
        <p:origin x="-1446"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9AFCE58-731F-4E93-9F7C-1E8121819091}"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224FC-D931-4D79-826D-54E17BF93F9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AFCE58-731F-4E93-9F7C-1E8121819091}"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224FC-D931-4D79-826D-54E17BF93F9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9AFCE58-731F-4E93-9F7C-1E8121819091}"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224FC-D931-4D79-826D-54E17BF93F96}"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AFCE58-731F-4E93-9F7C-1E8121819091}"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224FC-D931-4D79-826D-54E17BF93F96}"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AFCE58-731F-4E93-9F7C-1E8121819091}"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224FC-D931-4D79-826D-54E17BF93F9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29AFCE58-731F-4E93-9F7C-1E8121819091}" type="datetimeFigureOut">
              <a:rPr lang="en-US" smtClean="0"/>
              <a:t>9/21/2022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224FC-D931-4D79-826D-54E17BF93F96}"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9AFCE58-731F-4E93-9F7C-1E8121819091}" type="datetimeFigureOut">
              <a:rPr lang="en-US" smtClean="0"/>
              <a:t>9/21/2022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0224FC-D931-4D79-826D-54E17BF93F9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AFCE58-731F-4E93-9F7C-1E8121819091}" type="datetimeFigureOut">
              <a:rPr lang="en-US" smtClean="0"/>
              <a:t>9/21/2022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0224FC-D931-4D79-826D-54E17BF93F9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9AFCE58-731F-4E93-9F7C-1E8121819091}" type="datetimeFigureOut">
              <a:rPr lang="en-US" smtClean="0"/>
              <a:t>9/21/2022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0224FC-D931-4D79-826D-54E17BF93F9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9AFCE58-731F-4E93-9F7C-1E8121819091}" type="datetimeFigureOut">
              <a:rPr lang="en-US" smtClean="0"/>
              <a:t>9/21/2022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224FC-D931-4D79-826D-54E17BF93F96}"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AFCE58-731F-4E93-9F7C-1E8121819091}" type="datetimeFigureOut">
              <a:rPr lang="en-US" smtClean="0"/>
              <a:t>9/21/2022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224FC-D931-4D79-826D-54E17BF93F96}"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9AFCE58-731F-4E93-9F7C-1E8121819091}" type="datetimeFigureOut">
              <a:rPr lang="en-US" smtClean="0"/>
              <a:t>9/21/2022</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40224FC-D931-4D79-826D-54E17BF93F96}"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Problems in our computer than we can fix </a:t>
            </a:r>
            <a:endParaRPr lang="en-US" dirty="0"/>
          </a:p>
        </p:txBody>
      </p:sp>
      <p:sp>
        <p:nvSpPr>
          <p:cNvPr id="3" name="Subtitle 2"/>
          <p:cNvSpPr>
            <a:spLocks noGrp="1"/>
          </p:cNvSpPr>
          <p:nvPr>
            <p:ph type="subTitle" idx="1"/>
          </p:nvPr>
        </p:nvSpPr>
        <p:spPr/>
        <p:txBody>
          <a:bodyPr/>
          <a:lstStyle/>
          <a:p>
            <a:pPr algn="l"/>
            <a:r>
              <a:rPr lang="en-US" dirty="0" smtClean="0"/>
              <a:t>ANDRE KAKISH </a:t>
            </a:r>
            <a:endParaRPr lang="en-US" dirty="0"/>
          </a:p>
        </p:txBody>
      </p:sp>
    </p:spTree>
    <p:extLst>
      <p:ext uri="{BB962C8B-B14F-4D97-AF65-F5344CB8AC3E}">
        <p14:creationId xmlns:p14="http://schemas.microsoft.com/office/powerpoint/2010/main" val="1458609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i="1" dirty="0" smtClean="0"/>
              <a:t>There is a lot  of problems that happen often in our laptop , We can fix them!  I am  going to talk about 3 problems in our computer if they happen how we can fix them .</a:t>
            </a:r>
            <a:endParaRPr lang="en-US" b="1" i="1" dirty="0"/>
          </a:p>
        </p:txBody>
      </p:sp>
      <p:sp>
        <p:nvSpPr>
          <p:cNvPr id="2" name="Title 1"/>
          <p:cNvSpPr>
            <a:spLocks noGrp="1"/>
          </p:cNvSpPr>
          <p:nvPr>
            <p:ph type="title"/>
          </p:nvPr>
        </p:nvSpPr>
        <p:spPr/>
        <p:txBody>
          <a:bodyPr/>
          <a:lstStyle/>
          <a:p>
            <a:endParaRPr lang="en-US" dirty="0"/>
          </a:p>
        </p:txBody>
      </p:sp>
    </p:spTree>
    <p:extLst>
      <p:ext uri="{BB962C8B-B14F-4D97-AF65-F5344CB8AC3E}">
        <p14:creationId xmlns:p14="http://schemas.microsoft.com/office/powerpoint/2010/main" val="2862934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sz="2800" dirty="0"/>
              <a:t> </a:t>
            </a:r>
            <a:r>
              <a:rPr lang="en-US" sz="2600" b="1" i="1" dirty="0"/>
              <a:t>Laptops get moved around a lot. This can lead to limiting air intake to the fan. It also gives them plenty of opportunities to drag dust and foreign particles into their </a:t>
            </a:r>
            <a:r>
              <a:rPr lang="en-US" sz="2600" b="1" i="1" dirty="0"/>
              <a:t>cooling </a:t>
            </a:r>
            <a:r>
              <a:rPr lang="en-US" sz="2600" b="1" i="1" dirty="0"/>
              <a:t>system via their fan </a:t>
            </a:r>
            <a:r>
              <a:rPr lang="en-US" sz="2600" b="1" i="1" dirty="0"/>
              <a:t>portal </a:t>
            </a:r>
          </a:p>
          <a:p>
            <a:r>
              <a:rPr lang="en-US" sz="2600" b="1" i="1" dirty="0"/>
              <a:t> we can reduce it by Using </a:t>
            </a:r>
            <a:r>
              <a:rPr lang="en-US" sz="2600" b="1" i="1" dirty="0"/>
              <a:t>your laptop on hard, flat surfaces; Avoid putting it on soft surfaces that may block air passage. Clean out your fan with compressed air. Limit how many programs you run at once as well because the more you have running, the </a:t>
            </a:r>
            <a:r>
              <a:rPr lang="en-US" sz="2400" dirty="0"/>
              <a:t>harder it has to work.</a:t>
            </a:r>
          </a:p>
        </p:txBody>
      </p:sp>
      <p:sp>
        <p:nvSpPr>
          <p:cNvPr id="2" name="Title 1"/>
          <p:cNvSpPr>
            <a:spLocks noGrp="1"/>
          </p:cNvSpPr>
          <p:nvPr>
            <p:ph type="title"/>
          </p:nvPr>
        </p:nvSpPr>
        <p:spPr/>
        <p:txBody>
          <a:bodyPr/>
          <a:lstStyle/>
          <a:p>
            <a:pPr algn="l"/>
            <a:r>
              <a:rPr lang="en-US" dirty="0" smtClean="0"/>
              <a:t>Laptop running slowly </a:t>
            </a:r>
            <a:endParaRPr lang="en-US" dirty="0"/>
          </a:p>
        </p:txBody>
      </p:sp>
    </p:spTree>
    <p:extLst>
      <p:ext uri="{BB962C8B-B14F-4D97-AF65-F5344CB8AC3E}">
        <p14:creationId xmlns:p14="http://schemas.microsoft.com/office/powerpoint/2010/main" val="2492995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i="1" dirty="0"/>
              <a:t>Black screen</a:t>
            </a:r>
            <a:r>
              <a:rPr lang="en-US" b="1" i="1" dirty="0"/>
              <a:t>  You open up your laptop, power it on, hear it running, but the screen is black</a:t>
            </a:r>
            <a:r>
              <a:rPr lang="en-US" b="1" i="1" dirty="0"/>
              <a:t>.</a:t>
            </a:r>
          </a:p>
          <a:p>
            <a:r>
              <a:rPr lang="en-US" b="1" i="1" dirty="0"/>
              <a:t>We can fix it by </a:t>
            </a:r>
            <a:r>
              <a:rPr lang="en-US" b="1" i="1" dirty="0" smtClean="0"/>
              <a:t>removing the power cord , </a:t>
            </a:r>
            <a:r>
              <a:rPr lang="en-US" b="1" i="1" dirty="0"/>
              <a:t>removing  </a:t>
            </a:r>
            <a:r>
              <a:rPr lang="en-US" b="1" i="1" dirty="0"/>
              <a:t>the battery and then hold the power button for 30 to 60 seconds. </a:t>
            </a:r>
            <a:r>
              <a:rPr lang="en-US" b="1" i="1" dirty="0"/>
              <a:t>Reattach the power cord and re-boot. Then shut down again, put in the battery and re-boot</a:t>
            </a:r>
            <a:r>
              <a:rPr lang="en-US" dirty="0"/>
              <a:t>.</a:t>
            </a:r>
            <a:endParaRPr lang="en-US" dirty="0"/>
          </a:p>
        </p:txBody>
      </p:sp>
      <p:sp>
        <p:nvSpPr>
          <p:cNvPr id="3" name="Title 2"/>
          <p:cNvSpPr>
            <a:spLocks noGrp="1"/>
          </p:cNvSpPr>
          <p:nvPr>
            <p:ph type="title"/>
          </p:nvPr>
        </p:nvSpPr>
        <p:spPr/>
        <p:txBody>
          <a:bodyPr/>
          <a:lstStyle/>
          <a:p>
            <a:pPr algn="l"/>
            <a:r>
              <a:rPr lang="en-US" dirty="0" smtClean="0"/>
              <a:t>Black screen </a:t>
            </a:r>
            <a:endParaRPr lang="en-US" dirty="0"/>
          </a:p>
        </p:txBody>
      </p:sp>
    </p:spTree>
    <p:extLst>
      <p:ext uri="{BB962C8B-B14F-4D97-AF65-F5344CB8AC3E}">
        <p14:creationId xmlns:p14="http://schemas.microsoft.com/office/powerpoint/2010/main" val="2709646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8800" dirty="0" smtClean="0"/>
              <a:t>THANK YOU </a:t>
            </a:r>
            <a:endParaRPr lang="en-US" sz="88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4932684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30</TotalTime>
  <Words>57</Words>
  <Application>Microsoft Office PowerPoint</Application>
  <PresentationFormat>On-screen Show (4:3)</PresentationFormat>
  <Paragraphs>10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Waveform</vt:lpstr>
      <vt:lpstr>Problems in our computer than we can fix </vt:lpstr>
      <vt:lpstr>PowerPoint Presentation</vt:lpstr>
      <vt:lpstr>Laptop running slowly </vt:lpstr>
      <vt:lpstr>Black screen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Problems in our computer than we can fix</dc:title>
  <dc:creator>Mickel</dc:creator>
  <cp:lastModifiedBy>Mickel</cp:lastModifiedBy>
  <cp:revision>3</cp:revision>
  <dcterms:created xsi:type="dcterms:W3CDTF">2022-09-21T15:22:00Z</dcterms:created>
  <dcterms:modified xsi:type="dcterms:W3CDTF">2022-09-21T15:52:08Z</dcterms:modified>
</cp:coreProperties>
</file>