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7" autoAdjust="0"/>
    <p:restoredTop sz="94660"/>
  </p:normalViewPr>
  <p:slideViewPr>
    <p:cSldViewPr snapToGrid="0">
      <p:cViewPr varScale="1">
        <p:scale>
          <a:sx n="92" d="100"/>
          <a:sy n="92" d="100"/>
        </p:scale>
        <p:origin x="8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9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9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6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2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8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4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6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5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4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5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7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B8459-681B-4DC1-B677-7E866493F8EE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FE68E-D9D8-42A4-9057-38DBD83DF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2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"/>
            <a:ext cx="10433859" cy="117209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What to do when you have computer problems?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966086"/>
            <a:ext cx="10588625" cy="503237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1. Run a thorough virus </a:t>
            </a:r>
            <a:r>
              <a:rPr lang="en-US" dirty="0" smtClean="0">
                <a:solidFill>
                  <a:schemeClr val="accent5"/>
                </a:solidFill>
              </a:rPr>
              <a:t>scan</a:t>
            </a:r>
            <a:endParaRPr lang="en-US" dirty="0">
              <a:solidFill>
                <a:schemeClr val="accent5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2. Update </a:t>
            </a:r>
            <a:r>
              <a:rPr lang="en-US" dirty="0">
                <a:solidFill>
                  <a:srgbClr val="00B050"/>
                </a:solidFill>
              </a:rPr>
              <a:t>your </a:t>
            </a:r>
            <a:r>
              <a:rPr lang="en-US" dirty="0" smtClean="0">
                <a:solidFill>
                  <a:srgbClr val="00B050"/>
                </a:solidFill>
              </a:rPr>
              <a:t>software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3. Test </a:t>
            </a:r>
            <a:r>
              <a:rPr lang="en-US" dirty="0">
                <a:solidFill>
                  <a:schemeClr val="accent5"/>
                </a:solidFill>
              </a:rPr>
              <a:t>your Wi-Fi </a:t>
            </a:r>
            <a:r>
              <a:rPr lang="en-US" dirty="0" smtClean="0">
                <a:solidFill>
                  <a:schemeClr val="accent5"/>
                </a:solidFill>
              </a:rPr>
              <a:t>connection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4. Check </a:t>
            </a:r>
            <a:r>
              <a:rPr lang="en-US" dirty="0">
                <a:solidFill>
                  <a:srgbClr val="00B050"/>
                </a:solidFill>
              </a:rPr>
              <a:t>Physical Network Connections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5. Don’t open the case of your computer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6. be careful when you connect or disconnect a cable or component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7. Ask for an adult help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" name="AutoShape 4" descr="The Windows Defender window on Windows 10, showing virus threat and protection, as well as other factors."/>
          <p:cNvSpPr>
            <a:spLocks noChangeAspect="1" noChangeArrowheads="1"/>
          </p:cNvSpPr>
          <p:nvPr/>
        </p:nvSpPr>
        <p:spPr bwMode="auto">
          <a:xfrm>
            <a:off x="2990215" y="-370811"/>
            <a:ext cx="4524490" cy="4524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755" y="873523"/>
            <a:ext cx="2698290" cy="1412478"/>
          </a:xfrm>
          <a:prstGeom prst="rect">
            <a:avLst/>
          </a:prstGeom>
        </p:spPr>
      </p:pic>
      <p:sp>
        <p:nvSpPr>
          <p:cNvPr id="9" name="AutoShape 8" descr="Windows Update showing a computer's update statu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9097" y="1256072"/>
            <a:ext cx="2382303" cy="1919117"/>
          </a:xfrm>
          <a:prstGeom prst="rect">
            <a:avLst/>
          </a:prstGeom>
        </p:spPr>
      </p:pic>
      <p:sp>
        <p:nvSpPr>
          <p:cNvPr id="12" name="AutoShape 12" descr="Windows Update showing a computer's update status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4" descr="Windows Update showing a computer's update status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7345" y="2378564"/>
            <a:ext cx="1110308" cy="1110308"/>
          </a:xfrm>
          <a:prstGeom prst="rect">
            <a:avLst/>
          </a:prstGeom>
        </p:spPr>
      </p:pic>
      <p:pic>
        <p:nvPicPr>
          <p:cNvPr id="1042" name="Picture 18" descr="wires, network, computer, ethernet cable, router, mode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344" y="4212471"/>
            <a:ext cx="1919478" cy="1280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AutoShape 20" descr="Modern Factory: Male Project Supervisor Talks to a Female Industrial  Engineer who Works on Computer. They use CAD Software for Design  Zero-Emissions Engine. Working High-Tech Industrial Facility : Inspirag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52" name="Picture 28" descr="Premium Vector | People work office scene. colleagues look at computer  screen, doing tasks together. intern or trainee works with superviso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416" y="4071090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How To Open A PC Case Safely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573" y="4790421"/>
            <a:ext cx="2771284" cy="150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618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What to do when you have computer problems?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7</cp:revision>
  <dcterms:created xsi:type="dcterms:W3CDTF">2022-09-21T15:15:48Z</dcterms:created>
  <dcterms:modified xsi:type="dcterms:W3CDTF">2022-09-21T15:40:45Z</dcterms:modified>
</cp:coreProperties>
</file>