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1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8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7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527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37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62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8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40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5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7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0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2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7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9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6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6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655F-5DA3-4094-A20F-DF3BBA79A625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C19B8-7BBA-42FF-AE8F-A3458810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88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ko/%EA%B0%90%EC%82%AC-%EA%B0%90%EC%82%AC%ED%95%A9%EB%8B%88%EB%8B%A4-%EB%A9%94%EC%8B%9C%EC%A7%80-%EC%A3%BC%EC%85%94%EC%84%9C-%EA%B0%90%EC%82%AC-%ED%95%A9%EB%8B%88%EB%8B%A4-%EA%B3%B5-%EC%86%90-%ED%85%8D%EC%8A%A4%ED%8A%B8-1314887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F829-CB8C-2356-4E01-4B6ED31B95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Encouraging people to act responsible and safe when solving computer problems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44042-6135-5DAB-560C-03E4AC4B0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Sinan Shawareb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2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1FB1-E821-C226-3E38-3F55C0F19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ENCOURAGE PEOPLE TO ACT SAFE AND RESPONSIBLE?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17F84-78AB-DB69-5A2E-3AA9A962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</a:t>
            </a:r>
            <a:r>
              <a:rPr lang="en-US" b="1" i="0" dirty="0">
                <a:solidFill>
                  <a:srgbClr val="0073CE"/>
                </a:solidFill>
                <a:effectLst/>
                <a:latin typeface="Source Sans Pro"/>
              </a:rPr>
              <a:t> Have a frank conversation</a:t>
            </a:r>
          </a:p>
          <a:p>
            <a:r>
              <a:rPr lang="en-US" dirty="0"/>
              <a:t>2. </a:t>
            </a:r>
            <a:r>
              <a:rPr lang="en-US" b="1" i="0" dirty="0">
                <a:solidFill>
                  <a:srgbClr val="0073CE"/>
                </a:solidFill>
                <a:effectLst/>
                <a:latin typeface="Source Sans Pro"/>
              </a:rPr>
              <a:t>Encourage them to think about the future</a:t>
            </a:r>
          </a:p>
          <a:p>
            <a:r>
              <a:rPr lang="en-US" dirty="0"/>
              <a:t>3. </a:t>
            </a:r>
            <a:r>
              <a:rPr lang="en-US" b="1" i="0" dirty="0">
                <a:solidFill>
                  <a:srgbClr val="0073CE"/>
                </a:solidFill>
                <a:effectLst/>
                <a:latin typeface="Source Sans Pro"/>
              </a:rPr>
              <a:t>Remind them to be kind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9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70C97-73F9-8AB6-77F1-DBAD670E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Thanks for listening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073EF0C3-59C5-8B25-D51B-2DB877EFE7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38129" y="2249488"/>
            <a:ext cx="5312568" cy="3541712"/>
          </a:xfrm>
        </p:spPr>
      </p:pic>
    </p:spTree>
    <p:extLst>
      <p:ext uri="{BB962C8B-B14F-4D97-AF65-F5344CB8AC3E}">
        <p14:creationId xmlns:p14="http://schemas.microsoft.com/office/powerpoint/2010/main" val="287147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</TotalTime>
  <Words>50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Source Sans Pro</vt:lpstr>
      <vt:lpstr>Tw Cen MT</vt:lpstr>
      <vt:lpstr>Circuit</vt:lpstr>
      <vt:lpstr>Encouraging people to act responsible and safe when solving computer problems </vt:lpstr>
      <vt:lpstr>HOW TO ENCOURAGE PEOPLE TO ACT SAFE AND RESPONSIBLE?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Encouraging people to act responsible and safe when solving computer problems </dc:title>
  <dc:creator>Eisa Shawareb</dc:creator>
  <cp:lastModifiedBy>Eisa Shawareb</cp:lastModifiedBy>
  <cp:revision>1</cp:revision>
  <dcterms:created xsi:type="dcterms:W3CDTF">2022-09-21T15:23:13Z</dcterms:created>
  <dcterms:modified xsi:type="dcterms:W3CDTF">2022-09-21T15:30:29Z</dcterms:modified>
</cp:coreProperties>
</file>