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0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7B2849C4-CE17-442C-8C3E-07B0DF35AE20}" type="datetimeFigureOut">
              <a:rPr lang="en-US" smtClean="0"/>
              <a:t>9/21/2022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3238724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849C4-CE17-442C-8C3E-07B0DF35AE20}"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15957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849C4-CE17-442C-8C3E-07B0DF35AE2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2554169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849C4-CE17-442C-8C3E-07B0DF35AE2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3055419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849C4-CE17-442C-8C3E-07B0DF35AE2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31224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B2849C4-CE17-442C-8C3E-07B0DF35AE20}"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1917883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B2849C4-CE17-442C-8C3E-07B0DF35AE20}" type="datetimeFigureOut">
              <a:rPr lang="en-US" smtClean="0"/>
              <a:t>9/21/2022</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2713808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7B2849C4-CE17-442C-8C3E-07B0DF35AE2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39381279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7B2849C4-CE17-442C-8C3E-07B0DF35AE2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139560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849C4-CE17-442C-8C3E-07B0DF35AE2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2993879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2849C4-CE17-442C-8C3E-07B0DF35AE20}" type="datetimeFigureOut">
              <a:rPr lang="en-US" smtClean="0"/>
              <a:t>9/21/2022</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2807779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2849C4-CE17-442C-8C3E-07B0DF35AE20}"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308839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2849C4-CE17-442C-8C3E-07B0DF35AE20}" type="datetimeFigureOut">
              <a:rPr lang="en-US" smtClean="0"/>
              <a:t>9/21/2022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1451473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2849C4-CE17-442C-8C3E-07B0DF35AE20}" type="datetimeFigureOut">
              <a:rPr lang="en-US" smtClean="0"/>
              <a:t>9/21/2022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1757185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849C4-CE17-442C-8C3E-07B0DF35AE20}" type="datetimeFigureOut">
              <a:rPr lang="en-US" smtClean="0"/>
              <a:t>9/21/2022</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421381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849C4-CE17-442C-8C3E-07B0DF35AE20}"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3271751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2849C4-CE17-442C-8C3E-07B0DF35AE20}" type="datetimeFigureOut">
              <a:rPr lang="en-US" smtClean="0"/>
              <a:t>9/21/2022</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F5CF31B-45A2-41E8-9B03-F364DEAD37DD}" type="slidenum">
              <a:rPr lang="en-US" smtClean="0"/>
              <a:t>‹#›</a:t>
            </a:fld>
            <a:endParaRPr lang="en-US"/>
          </a:p>
        </p:txBody>
      </p:sp>
    </p:spTree>
    <p:extLst>
      <p:ext uri="{BB962C8B-B14F-4D97-AF65-F5344CB8AC3E}">
        <p14:creationId xmlns:p14="http://schemas.microsoft.com/office/powerpoint/2010/main" val="903274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B2849C4-CE17-442C-8C3E-07B0DF35AE20}" type="datetimeFigureOut">
              <a:rPr lang="en-US" smtClean="0"/>
              <a:t>9/21/2022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F5CF31B-45A2-41E8-9B03-F364DEAD37DD}" type="slidenum">
              <a:rPr lang="en-US" smtClean="0"/>
              <a:t>‹#›</a:t>
            </a:fld>
            <a:endParaRPr lang="en-US"/>
          </a:p>
        </p:txBody>
      </p:sp>
    </p:spTree>
    <p:extLst>
      <p:ext uri="{BB962C8B-B14F-4D97-AF65-F5344CB8AC3E}">
        <p14:creationId xmlns:p14="http://schemas.microsoft.com/office/powerpoint/2010/main" val="507009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t>
            </a:r>
            <a:r>
              <a:rPr lang="en-US" dirty="0" smtClean="0"/>
              <a:t>omputer </a:t>
            </a:r>
            <a:r>
              <a:rPr lang="en-US" dirty="0"/>
              <a:t>s</a:t>
            </a:r>
            <a:r>
              <a:rPr lang="en-US" dirty="0" smtClean="0"/>
              <a:t>afety </a:t>
            </a:r>
            <a:endParaRPr lang="en-US" dirty="0"/>
          </a:p>
        </p:txBody>
      </p:sp>
      <p:sp>
        <p:nvSpPr>
          <p:cNvPr id="3" name="Subtitle 2"/>
          <p:cNvSpPr>
            <a:spLocks noGrp="1"/>
          </p:cNvSpPr>
          <p:nvPr>
            <p:ph type="subTitle" idx="1"/>
          </p:nvPr>
        </p:nvSpPr>
        <p:spPr/>
        <p:txBody>
          <a:bodyPr/>
          <a:lstStyle/>
          <a:p>
            <a:r>
              <a:rPr lang="en-US" dirty="0" smtClean="0"/>
              <a:t>by: Meera Wardat</a:t>
            </a:r>
            <a:endParaRPr lang="en-US" dirty="0"/>
          </a:p>
        </p:txBody>
      </p:sp>
    </p:spTree>
    <p:extLst>
      <p:ext uri="{BB962C8B-B14F-4D97-AF65-F5344CB8AC3E}">
        <p14:creationId xmlns:p14="http://schemas.microsoft.com/office/powerpoint/2010/main" val="350982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t>
            </a:r>
            <a:r>
              <a:rPr lang="en-US" b="1" dirty="0" smtClean="0"/>
              <a:t>olving technical problems</a:t>
            </a:r>
            <a:endParaRPr lang="en-US" b="1" dirty="0"/>
          </a:p>
        </p:txBody>
      </p:sp>
      <p:sp>
        <p:nvSpPr>
          <p:cNvPr id="3" name="Content Placeholder 2"/>
          <p:cNvSpPr>
            <a:spLocks noGrp="1"/>
          </p:cNvSpPr>
          <p:nvPr>
            <p:ph idx="1"/>
          </p:nvPr>
        </p:nvSpPr>
        <p:spPr/>
        <p:txBody>
          <a:bodyPr>
            <a:normAutofit/>
          </a:bodyPr>
          <a:lstStyle/>
          <a:p>
            <a:r>
              <a:rPr lang="en-US" sz="2000" b="1" dirty="0"/>
              <a:t>s</a:t>
            </a:r>
            <a:r>
              <a:rPr lang="en-US" sz="2000" b="1" dirty="0" smtClean="0"/>
              <a:t>olving </a:t>
            </a:r>
            <a:r>
              <a:rPr lang="en-US" sz="2000" b="1" dirty="0"/>
              <a:t>technical problems, such as those that occur with computers, requires a good deal of specialized knowledge as </a:t>
            </a:r>
            <a:r>
              <a:rPr lang="en-US" sz="2000" b="1" dirty="0" smtClean="0"/>
              <a:t>well, any </a:t>
            </a:r>
            <a:r>
              <a:rPr lang="en-US" sz="2000" b="1" dirty="0"/>
              <a:t>approach to solving problems of any nature </a:t>
            </a:r>
            <a:r>
              <a:rPr lang="en-US" sz="2000" b="1" dirty="0" smtClean="0"/>
              <a:t>including </a:t>
            </a:r>
            <a:r>
              <a:rPr lang="en-US" sz="2000" b="1" dirty="0"/>
              <a:t>problems with </a:t>
            </a:r>
            <a:r>
              <a:rPr lang="en-US" sz="2000" b="1" dirty="0" smtClean="0"/>
              <a:t>linux</a:t>
            </a:r>
            <a:r>
              <a:rPr lang="en-US" sz="2000" b="1" dirty="0"/>
              <a:t> </a:t>
            </a:r>
            <a:r>
              <a:rPr lang="en-US" sz="2000" b="1" dirty="0" smtClean="0"/>
              <a:t>must </a:t>
            </a:r>
            <a:r>
              <a:rPr lang="en-US" sz="2000" b="1" dirty="0"/>
              <a:t>include more than just a list of symptoms and the </a:t>
            </a:r>
            <a:r>
              <a:rPr lang="en-US" sz="2000" b="1" dirty="0" smtClean="0"/>
              <a:t>steps are </a:t>
            </a:r>
            <a:r>
              <a:rPr lang="en-US" sz="2000" b="1" dirty="0"/>
              <a:t>necessary to fix or circumvent the problems that caused the </a:t>
            </a:r>
            <a:r>
              <a:rPr lang="en-US" sz="2000" b="1" dirty="0" smtClean="0"/>
              <a:t>symptoms, this is called </a:t>
            </a:r>
            <a:r>
              <a:rPr lang="en-US" sz="2000" b="1" dirty="0"/>
              <a:t>"symptom-fix" approach looks good on paper to many managers, but it really sucks in practice. The best way to approach </a:t>
            </a:r>
            <a:r>
              <a:rPr lang="en-US" sz="2000" b="1" dirty="0" smtClean="0"/>
              <a:t>problem solving </a:t>
            </a:r>
            <a:r>
              <a:rPr lang="en-US" sz="2000" b="1" dirty="0"/>
              <a:t>is with a large base of knowledge of the subject and a strong methodology.</a:t>
            </a:r>
            <a:endParaRPr lang="en-US" sz="2000" b="1" dirty="0"/>
          </a:p>
        </p:txBody>
      </p:sp>
    </p:spTree>
    <p:extLst>
      <p:ext uri="{BB962C8B-B14F-4D97-AF65-F5344CB8AC3E}">
        <p14:creationId xmlns:p14="http://schemas.microsoft.com/office/powerpoint/2010/main" val="991713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t>
            </a:r>
            <a:r>
              <a:rPr lang="en-US" b="1" dirty="0" smtClean="0"/>
              <a:t>irst step of solving technical problems </a:t>
            </a:r>
            <a:endParaRPr lang="en-US" b="1"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043908" y="1295400"/>
            <a:ext cx="2103755" cy="4572000"/>
          </a:xfrm>
        </p:spPr>
      </p:pic>
      <p:sp>
        <p:nvSpPr>
          <p:cNvPr id="4" name="Text Placeholder 3"/>
          <p:cNvSpPr>
            <a:spLocks noGrp="1"/>
          </p:cNvSpPr>
          <p:nvPr>
            <p:ph type="body" sz="half" idx="2"/>
          </p:nvPr>
        </p:nvSpPr>
        <p:spPr/>
        <p:txBody>
          <a:bodyPr>
            <a:normAutofit/>
          </a:bodyPr>
          <a:lstStyle/>
          <a:p>
            <a:r>
              <a:rPr lang="en-US" sz="1800" dirty="0"/>
              <a:t>There are </a:t>
            </a:r>
            <a:r>
              <a:rPr lang="en-US" sz="1800" dirty="0" smtClean="0"/>
              <a:t>four </a:t>
            </a:r>
            <a:r>
              <a:rPr lang="en-US" sz="1800" dirty="0"/>
              <a:t>basic steps that are involved in the problem-solving process, as shown in Figure </a:t>
            </a:r>
            <a:r>
              <a:rPr lang="en-US" sz="1800" dirty="0" smtClean="0"/>
              <a:t>1 this </a:t>
            </a:r>
            <a:r>
              <a:rPr lang="en-US" sz="1800" dirty="0"/>
              <a:t>algorithm is very similar to that of the scientific method but is specifically intended for solving technical problems.</a:t>
            </a:r>
            <a:endParaRPr lang="en-US" sz="1800" dirty="0"/>
          </a:p>
        </p:txBody>
      </p:sp>
    </p:spTree>
    <p:extLst>
      <p:ext uri="{BB962C8B-B14F-4D97-AF65-F5344CB8AC3E}">
        <p14:creationId xmlns:p14="http://schemas.microsoft.com/office/powerpoint/2010/main" val="113836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 </a:t>
            </a:r>
            <a:r>
              <a:rPr lang="en-US" sz="4800" dirty="0" smtClean="0"/>
              <a:t>:)</a:t>
            </a:r>
            <a:r>
              <a:rPr lang="en-US" dirty="0" smtClean="0"/>
              <a:t> </a:t>
            </a:r>
            <a:endParaRPr lang="en-US" dirty="0"/>
          </a:p>
        </p:txBody>
      </p:sp>
    </p:spTree>
    <p:extLst>
      <p:ext uri="{BB962C8B-B14F-4D97-AF65-F5344CB8AC3E}">
        <p14:creationId xmlns:p14="http://schemas.microsoft.com/office/powerpoint/2010/main" val="2641024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s</a:t>
            </a:r>
            <a:r>
              <a:rPr lang="en-US" sz="2800" b="1" dirty="0" smtClean="0"/>
              <a:t>econd step of solving technical problems</a:t>
            </a:r>
            <a:endParaRPr lang="en-US" sz="2800" b="1" dirty="0"/>
          </a:p>
        </p:txBody>
      </p:sp>
      <p:sp>
        <p:nvSpPr>
          <p:cNvPr id="3" name="Content Placeholder 2"/>
          <p:cNvSpPr>
            <a:spLocks noGrp="1"/>
          </p:cNvSpPr>
          <p:nvPr>
            <p:ph idx="1"/>
          </p:nvPr>
        </p:nvSpPr>
        <p:spPr/>
        <p:txBody>
          <a:bodyPr>
            <a:normAutofit/>
          </a:bodyPr>
          <a:lstStyle/>
          <a:p>
            <a:r>
              <a:rPr lang="en-US" sz="2400" b="1" dirty="0"/>
              <a:t>The second step in solving the problem is to observe its symptoms</a:t>
            </a:r>
            <a:r>
              <a:rPr lang="en-US" sz="2400" b="1" dirty="0" smtClean="0"/>
              <a:t>. It’s important </a:t>
            </a:r>
            <a:r>
              <a:rPr lang="en-US" sz="2400" b="1" dirty="0"/>
              <a:t>to take </a:t>
            </a:r>
            <a:r>
              <a:rPr lang="en-US" sz="2400" b="1" dirty="0" smtClean="0"/>
              <a:t>notes </a:t>
            </a:r>
            <a:r>
              <a:rPr lang="en-US" sz="2400" b="1" dirty="0"/>
              <a:t>of all of the problem symptoms, but also to observe what is working </a:t>
            </a:r>
            <a:r>
              <a:rPr lang="en-US" sz="2400" b="1" dirty="0" smtClean="0"/>
              <a:t>properly. Another </a:t>
            </a:r>
            <a:r>
              <a:rPr lang="en-US" sz="2400" b="1" dirty="0"/>
              <a:t>important part of observation is to ask yourself questions about what you see and what you do not see. </a:t>
            </a:r>
            <a:endParaRPr lang="en-US" sz="2400" b="1" dirty="0" smtClean="0"/>
          </a:p>
          <a:p>
            <a:pPr marL="0" indent="0">
              <a:buNone/>
            </a:pPr>
            <a:endParaRPr lang="en-US" b="1" dirty="0"/>
          </a:p>
        </p:txBody>
      </p:sp>
    </p:spTree>
    <p:extLst>
      <p:ext uri="{BB962C8B-B14F-4D97-AF65-F5344CB8AC3E}">
        <p14:creationId xmlns:p14="http://schemas.microsoft.com/office/powerpoint/2010/main" val="2192355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863" y="955561"/>
            <a:ext cx="8761413" cy="706964"/>
          </a:xfrm>
        </p:spPr>
        <p:txBody>
          <a:bodyPr/>
          <a:lstStyle/>
          <a:p>
            <a:r>
              <a:rPr lang="en-US" sz="2800" b="1" dirty="0" smtClean="0"/>
              <a:t>The 3</a:t>
            </a:r>
            <a:r>
              <a:rPr lang="en-US" sz="2800" b="1" baseline="30000" dirty="0" smtClean="0"/>
              <a:t>rd</a:t>
            </a:r>
            <a:r>
              <a:rPr lang="en-US" sz="2800" b="1" dirty="0" smtClean="0"/>
              <a:t> step of solving technical problems</a:t>
            </a:r>
            <a:endParaRPr lang="en-US" sz="2800" b="1" dirty="0"/>
          </a:p>
        </p:txBody>
      </p:sp>
      <p:sp>
        <p:nvSpPr>
          <p:cNvPr id="3" name="Content Placeholder 2"/>
          <p:cNvSpPr>
            <a:spLocks noGrp="1"/>
          </p:cNvSpPr>
          <p:nvPr>
            <p:ph idx="1"/>
          </p:nvPr>
        </p:nvSpPr>
        <p:spPr/>
        <p:txBody>
          <a:bodyPr>
            <a:normAutofit/>
          </a:bodyPr>
          <a:lstStyle/>
          <a:p>
            <a:r>
              <a:rPr lang="en-US" sz="2000" b="1" dirty="0"/>
              <a:t>n</a:t>
            </a:r>
            <a:r>
              <a:rPr lang="en-US" sz="2000" b="1" dirty="0" smtClean="0"/>
              <a:t>ow </a:t>
            </a:r>
            <a:r>
              <a:rPr lang="en-US" sz="2000" b="1" dirty="0"/>
              <a:t>is the time to perform the appropriate repair action. This is usually the simple part. The hard part is what came before—figuring out what to do. After you know the cause of the problem, it is easy to determine the correct repair action to take. The specific action you take will depend upon the </a:t>
            </a:r>
            <a:r>
              <a:rPr lang="en-US" sz="2000" b="1" dirty="0" smtClean="0"/>
              <a:t>causes </a:t>
            </a:r>
            <a:r>
              <a:rPr lang="en-US" sz="2000" b="1" dirty="0"/>
              <a:t>of the problem.</a:t>
            </a:r>
          </a:p>
          <a:p>
            <a:r>
              <a:rPr lang="en-US" sz="2000" b="1" dirty="0"/>
              <a:t>Remember, we are fixing the root cause, not just trying to get rid of or cover up the symptom.</a:t>
            </a:r>
          </a:p>
        </p:txBody>
      </p:sp>
    </p:spTree>
    <p:extLst>
      <p:ext uri="{BB962C8B-B14F-4D97-AF65-F5344CB8AC3E}">
        <p14:creationId xmlns:p14="http://schemas.microsoft.com/office/powerpoint/2010/main" val="2093606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The 4</a:t>
            </a:r>
            <a:r>
              <a:rPr lang="en-US" sz="2800" b="1" baseline="30000" dirty="0" smtClean="0"/>
              <a:t>th</a:t>
            </a:r>
            <a:r>
              <a:rPr lang="en-US" sz="2800" b="1" dirty="0" smtClean="0"/>
              <a:t> step of solving technical problems</a:t>
            </a:r>
            <a:endParaRPr lang="en-US" sz="2800" b="1" dirty="0"/>
          </a:p>
        </p:txBody>
      </p:sp>
      <p:sp>
        <p:nvSpPr>
          <p:cNvPr id="3" name="Content Placeholder 2"/>
          <p:cNvSpPr>
            <a:spLocks noGrp="1"/>
          </p:cNvSpPr>
          <p:nvPr>
            <p:ph idx="1"/>
          </p:nvPr>
        </p:nvSpPr>
        <p:spPr/>
        <p:txBody>
          <a:bodyPr>
            <a:noAutofit/>
          </a:bodyPr>
          <a:lstStyle/>
          <a:p>
            <a:r>
              <a:rPr lang="en-US" sz="2000" b="1" dirty="0"/>
              <a:t>After taking some </a:t>
            </a:r>
            <a:r>
              <a:rPr lang="en-US" sz="2000" b="1" dirty="0" smtClean="0"/>
              <a:t>over </a:t>
            </a:r>
            <a:r>
              <a:rPr lang="en-US" sz="2000" b="1" dirty="0"/>
              <a:t>repair action, the repair should be tested. This usually means performing the task that failed in the first place, but it could also be a single, simple command that illustrates the problem.</a:t>
            </a:r>
          </a:p>
          <a:p>
            <a:r>
              <a:rPr lang="en-US" sz="2000" b="1" dirty="0"/>
              <a:t>We make a single change, taking one potential corrective action, and then testing the results of that action. This is the only way we can be certain which corrective action fixed the problem. If we were to take several corrective actions and then test one time, there is no way to know which action was responsible for fixing the problem. This is especially important if we want to walk back those ineffective changes we made after finding the solution.</a:t>
            </a:r>
          </a:p>
        </p:txBody>
      </p:sp>
    </p:spTree>
    <p:extLst>
      <p:ext uri="{BB962C8B-B14F-4D97-AF65-F5344CB8AC3E}">
        <p14:creationId xmlns:p14="http://schemas.microsoft.com/office/powerpoint/2010/main" val="1323548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55</TotalTime>
  <Words>448</Words>
  <Application>Microsoft Office PowerPoint</Application>
  <PresentationFormat>Widescreen</PresentationFormat>
  <Paragraphs>15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Ion Boardroom</vt:lpstr>
      <vt:lpstr>computer safety </vt:lpstr>
      <vt:lpstr>solving technical problems</vt:lpstr>
      <vt:lpstr>first step of solving technical problems </vt:lpstr>
      <vt:lpstr>THANK YOU :) </vt:lpstr>
      <vt:lpstr>second step of solving technical problems</vt:lpstr>
      <vt:lpstr>The 3rd step of solving technical problems</vt:lpstr>
      <vt:lpstr>The 4th step of solving technical problems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safety</dc:title>
  <dc:creator>EDU</dc:creator>
  <cp:lastModifiedBy>EDU</cp:lastModifiedBy>
  <cp:revision>6</cp:revision>
  <dcterms:created xsi:type="dcterms:W3CDTF">2022-09-21T14:32:18Z</dcterms:created>
  <dcterms:modified xsi:type="dcterms:W3CDTF">2022-09-21T15:27:22Z</dcterms:modified>
</cp:coreProperties>
</file>