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9"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DF8A-7DD6-54AF-64A9-2C33BE689C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10E1D5-1EB8-BE0A-2C69-E5B37C4B84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F63FC7-F74D-0973-49F5-7477D9CB5CB2}"/>
              </a:ext>
            </a:extLst>
          </p:cNvPr>
          <p:cNvSpPr>
            <a:spLocks noGrp="1"/>
          </p:cNvSpPr>
          <p:nvPr>
            <p:ph type="dt" sz="half" idx="10"/>
          </p:nvPr>
        </p:nvSpPr>
        <p:spPr/>
        <p:txBody>
          <a:bodyPr/>
          <a:lstStyle/>
          <a:p>
            <a:fld id="{298A1237-6C12-4489-A5AC-48095463F80B}" type="datetimeFigureOut">
              <a:rPr lang="en-US" smtClean="0"/>
              <a:t>9/21/2022</a:t>
            </a:fld>
            <a:endParaRPr lang="en-US"/>
          </a:p>
        </p:txBody>
      </p:sp>
      <p:sp>
        <p:nvSpPr>
          <p:cNvPr id="5" name="Footer Placeholder 4">
            <a:extLst>
              <a:ext uri="{FF2B5EF4-FFF2-40B4-BE49-F238E27FC236}">
                <a16:creationId xmlns:a16="http://schemas.microsoft.com/office/drawing/2014/main" id="{3150C61F-12E9-45FE-4B00-649A24C61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A2CF1-D303-44EC-7582-E58CC140DE1C}"/>
              </a:ext>
            </a:extLst>
          </p:cNvPr>
          <p:cNvSpPr>
            <a:spLocks noGrp="1"/>
          </p:cNvSpPr>
          <p:nvPr>
            <p:ph type="sldNum" sz="quarter" idx="12"/>
          </p:nvPr>
        </p:nvSpPr>
        <p:spPr/>
        <p:txBody>
          <a:bodyPr/>
          <a:lstStyle/>
          <a:p>
            <a:fld id="{26E44B79-5539-44B2-9D15-5DF7AD9AC048}" type="slidenum">
              <a:rPr lang="en-US" smtClean="0"/>
              <a:t>‹#›</a:t>
            </a:fld>
            <a:endParaRPr lang="en-US"/>
          </a:p>
        </p:txBody>
      </p:sp>
    </p:spTree>
    <p:extLst>
      <p:ext uri="{BB962C8B-B14F-4D97-AF65-F5344CB8AC3E}">
        <p14:creationId xmlns:p14="http://schemas.microsoft.com/office/powerpoint/2010/main" val="111099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B750-8CCB-A4B8-5BF3-E228749295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9B3B0-BB68-FDAE-72FD-F41F1AE816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2CC6C-02ED-52B8-C3E7-0FD5B802181D}"/>
              </a:ext>
            </a:extLst>
          </p:cNvPr>
          <p:cNvSpPr>
            <a:spLocks noGrp="1"/>
          </p:cNvSpPr>
          <p:nvPr>
            <p:ph type="dt" sz="half" idx="10"/>
          </p:nvPr>
        </p:nvSpPr>
        <p:spPr/>
        <p:txBody>
          <a:bodyPr/>
          <a:lstStyle/>
          <a:p>
            <a:fld id="{298A1237-6C12-4489-A5AC-48095463F80B}" type="datetimeFigureOut">
              <a:rPr lang="en-US" smtClean="0"/>
              <a:t>9/21/2022</a:t>
            </a:fld>
            <a:endParaRPr lang="en-US"/>
          </a:p>
        </p:txBody>
      </p:sp>
      <p:sp>
        <p:nvSpPr>
          <p:cNvPr id="5" name="Footer Placeholder 4">
            <a:extLst>
              <a:ext uri="{FF2B5EF4-FFF2-40B4-BE49-F238E27FC236}">
                <a16:creationId xmlns:a16="http://schemas.microsoft.com/office/drawing/2014/main" id="{7174CEA6-52EC-6024-32D2-0435345EA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BAC38-26B8-E165-0ADE-93CC3369EFB7}"/>
              </a:ext>
            </a:extLst>
          </p:cNvPr>
          <p:cNvSpPr>
            <a:spLocks noGrp="1"/>
          </p:cNvSpPr>
          <p:nvPr>
            <p:ph type="sldNum" sz="quarter" idx="12"/>
          </p:nvPr>
        </p:nvSpPr>
        <p:spPr/>
        <p:txBody>
          <a:bodyPr/>
          <a:lstStyle/>
          <a:p>
            <a:fld id="{26E44B79-5539-44B2-9D15-5DF7AD9AC048}" type="slidenum">
              <a:rPr lang="en-US" smtClean="0"/>
              <a:t>‹#›</a:t>
            </a:fld>
            <a:endParaRPr lang="en-US"/>
          </a:p>
        </p:txBody>
      </p:sp>
    </p:spTree>
    <p:extLst>
      <p:ext uri="{BB962C8B-B14F-4D97-AF65-F5344CB8AC3E}">
        <p14:creationId xmlns:p14="http://schemas.microsoft.com/office/powerpoint/2010/main" val="46950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84277D-7AF6-0473-4137-8D01B18A97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6561B-3E87-7025-1C63-AA79A6FDB9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25823-CDF3-167D-AAEE-494096DAC737}"/>
              </a:ext>
            </a:extLst>
          </p:cNvPr>
          <p:cNvSpPr>
            <a:spLocks noGrp="1"/>
          </p:cNvSpPr>
          <p:nvPr>
            <p:ph type="dt" sz="half" idx="10"/>
          </p:nvPr>
        </p:nvSpPr>
        <p:spPr/>
        <p:txBody>
          <a:bodyPr/>
          <a:lstStyle/>
          <a:p>
            <a:fld id="{298A1237-6C12-4489-A5AC-48095463F80B}" type="datetimeFigureOut">
              <a:rPr lang="en-US" smtClean="0"/>
              <a:t>9/21/2022</a:t>
            </a:fld>
            <a:endParaRPr lang="en-US"/>
          </a:p>
        </p:txBody>
      </p:sp>
      <p:sp>
        <p:nvSpPr>
          <p:cNvPr id="5" name="Footer Placeholder 4">
            <a:extLst>
              <a:ext uri="{FF2B5EF4-FFF2-40B4-BE49-F238E27FC236}">
                <a16:creationId xmlns:a16="http://schemas.microsoft.com/office/drawing/2014/main" id="{79F8931F-9B5F-3730-6473-539BF0360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7C00C-EA55-8A44-0C97-A647220C852F}"/>
              </a:ext>
            </a:extLst>
          </p:cNvPr>
          <p:cNvSpPr>
            <a:spLocks noGrp="1"/>
          </p:cNvSpPr>
          <p:nvPr>
            <p:ph type="sldNum" sz="quarter" idx="12"/>
          </p:nvPr>
        </p:nvSpPr>
        <p:spPr/>
        <p:txBody>
          <a:bodyPr/>
          <a:lstStyle/>
          <a:p>
            <a:fld id="{26E44B79-5539-44B2-9D15-5DF7AD9AC048}" type="slidenum">
              <a:rPr lang="en-US" smtClean="0"/>
              <a:t>‹#›</a:t>
            </a:fld>
            <a:endParaRPr lang="en-US"/>
          </a:p>
        </p:txBody>
      </p:sp>
    </p:spTree>
    <p:extLst>
      <p:ext uri="{BB962C8B-B14F-4D97-AF65-F5344CB8AC3E}">
        <p14:creationId xmlns:p14="http://schemas.microsoft.com/office/powerpoint/2010/main" val="252144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1B07-2D55-81F1-7A63-06C8C0ED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2168D4-EC3D-DB2E-8002-5DFD4EC697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15839-C44A-2BF7-8BC7-86C3B01BD1DF}"/>
              </a:ext>
            </a:extLst>
          </p:cNvPr>
          <p:cNvSpPr>
            <a:spLocks noGrp="1"/>
          </p:cNvSpPr>
          <p:nvPr>
            <p:ph type="dt" sz="half" idx="10"/>
          </p:nvPr>
        </p:nvSpPr>
        <p:spPr/>
        <p:txBody>
          <a:bodyPr/>
          <a:lstStyle/>
          <a:p>
            <a:fld id="{298A1237-6C12-4489-A5AC-48095463F80B}" type="datetimeFigureOut">
              <a:rPr lang="en-US" smtClean="0"/>
              <a:t>9/21/2022</a:t>
            </a:fld>
            <a:endParaRPr lang="en-US"/>
          </a:p>
        </p:txBody>
      </p:sp>
      <p:sp>
        <p:nvSpPr>
          <p:cNvPr id="5" name="Footer Placeholder 4">
            <a:extLst>
              <a:ext uri="{FF2B5EF4-FFF2-40B4-BE49-F238E27FC236}">
                <a16:creationId xmlns:a16="http://schemas.microsoft.com/office/drawing/2014/main" id="{CC3AE692-CAE4-4BB3-B7F9-310BAD3DE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484BC-4048-9CB1-445C-B488CF474E09}"/>
              </a:ext>
            </a:extLst>
          </p:cNvPr>
          <p:cNvSpPr>
            <a:spLocks noGrp="1"/>
          </p:cNvSpPr>
          <p:nvPr>
            <p:ph type="sldNum" sz="quarter" idx="12"/>
          </p:nvPr>
        </p:nvSpPr>
        <p:spPr/>
        <p:txBody>
          <a:bodyPr/>
          <a:lstStyle/>
          <a:p>
            <a:fld id="{26E44B79-5539-44B2-9D15-5DF7AD9AC048}" type="slidenum">
              <a:rPr lang="en-US" smtClean="0"/>
              <a:t>‹#›</a:t>
            </a:fld>
            <a:endParaRPr lang="en-US"/>
          </a:p>
        </p:txBody>
      </p:sp>
    </p:spTree>
    <p:extLst>
      <p:ext uri="{BB962C8B-B14F-4D97-AF65-F5344CB8AC3E}">
        <p14:creationId xmlns:p14="http://schemas.microsoft.com/office/powerpoint/2010/main" val="131439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B9BC-08BB-E8ED-E6D2-ED23896991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CCF70A-AF64-F9FE-043B-5E5121E844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2C3AC-6EB4-9948-9E1A-65ABB8DA014D}"/>
              </a:ext>
            </a:extLst>
          </p:cNvPr>
          <p:cNvSpPr>
            <a:spLocks noGrp="1"/>
          </p:cNvSpPr>
          <p:nvPr>
            <p:ph type="dt" sz="half" idx="10"/>
          </p:nvPr>
        </p:nvSpPr>
        <p:spPr/>
        <p:txBody>
          <a:bodyPr/>
          <a:lstStyle/>
          <a:p>
            <a:fld id="{298A1237-6C12-4489-A5AC-48095463F80B}" type="datetimeFigureOut">
              <a:rPr lang="en-US" smtClean="0"/>
              <a:t>9/21/2022</a:t>
            </a:fld>
            <a:endParaRPr lang="en-US"/>
          </a:p>
        </p:txBody>
      </p:sp>
      <p:sp>
        <p:nvSpPr>
          <p:cNvPr id="5" name="Footer Placeholder 4">
            <a:extLst>
              <a:ext uri="{FF2B5EF4-FFF2-40B4-BE49-F238E27FC236}">
                <a16:creationId xmlns:a16="http://schemas.microsoft.com/office/drawing/2014/main" id="{5EEBBD05-458C-1697-ADE7-F632B76FB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7C306-4E1B-8474-26E5-FB3D5E80F5CE}"/>
              </a:ext>
            </a:extLst>
          </p:cNvPr>
          <p:cNvSpPr>
            <a:spLocks noGrp="1"/>
          </p:cNvSpPr>
          <p:nvPr>
            <p:ph type="sldNum" sz="quarter" idx="12"/>
          </p:nvPr>
        </p:nvSpPr>
        <p:spPr/>
        <p:txBody>
          <a:bodyPr/>
          <a:lstStyle/>
          <a:p>
            <a:fld id="{26E44B79-5539-44B2-9D15-5DF7AD9AC048}" type="slidenum">
              <a:rPr lang="en-US" smtClean="0"/>
              <a:t>‹#›</a:t>
            </a:fld>
            <a:endParaRPr lang="en-US"/>
          </a:p>
        </p:txBody>
      </p:sp>
    </p:spTree>
    <p:extLst>
      <p:ext uri="{BB962C8B-B14F-4D97-AF65-F5344CB8AC3E}">
        <p14:creationId xmlns:p14="http://schemas.microsoft.com/office/powerpoint/2010/main" val="328876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DCC8-8030-BCE2-A4B4-29BFA8044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03ACD-17E1-D1F7-86C1-9384345A29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2110FD-1314-4EA9-31B6-3FFEA8004D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CE1A2A-1861-70DF-FBF5-AB677637BE4D}"/>
              </a:ext>
            </a:extLst>
          </p:cNvPr>
          <p:cNvSpPr>
            <a:spLocks noGrp="1"/>
          </p:cNvSpPr>
          <p:nvPr>
            <p:ph type="dt" sz="half" idx="10"/>
          </p:nvPr>
        </p:nvSpPr>
        <p:spPr/>
        <p:txBody>
          <a:bodyPr/>
          <a:lstStyle/>
          <a:p>
            <a:fld id="{298A1237-6C12-4489-A5AC-48095463F80B}" type="datetimeFigureOut">
              <a:rPr lang="en-US" smtClean="0"/>
              <a:t>9/21/2022</a:t>
            </a:fld>
            <a:endParaRPr lang="en-US"/>
          </a:p>
        </p:txBody>
      </p:sp>
      <p:sp>
        <p:nvSpPr>
          <p:cNvPr id="6" name="Footer Placeholder 5">
            <a:extLst>
              <a:ext uri="{FF2B5EF4-FFF2-40B4-BE49-F238E27FC236}">
                <a16:creationId xmlns:a16="http://schemas.microsoft.com/office/drawing/2014/main" id="{7E31A751-A03A-3B1F-687A-1777564CF0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7B8E9-E31D-54D2-B2F2-101303BE9A5A}"/>
              </a:ext>
            </a:extLst>
          </p:cNvPr>
          <p:cNvSpPr>
            <a:spLocks noGrp="1"/>
          </p:cNvSpPr>
          <p:nvPr>
            <p:ph type="sldNum" sz="quarter" idx="12"/>
          </p:nvPr>
        </p:nvSpPr>
        <p:spPr/>
        <p:txBody>
          <a:bodyPr/>
          <a:lstStyle/>
          <a:p>
            <a:fld id="{26E44B79-5539-44B2-9D15-5DF7AD9AC048}" type="slidenum">
              <a:rPr lang="en-US" smtClean="0"/>
              <a:t>‹#›</a:t>
            </a:fld>
            <a:endParaRPr lang="en-US"/>
          </a:p>
        </p:txBody>
      </p:sp>
    </p:spTree>
    <p:extLst>
      <p:ext uri="{BB962C8B-B14F-4D97-AF65-F5344CB8AC3E}">
        <p14:creationId xmlns:p14="http://schemas.microsoft.com/office/powerpoint/2010/main" val="15788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910D-C9EB-165D-52F0-59296776A3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D83BC5-3D04-5876-AC5D-9ADE67B634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3E2F85-49C5-F1A0-4556-388C0C2352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B2A50F-C770-2A0C-B918-C5347684ED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1CE0D8-5F75-DDF5-E771-71AE1F2605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65E9E1-6E7A-DFEA-CC38-CFC58787131B}"/>
              </a:ext>
            </a:extLst>
          </p:cNvPr>
          <p:cNvSpPr>
            <a:spLocks noGrp="1"/>
          </p:cNvSpPr>
          <p:nvPr>
            <p:ph type="dt" sz="half" idx="10"/>
          </p:nvPr>
        </p:nvSpPr>
        <p:spPr/>
        <p:txBody>
          <a:bodyPr/>
          <a:lstStyle/>
          <a:p>
            <a:fld id="{298A1237-6C12-4489-A5AC-48095463F80B}" type="datetimeFigureOut">
              <a:rPr lang="en-US" smtClean="0"/>
              <a:t>9/21/2022</a:t>
            </a:fld>
            <a:endParaRPr lang="en-US"/>
          </a:p>
        </p:txBody>
      </p:sp>
      <p:sp>
        <p:nvSpPr>
          <p:cNvPr id="8" name="Footer Placeholder 7">
            <a:extLst>
              <a:ext uri="{FF2B5EF4-FFF2-40B4-BE49-F238E27FC236}">
                <a16:creationId xmlns:a16="http://schemas.microsoft.com/office/drawing/2014/main" id="{91D5B84D-8DE1-0344-4B58-7211EB86AF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7FDD33-3A35-466D-0ECB-085D1E465041}"/>
              </a:ext>
            </a:extLst>
          </p:cNvPr>
          <p:cNvSpPr>
            <a:spLocks noGrp="1"/>
          </p:cNvSpPr>
          <p:nvPr>
            <p:ph type="sldNum" sz="quarter" idx="12"/>
          </p:nvPr>
        </p:nvSpPr>
        <p:spPr/>
        <p:txBody>
          <a:bodyPr/>
          <a:lstStyle/>
          <a:p>
            <a:fld id="{26E44B79-5539-44B2-9D15-5DF7AD9AC048}" type="slidenum">
              <a:rPr lang="en-US" smtClean="0"/>
              <a:t>‹#›</a:t>
            </a:fld>
            <a:endParaRPr lang="en-US"/>
          </a:p>
        </p:txBody>
      </p:sp>
    </p:spTree>
    <p:extLst>
      <p:ext uri="{BB962C8B-B14F-4D97-AF65-F5344CB8AC3E}">
        <p14:creationId xmlns:p14="http://schemas.microsoft.com/office/powerpoint/2010/main" val="210299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F546-2FF1-1486-AC9D-E4DF59E68D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35B598-6E6D-E083-F179-105073857E32}"/>
              </a:ext>
            </a:extLst>
          </p:cNvPr>
          <p:cNvSpPr>
            <a:spLocks noGrp="1"/>
          </p:cNvSpPr>
          <p:nvPr>
            <p:ph type="dt" sz="half" idx="10"/>
          </p:nvPr>
        </p:nvSpPr>
        <p:spPr/>
        <p:txBody>
          <a:bodyPr/>
          <a:lstStyle/>
          <a:p>
            <a:fld id="{298A1237-6C12-4489-A5AC-48095463F80B}" type="datetimeFigureOut">
              <a:rPr lang="en-US" smtClean="0"/>
              <a:t>9/21/2022</a:t>
            </a:fld>
            <a:endParaRPr lang="en-US"/>
          </a:p>
        </p:txBody>
      </p:sp>
      <p:sp>
        <p:nvSpPr>
          <p:cNvPr id="4" name="Footer Placeholder 3">
            <a:extLst>
              <a:ext uri="{FF2B5EF4-FFF2-40B4-BE49-F238E27FC236}">
                <a16:creationId xmlns:a16="http://schemas.microsoft.com/office/drawing/2014/main" id="{6A51D0F5-DE5F-3887-6201-8E0E3E17CA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CF5DA-6961-6EEC-C125-8DD1FEAF8C11}"/>
              </a:ext>
            </a:extLst>
          </p:cNvPr>
          <p:cNvSpPr>
            <a:spLocks noGrp="1"/>
          </p:cNvSpPr>
          <p:nvPr>
            <p:ph type="sldNum" sz="quarter" idx="12"/>
          </p:nvPr>
        </p:nvSpPr>
        <p:spPr/>
        <p:txBody>
          <a:bodyPr/>
          <a:lstStyle/>
          <a:p>
            <a:fld id="{26E44B79-5539-44B2-9D15-5DF7AD9AC048}" type="slidenum">
              <a:rPr lang="en-US" smtClean="0"/>
              <a:t>‹#›</a:t>
            </a:fld>
            <a:endParaRPr lang="en-US"/>
          </a:p>
        </p:txBody>
      </p:sp>
    </p:spTree>
    <p:extLst>
      <p:ext uri="{BB962C8B-B14F-4D97-AF65-F5344CB8AC3E}">
        <p14:creationId xmlns:p14="http://schemas.microsoft.com/office/powerpoint/2010/main" val="319992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2D7E73-FC98-DE52-8DEB-EE3A0DF060FE}"/>
              </a:ext>
            </a:extLst>
          </p:cNvPr>
          <p:cNvSpPr>
            <a:spLocks noGrp="1"/>
          </p:cNvSpPr>
          <p:nvPr>
            <p:ph type="dt" sz="half" idx="10"/>
          </p:nvPr>
        </p:nvSpPr>
        <p:spPr/>
        <p:txBody>
          <a:bodyPr/>
          <a:lstStyle/>
          <a:p>
            <a:fld id="{298A1237-6C12-4489-A5AC-48095463F80B}" type="datetimeFigureOut">
              <a:rPr lang="en-US" smtClean="0"/>
              <a:t>9/21/2022</a:t>
            </a:fld>
            <a:endParaRPr lang="en-US"/>
          </a:p>
        </p:txBody>
      </p:sp>
      <p:sp>
        <p:nvSpPr>
          <p:cNvPr id="3" name="Footer Placeholder 2">
            <a:extLst>
              <a:ext uri="{FF2B5EF4-FFF2-40B4-BE49-F238E27FC236}">
                <a16:creationId xmlns:a16="http://schemas.microsoft.com/office/drawing/2014/main" id="{DD11C65D-1813-7D2E-984B-0B8D609B3E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1B897F-A659-FC2E-39A9-10EB385A3D9E}"/>
              </a:ext>
            </a:extLst>
          </p:cNvPr>
          <p:cNvSpPr>
            <a:spLocks noGrp="1"/>
          </p:cNvSpPr>
          <p:nvPr>
            <p:ph type="sldNum" sz="quarter" idx="12"/>
          </p:nvPr>
        </p:nvSpPr>
        <p:spPr/>
        <p:txBody>
          <a:bodyPr/>
          <a:lstStyle/>
          <a:p>
            <a:fld id="{26E44B79-5539-44B2-9D15-5DF7AD9AC048}" type="slidenum">
              <a:rPr lang="en-US" smtClean="0"/>
              <a:t>‹#›</a:t>
            </a:fld>
            <a:endParaRPr lang="en-US"/>
          </a:p>
        </p:txBody>
      </p:sp>
    </p:spTree>
    <p:extLst>
      <p:ext uri="{BB962C8B-B14F-4D97-AF65-F5344CB8AC3E}">
        <p14:creationId xmlns:p14="http://schemas.microsoft.com/office/powerpoint/2010/main" val="139345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D045-EED0-4E5A-31B1-0A8999F40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2959AC-D9E1-7151-A3F8-28BE3AA460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E1457F-96C7-5CBF-D71E-D470845EA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EA697-0AB3-9438-D438-4BF1BC6F5C24}"/>
              </a:ext>
            </a:extLst>
          </p:cNvPr>
          <p:cNvSpPr>
            <a:spLocks noGrp="1"/>
          </p:cNvSpPr>
          <p:nvPr>
            <p:ph type="dt" sz="half" idx="10"/>
          </p:nvPr>
        </p:nvSpPr>
        <p:spPr/>
        <p:txBody>
          <a:bodyPr/>
          <a:lstStyle/>
          <a:p>
            <a:fld id="{298A1237-6C12-4489-A5AC-48095463F80B}" type="datetimeFigureOut">
              <a:rPr lang="en-US" smtClean="0"/>
              <a:t>9/21/2022</a:t>
            </a:fld>
            <a:endParaRPr lang="en-US"/>
          </a:p>
        </p:txBody>
      </p:sp>
      <p:sp>
        <p:nvSpPr>
          <p:cNvPr id="6" name="Footer Placeholder 5">
            <a:extLst>
              <a:ext uri="{FF2B5EF4-FFF2-40B4-BE49-F238E27FC236}">
                <a16:creationId xmlns:a16="http://schemas.microsoft.com/office/drawing/2014/main" id="{458EFE32-8868-301A-43F6-1474441642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60BDBF-9E03-8EA8-21D4-F63206A63535}"/>
              </a:ext>
            </a:extLst>
          </p:cNvPr>
          <p:cNvSpPr>
            <a:spLocks noGrp="1"/>
          </p:cNvSpPr>
          <p:nvPr>
            <p:ph type="sldNum" sz="quarter" idx="12"/>
          </p:nvPr>
        </p:nvSpPr>
        <p:spPr/>
        <p:txBody>
          <a:bodyPr/>
          <a:lstStyle/>
          <a:p>
            <a:fld id="{26E44B79-5539-44B2-9D15-5DF7AD9AC048}" type="slidenum">
              <a:rPr lang="en-US" smtClean="0"/>
              <a:t>‹#›</a:t>
            </a:fld>
            <a:endParaRPr lang="en-US"/>
          </a:p>
        </p:txBody>
      </p:sp>
    </p:spTree>
    <p:extLst>
      <p:ext uri="{BB962C8B-B14F-4D97-AF65-F5344CB8AC3E}">
        <p14:creationId xmlns:p14="http://schemas.microsoft.com/office/powerpoint/2010/main" val="345699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1FFF-4333-4231-8947-6DAD0A0D7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27342B-66B7-1F1B-791E-6A4E7B81C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DBACDA-E81E-5F22-ED30-527CA8288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20D67E-40BD-0AFB-35D7-79F6669EF22E}"/>
              </a:ext>
            </a:extLst>
          </p:cNvPr>
          <p:cNvSpPr>
            <a:spLocks noGrp="1"/>
          </p:cNvSpPr>
          <p:nvPr>
            <p:ph type="dt" sz="half" idx="10"/>
          </p:nvPr>
        </p:nvSpPr>
        <p:spPr/>
        <p:txBody>
          <a:bodyPr/>
          <a:lstStyle/>
          <a:p>
            <a:fld id="{298A1237-6C12-4489-A5AC-48095463F80B}" type="datetimeFigureOut">
              <a:rPr lang="en-US" smtClean="0"/>
              <a:t>9/21/2022</a:t>
            </a:fld>
            <a:endParaRPr lang="en-US"/>
          </a:p>
        </p:txBody>
      </p:sp>
      <p:sp>
        <p:nvSpPr>
          <p:cNvPr id="6" name="Footer Placeholder 5">
            <a:extLst>
              <a:ext uri="{FF2B5EF4-FFF2-40B4-BE49-F238E27FC236}">
                <a16:creationId xmlns:a16="http://schemas.microsoft.com/office/drawing/2014/main" id="{66A79E8B-8E00-3217-AD91-1F944CE50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668112-AE5C-2689-81E2-95EE9399EAF8}"/>
              </a:ext>
            </a:extLst>
          </p:cNvPr>
          <p:cNvSpPr>
            <a:spLocks noGrp="1"/>
          </p:cNvSpPr>
          <p:nvPr>
            <p:ph type="sldNum" sz="quarter" idx="12"/>
          </p:nvPr>
        </p:nvSpPr>
        <p:spPr/>
        <p:txBody>
          <a:bodyPr/>
          <a:lstStyle/>
          <a:p>
            <a:fld id="{26E44B79-5539-44B2-9D15-5DF7AD9AC048}" type="slidenum">
              <a:rPr lang="en-US" smtClean="0"/>
              <a:t>‹#›</a:t>
            </a:fld>
            <a:endParaRPr lang="en-US"/>
          </a:p>
        </p:txBody>
      </p:sp>
    </p:spTree>
    <p:extLst>
      <p:ext uri="{BB962C8B-B14F-4D97-AF65-F5344CB8AC3E}">
        <p14:creationId xmlns:p14="http://schemas.microsoft.com/office/powerpoint/2010/main" val="283093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F5452-DBCB-D268-6755-B04E970CB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7C3336-A1DF-BEF5-F10E-3E23B8B2E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31A78-C797-61DE-6A39-384FC954F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A1237-6C12-4489-A5AC-48095463F80B}" type="datetimeFigureOut">
              <a:rPr lang="en-US" smtClean="0"/>
              <a:t>9/21/2022</a:t>
            </a:fld>
            <a:endParaRPr lang="en-US"/>
          </a:p>
        </p:txBody>
      </p:sp>
      <p:sp>
        <p:nvSpPr>
          <p:cNvPr id="5" name="Footer Placeholder 4">
            <a:extLst>
              <a:ext uri="{FF2B5EF4-FFF2-40B4-BE49-F238E27FC236}">
                <a16:creationId xmlns:a16="http://schemas.microsoft.com/office/drawing/2014/main" id="{2934E2B1-1C6F-9151-D8AF-3887CCB13A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BA9E6A-F2ED-2E32-D621-F42112B2C3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44B79-5539-44B2-9D15-5DF7AD9AC048}" type="slidenum">
              <a:rPr lang="en-US" smtClean="0"/>
              <a:t>‹#›</a:t>
            </a:fld>
            <a:endParaRPr lang="en-US"/>
          </a:p>
        </p:txBody>
      </p:sp>
    </p:spTree>
    <p:extLst>
      <p:ext uri="{BB962C8B-B14F-4D97-AF65-F5344CB8AC3E}">
        <p14:creationId xmlns:p14="http://schemas.microsoft.com/office/powerpoint/2010/main" val="2785090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8766-56CE-6237-D41E-A52B0FB9BFD5}"/>
              </a:ext>
            </a:extLst>
          </p:cNvPr>
          <p:cNvSpPr>
            <a:spLocks noGrp="1"/>
          </p:cNvSpPr>
          <p:nvPr>
            <p:ph type="ctrTitle"/>
          </p:nvPr>
        </p:nvSpPr>
        <p:spPr/>
        <p:txBody>
          <a:bodyPr/>
          <a:lstStyle/>
          <a:p>
            <a:r>
              <a:rPr lang="en-US" dirty="0"/>
              <a:t>Computer won’t turn on</a:t>
            </a:r>
          </a:p>
        </p:txBody>
      </p:sp>
      <p:sp>
        <p:nvSpPr>
          <p:cNvPr id="3" name="Subtitle 2">
            <a:extLst>
              <a:ext uri="{FF2B5EF4-FFF2-40B4-BE49-F238E27FC236}">
                <a16:creationId xmlns:a16="http://schemas.microsoft.com/office/drawing/2014/main" id="{87690D11-9927-573D-C1AB-4FBDE2AD58CA}"/>
              </a:ext>
            </a:extLst>
          </p:cNvPr>
          <p:cNvSpPr>
            <a:spLocks noGrp="1"/>
          </p:cNvSpPr>
          <p:nvPr>
            <p:ph type="subTitle" idx="1"/>
          </p:nvPr>
        </p:nvSpPr>
        <p:spPr/>
        <p:txBody>
          <a:bodyPr/>
          <a:lstStyle/>
          <a:p>
            <a:r>
              <a:rPr lang="en-US" dirty="0"/>
              <a:t>Leen ghosheh </a:t>
            </a:r>
          </a:p>
        </p:txBody>
      </p:sp>
    </p:spTree>
    <p:extLst>
      <p:ext uri="{BB962C8B-B14F-4D97-AF65-F5344CB8AC3E}">
        <p14:creationId xmlns:p14="http://schemas.microsoft.com/office/powerpoint/2010/main" val="2705807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56A5-2925-E722-76AD-E343547F7CC3}"/>
              </a:ext>
            </a:extLst>
          </p:cNvPr>
          <p:cNvSpPr>
            <a:spLocks noGrp="1"/>
          </p:cNvSpPr>
          <p:nvPr>
            <p:ph type="title"/>
          </p:nvPr>
        </p:nvSpPr>
        <p:spPr/>
        <p:txBody>
          <a:bodyPr>
            <a:normAutofit fontScale="90000"/>
          </a:bodyPr>
          <a:lstStyle/>
          <a:p>
            <a:r>
              <a:rPr lang="en-US" dirty="0"/>
              <a:t>This is probably the no.1 problem faced by many of us. To understand this problem, you can compare it to our human body.</a:t>
            </a:r>
          </a:p>
        </p:txBody>
      </p:sp>
      <p:pic>
        <p:nvPicPr>
          <p:cNvPr id="3" name="Picture 2">
            <a:extLst>
              <a:ext uri="{FF2B5EF4-FFF2-40B4-BE49-F238E27FC236}">
                <a16:creationId xmlns:a16="http://schemas.microsoft.com/office/drawing/2014/main" id="{B26C4B21-0628-1BF8-FADC-47F87A75912E}"/>
              </a:ext>
            </a:extLst>
          </p:cNvPr>
          <p:cNvPicPr>
            <a:picLocks noChangeAspect="1"/>
          </p:cNvPicPr>
          <p:nvPr/>
        </p:nvPicPr>
        <p:blipFill>
          <a:blip r:embed="rId2"/>
          <a:stretch>
            <a:fillRect/>
          </a:stretch>
        </p:blipFill>
        <p:spPr>
          <a:xfrm>
            <a:off x="5847103" y="2363372"/>
            <a:ext cx="6194255" cy="4129503"/>
          </a:xfrm>
          <a:prstGeom prst="rect">
            <a:avLst/>
          </a:prstGeom>
        </p:spPr>
      </p:pic>
      <p:pic>
        <p:nvPicPr>
          <p:cNvPr id="4" name="Picture 3">
            <a:extLst>
              <a:ext uri="{FF2B5EF4-FFF2-40B4-BE49-F238E27FC236}">
                <a16:creationId xmlns:a16="http://schemas.microsoft.com/office/drawing/2014/main" id="{67089777-FA1E-D694-DB1C-642E3D4C29B1}"/>
              </a:ext>
            </a:extLst>
          </p:cNvPr>
          <p:cNvPicPr>
            <a:picLocks noChangeAspect="1"/>
          </p:cNvPicPr>
          <p:nvPr/>
        </p:nvPicPr>
        <p:blipFill>
          <a:blip r:embed="rId3"/>
          <a:stretch>
            <a:fillRect/>
          </a:stretch>
        </p:blipFill>
        <p:spPr>
          <a:xfrm>
            <a:off x="437320" y="3042754"/>
            <a:ext cx="3450121" cy="3450121"/>
          </a:xfrm>
          <a:prstGeom prst="rect">
            <a:avLst/>
          </a:prstGeom>
        </p:spPr>
      </p:pic>
    </p:spTree>
    <p:extLst>
      <p:ext uri="{BB962C8B-B14F-4D97-AF65-F5344CB8AC3E}">
        <p14:creationId xmlns:p14="http://schemas.microsoft.com/office/powerpoint/2010/main" val="2010789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56A5-2925-E722-76AD-E343547F7CC3}"/>
              </a:ext>
            </a:extLst>
          </p:cNvPr>
          <p:cNvSpPr>
            <a:spLocks noGrp="1"/>
          </p:cNvSpPr>
          <p:nvPr>
            <p:ph type="title"/>
          </p:nvPr>
        </p:nvSpPr>
        <p:spPr>
          <a:xfrm>
            <a:off x="14068" y="1662975"/>
            <a:ext cx="10515600" cy="1325563"/>
          </a:xfrm>
        </p:spPr>
        <p:txBody>
          <a:bodyPr>
            <a:noAutofit/>
          </a:bodyPr>
          <a:lstStyle/>
          <a:p>
            <a:r>
              <a:rPr lang="en-US" sz="3200" dirty="0"/>
              <a:t>When we are sick, we often get a fever. It’s the body mechanism to fight infection. In the same way, when the computer faces any problem, it usually won’t turn on until you fix that.</a:t>
            </a:r>
            <a:br>
              <a:rPr lang="en-US" sz="3200" dirty="0"/>
            </a:br>
            <a:br>
              <a:rPr lang="en-US" sz="3200" dirty="0"/>
            </a:br>
            <a:r>
              <a:rPr lang="en-US" sz="3200" dirty="0"/>
              <a:t>There are hundreds of reasons why a PC won’t boot up. The issues can range from power supply failure to virus infection. Normally, by following the steps given below, your computer should be able to start.</a:t>
            </a:r>
          </a:p>
        </p:txBody>
      </p:sp>
      <p:pic>
        <p:nvPicPr>
          <p:cNvPr id="3" name="Picture 2">
            <a:extLst>
              <a:ext uri="{FF2B5EF4-FFF2-40B4-BE49-F238E27FC236}">
                <a16:creationId xmlns:a16="http://schemas.microsoft.com/office/drawing/2014/main" id="{1787DAA0-E0D8-D206-7E0B-B2AB3F556A9B}"/>
              </a:ext>
            </a:extLst>
          </p:cNvPr>
          <p:cNvPicPr>
            <a:picLocks noChangeAspect="1"/>
          </p:cNvPicPr>
          <p:nvPr/>
        </p:nvPicPr>
        <p:blipFill>
          <a:blip r:embed="rId2"/>
          <a:stretch>
            <a:fillRect/>
          </a:stretch>
        </p:blipFill>
        <p:spPr>
          <a:xfrm>
            <a:off x="6696222" y="3863180"/>
            <a:ext cx="4655820" cy="2909888"/>
          </a:xfrm>
          <a:prstGeom prst="rect">
            <a:avLst/>
          </a:prstGeom>
        </p:spPr>
      </p:pic>
    </p:spTree>
    <p:extLst>
      <p:ext uri="{BB962C8B-B14F-4D97-AF65-F5344CB8AC3E}">
        <p14:creationId xmlns:p14="http://schemas.microsoft.com/office/powerpoint/2010/main" val="288599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56A5-2925-E722-76AD-E343547F7CC3}"/>
              </a:ext>
            </a:extLst>
          </p:cNvPr>
          <p:cNvSpPr>
            <a:spLocks noGrp="1"/>
          </p:cNvSpPr>
          <p:nvPr>
            <p:ph type="title"/>
          </p:nvPr>
        </p:nvSpPr>
        <p:spPr/>
        <p:txBody>
          <a:bodyPr/>
          <a:lstStyle/>
          <a:p>
            <a:r>
              <a:rPr lang="en-US" dirty="0"/>
              <a:t>So, here are some solutions</a:t>
            </a:r>
          </a:p>
        </p:txBody>
      </p:sp>
      <p:pic>
        <p:nvPicPr>
          <p:cNvPr id="3" name="Picture 2">
            <a:extLst>
              <a:ext uri="{FF2B5EF4-FFF2-40B4-BE49-F238E27FC236}">
                <a16:creationId xmlns:a16="http://schemas.microsoft.com/office/drawing/2014/main" id="{F6D35EEF-145C-4456-8178-B141C8B56F05}"/>
              </a:ext>
            </a:extLst>
          </p:cNvPr>
          <p:cNvPicPr>
            <a:picLocks noChangeAspect="1"/>
          </p:cNvPicPr>
          <p:nvPr/>
        </p:nvPicPr>
        <p:blipFill>
          <a:blip r:embed="rId2"/>
          <a:stretch>
            <a:fillRect/>
          </a:stretch>
        </p:blipFill>
        <p:spPr>
          <a:xfrm>
            <a:off x="9103223" y="2456655"/>
            <a:ext cx="2652713" cy="2857500"/>
          </a:xfrm>
          <a:prstGeom prst="rect">
            <a:avLst/>
          </a:prstGeom>
        </p:spPr>
      </p:pic>
      <p:sp>
        <p:nvSpPr>
          <p:cNvPr id="5" name="TextBox 4">
            <a:extLst>
              <a:ext uri="{FF2B5EF4-FFF2-40B4-BE49-F238E27FC236}">
                <a16:creationId xmlns:a16="http://schemas.microsoft.com/office/drawing/2014/main" id="{25E8C9F4-8604-920B-99FF-675349C9266B}"/>
              </a:ext>
            </a:extLst>
          </p:cNvPr>
          <p:cNvSpPr txBox="1"/>
          <p:nvPr/>
        </p:nvSpPr>
        <p:spPr>
          <a:xfrm>
            <a:off x="318052" y="1623248"/>
            <a:ext cx="8229600" cy="4524315"/>
          </a:xfrm>
          <a:prstGeom prst="rect">
            <a:avLst/>
          </a:prstGeom>
          <a:noFill/>
        </p:spPr>
        <p:txBody>
          <a:bodyPr wrap="square">
            <a:spAutoFit/>
          </a:bodyPr>
          <a:lstStyle/>
          <a:p>
            <a:pPr algn="l"/>
            <a:r>
              <a:rPr lang="en-US" sz="2400" b="1" i="0" dirty="0">
                <a:solidFill>
                  <a:srgbClr val="FFAB40"/>
                </a:solidFill>
                <a:effectLst/>
                <a:latin typeface="DM Sans" pitchFamily="2" charset="0"/>
              </a:rPr>
              <a:t>1. Check the power supply</a:t>
            </a:r>
          </a:p>
          <a:p>
            <a:pPr algn="l">
              <a:buFont typeface="Arial" panose="020B0604020202020204" pitchFamily="34" charset="0"/>
              <a:buChar char="•"/>
            </a:pPr>
            <a:r>
              <a:rPr lang="en-US" sz="2400" i="0" dirty="0">
                <a:solidFill>
                  <a:schemeClr val="tx1">
                    <a:lumMod val="95000"/>
                    <a:lumOff val="5000"/>
                  </a:schemeClr>
                </a:solidFill>
                <a:effectLst/>
                <a:latin typeface="DM Sans" pitchFamily="2" charset="0"/>
              </a:rPr>
              <a:t>If it’s a laptop, a loss of power could result from a battery that has completely run out of charge. So, the first thing to do is to plug it in and leave it to charge for a few hours. If that doesn’t work, it could mean the charger is faulty, so, if you can try a different charger. If the charger has a power indicator, check whether it lights up when you plug it in.</a:t>
            </a:r>
          </a:p>
          <a:p>
            <a:pPr algn="l">
              <a:buFont typeface="Arial" panose="020B0604020202020204" pitchFamily="34" charset="0"/>
              <a:buChar char="•"/>
            </a:pPr>
            <a:r>
              <a:rPr lang="en-US" sz="2400" i="0" dirty="0">
                <a:solidFill>
                  <a:schemeClr val="tx1">
                    <a:lumMod val="95000"/>
                    <a:lumOff val="5000"/>
                  </a:schemeClr>
                </a:solidFill>
                <a:effectLst/>
                <a:latin typeface="DM Sans" pitchFamily="2" charset="0"/>
              </a:rPr>
              <a:t>If your PC is a desktop computer and doesn’t start, check that it’s not the plug socket at fault by plugging it into a different socket. If that doesn’t work, it could be that the power supply in your PC has failed.</a:t>
            </a:r>
          </a:p>
        </p:txBody>
      </p:sp>
    </p:spTree>
    <p:extLst>
      <p:ext uri="{BB962C8B-B14F-4D97-AF65-F5344CB8AC3E}">
        <p14:creationId xmlns:p14="http://schemas.microsoft.com/office/powerpoint/2010/main" val="3191982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EC91CA-85EC-80A8-4C87-19DA0DD85915}"/>
              </a:ext>
            </a:extLst>
          </p:cNvPr>
          <p:cNvSpPr txBox="1"/>
          <p:nvPr/>
        </p:nvSpPr>
        <p:spPr>
          <a:xfrm>
            <a:off x="1497495" y="278297"/>
            <a:ext cx="8269357" cy="6001643"/>
          </a:xfrm>
          <a:prstGeom prst="rect">
            <a:avLst/>
          </a:prstGeom>
          <a:noFill/>
        </p:spPr>
        <p:txBody>
          <a:bodyPr wrap="square">
            <a:spAutoFit/>
          </a:bodyPr>
          <a:lstStyle/>
          <a:p>
            <a:r>
              <a:rPr lang="en-US" sz="2400" dirty="0">
                <a:solidFill>
                  <a:srgbClr val="FFC000"/>
                </a:solidFill>
              </a:rPr>
              <a:t>2. Make sure the monitor or display is functional</a:t>
            </a:r>
          </a:p>
          <a:p>
            <a:r>
              <a:rPr lang="en-US" sz="2400" dirty="0"/>
              <a:t>If you can see that your PC has power, because the fans start-up or the power lights come on, but nothing else happens, there are a couple of possible faults.</a:t>
            </a:r>
          </a:p>
          <a:p>
            <a:endParaRPr lang="en-US" sz="2400" dirty="0"/>
          </a:p>
          <a:p>
            <a:r>
              <a:rPr lang="en-US" sz="2400" dirty="0"/>
              <a:t>If you have a desktop PC connected to an external monitor, it could be the display that’s faulty. Check the power connection to the monitor and that it’s properly connected to your PC. Try disconnecting it and reconnecting it. If that doesn’t work, try connecting a different monitor, if possible. That way you’ll be able to either determine it’s the monitor’s fault or rule it out.</a:t>
            </a:r>
          </a:p>
          <a:p>
            <a:r>
              <a:rPr lang="en-US" sz="2400" dirty="0"/>
              <a:t>If you have a laptop, or if you’ve ruled out the external display, it could be that your PC is in sleep mode and is having trouble waking. To check that, shut it down completely and restart from cold. To do that, hold down the power button for 5 seconds and then press it again to start your PC.</a:t>
            </a:r>
          </a:p>
        </p:txBody>
      </p:sp>
    </p:spTree>
    <p:extLst>
      <p:ext uri="{BB962C8B-B14F-4D97-AF65-F5344CB8AC3E}">
        <p14:creationId xmlns:p14="http://schemas.microsoft.com/office/powerpoint/2010/main" val="6072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3A2381-B13D-3CFA-5EE2-A8AA973403F8}"/>
              </a:ext>
            </a:extLst>
          </p:cNvPr>
          <p:cNvSpPr txBox="1"/>
          <p:nvPr/>
        </p:nvSpPr>
        <p:spPr>
          <a:xfrm>
            <a:off x="596348" y="674400"/>
            <a:ext cx="6096000" cy="5509200"/>
          </a:xfrm>
          <a:prstGeom prst="rect">
            <a:avLst/>
          </a:prstGeom>
          <a:noFill/>
        </p:spPr>
        <p:txBody>
          <a:bodyPr wrap="square">
            <a:spAutoFit/>
          </a:bodyPr>
          <a:lstStyle/>
          <a:p>
            <a:r>
              <a:rPr lang="en-US" sz="3200" dirty="0">
                <a:solidFill>
                  <a:srgbClr val="FFC000"/>
                </a:solidFill>
              </a:rPr>
              <a:t>3. Eliminate external hardware</a:t>
            </a:r>
          </a:p>
          <a:p>
            <a:r>
              <a:rPr lang="en-US" sz="3200" dirty="0"/>
              <a:t>If none of the steps above work, the peripherals could be the culprit. This could either happen because of electrical issues or external hardware failures.</a:t>
            </a:r>
          </a:p>
          <a:p>
            <a:endParaRPr lang="en-US" sz="3200" dirty="0"/>
          </a:p>
          <a:p>
            <a:r>
              <a:rPr lang="en-US" sz="3200" dirty="0"/>
              <a:t>After doing this, try restarting the system again to see if it works or not. If it doesn’t, move on the next final step.</a:t>
            </a:r>
          </a:p>
        </p:txBody>
      </p:sp>
      <p:pic>
        <p:nvPicPr>
          <p:cNvPr id="4" name="Picture 3">
            <a:extLst>
              <a:ext uri="{FF2B5EF4-FFF2-40B4-BE49-F238E27FC236}">
                <a16:creationId xmlns:a16="http://schemas.microsoft.com/office/drawing/2014/main" id="{8DA80A15-46E7-1A86-F939-1ADE0AA74F74}"/>
              </a:ext>
            </a:extLst>
          </p:cNvPr>
          <p:cNvPicPr>
            <a:picLocks noChangeAspect="1"/>
          </p:cNvPicPr>
          <p:nvPr/>
        </p:nvPicPr>
        <p:blipFill>
          <a:blip r:embed="rId2"/>
          <a:stretch>
            <a:fillRect/>
          </a:stretch>
        </p:blipFill>
        <p:spPr>
          <a:xfrm>
            <a:off x="6855229" y="1204316"/>
            <a:ext cx="4298105" cy="4692098"/>
          </a:xfrm>
          <a:prstGeom prst="rect">
            <a:avLst/>
          </a:prstGeom>
        </p:spPr>
      </p:pic>
    </p:spTree>
    <p:extLst>
      <p:ext uri="{BB962C8B-B14F-4D97-AF65-F5344CB8AC3E}">
        <p14:creationId xmlns:p14="http://schemas.microsoft.com/office/powerpoint/2010/main" val="67339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AE620A-A857-4792-B30D-08E9D5A39711}"/>
              </a:ext>
            </a:extLst>
          </p:cNvPr>
          <p:cNvSpPr txBox="1"/>
          <p:nvPr/>
        </p:nvSpPr>
        <p:spPr>
          <a:xfrm>
            <a:off x="278907" y="568236"/>
            <a:ext cx="6096000" cy="6124754"/>
          </a:xfrm>
          <a:prstGeom prst="rect">
            <a:avLst/>
          </a:prstGeom>
          <a:noFill/>
        </p:spPr>
        <p:txBody>
          <a:bodyPr wrap="square">
            <a:spAutoFit/>
          </a:bodyPr>
          <a:lstStyle/>
          <a:p>
            <a:r>
              <a:rPr lang="en-US" sz="2800" dirty="0">
                <a:solidFill>
                  <a:srgbClr val="FFC000"/>
                </a:solidFill>
              </a:rPr>
              <a:t>4. Reinstall system</a:t>
            </a:r>
          </a:p>
          <a:p>
            <a:r>
              <a:rPr lang="en-US" sz="2800" dirty="0"/>
              <a:t>If none of the steps work, the last thing you would want to do is to reinstall your Windows. Because till this point, you can be sure that it’s the software and not a hardware issue.</a:t>
            </a:r>
          </a:p>
          <a:p>
            <a:endParaRPr lang="en-US" sz="2800" dirty="0"/>
          </a:p>
          <a:p>
            <a:r>
              <a:rPr lang="en-US" sz="2800" dirty="0"/>
              <a:t>Since you can’t turn your computer on, there’s no way to get access to your file. However, there are methods to backup your files from the hard drive. A clean installation will help to reset everything back to normal, should your system is infected or corrupted.</a:t>
            </a:r>
          </a:p>
        </p:txBody>
      </p:sp>
      <p:pic>
        <p:nvPicPr>
          <p:cNvPr id="6" name="Picture 5">
            <a:extLst>
              <a:ext uri="{FF2B5EF4-FFF2-40B4-BE49-F238E27FC236}">
                <a16:creationId xmlns:a16="http://schemas.microsoft.com/office/drawing/2014/main" id="{8964FE87-A733-734D-5748-35F8CC3FF5AA}"/>
              </a:ext>
            </a:extLst>
          </p:cNvPr>
          <p:cNvPicPr>
            <a:picLocks noChangeAspect="1"/>
          </p:cNvPicPr>
          <p:nvPr/>
        </p:nvPicPr>
        <p:blipFill>
          <a:blip r:embed="rId2"/>
          <a:stretch>
            <a:fillRect/>
          </a:stretch>
        </p:blipFill>
        <p:spPr>
          <a:xfrm>
            <a:off x="6384877" y="568236"/>
            <a:ext cx="5807123" cy="2582927"/>
          </a:xfrm>
          <a:prstGeom prst="rect">
            <a:avLst/>
          </a:prstGeom>
        </p:spPr>
      </p:pic>
      <p:pic>
        <p:nvPicPr>
          <p:cNvPr id="7" name="Picture 6">
            <a:extLst>
              <a:ext uri="{FF2B5EF4-FFF2-40B4-BE49-F238E27FC236}">
                <a16:creationId xmlns:a16="http://schemas.microsoft.com/office/drawing/2014/main" id="{FF624EE8-37E1-E24E-B6AE-F8B3DF0D7C67}"/>
              </a:ext>
            </a:extLst>
          </p:cNvPr>
          <p:cNvPicPr>
            <a:picLocks noChangeAspect="1"/>
          </p:cNvPicPr>
          <p:nvPr/>
        </p:nvPicPr>
        <p:blipFill>
          <a:blip r:embed="rId3"/>
          <a:stretch>
            <a:fillRect/>
          </a:stretch>
        </p:blipFill>
        <p:spPr>
          <a:xfrm>
            <a:off x="7427742" y="3513407"/>
            <a:ext cx="4244907" cy="3179583"/>
          </a:xfrm>
          <a:prstGeom prst="rect">
            <a:avLst/>
          </a:prstGeom>
        </p:spPr>
      </p:pic>
    </p:spTree>
    <p:extLst>
      <p:ext uri="{BB962C8B-B14F-4D97-AF65-F5344CB8AC3E}">
        <p14:creationId xmlns:p14="http://schemas.microsoft.com/office/powerpoint/2010/main" val="698139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603</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DM Sans</vt:lpstr>
      <vt:lpstr>Office Theme</vt:lpstr>
      <vt:lpstr>Computer won’t turn on</vt:lpstr>
      <vt:lpstr>This is probably the no.1 problem faced by many of us. To understand this problem, you can compare it to our human body.</vt:lpstr>
      <vt:lpstr>When we are sick, we often get a fever. It’s the body mechanism to fight infection. In the same way, when the computer faces any problem, it usually won’t turn on until you fix that.  There are hundreds of reasons why a PC won’t boot up. The issues can range from power supply failure to virus infection. Normally, by following the steps given below, your computer should be able to start.</vt:lpstr>
      <vt:lpstr>So, here are some solutions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won’t turn on</dc:title>
  <dc:creator>Dana Abu Sair</dc:creator>
  <cp:lastModifiedBy>Dana Abu Sair</cp:lastModifiedBy>
  <cp:revision>1</cp:revision>
  <dcterms:created xsi:type="dcterms:W3CDTF">2022-09-21T13:57:51Z</dcterms:created>
  <dcterms:modified xsi:type="dcterms:W3CDTF">2022-09-21T14:19:40Z</dcterms:modified>
</cp:coreProperties>
</file>