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8" d="100"/>
          <a:sy n="48" d="100"/>
        </p:scale>
        <p:origin x="2168" y="-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6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6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85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63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8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0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3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74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7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3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64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06C95-65BD-4C30-8E52-4E319C2647C7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C484A-915E-4156-B5B6-F80C518FC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0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onnector 2"/>
          <p:cNvSpPr/>
          <p:nvPr/>
        </p:nvSpPr>
        <p:spPr>
          <a:xfrm>
            <a:off x="0" y="0"/>
            <a:ext cx="3214255" cy="2974109"/>
          </a:xfrm>
          <a:prstGeom prst="flowChartConnector">
            <a:avLst/>
          </a:prstGeom>
          <a:solidFill>
            <a:srgbClr val="640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/>
          <p:cNvSpPr/>
          <p:nvPr/>
        </p:nvSpPr>
        <p:spPr>
          <a:xfrm>
            <a:off x="3643745" y="6931891"/>
            <a:ext cx="3214255" cy="2974109"/>
          </a:xfrm>
          <a:prstGeom prst="flowChartConnector">
            <a:avLst/>
          </a:prstGeom>
          <a:solidFill>
            <a:srgbClr val="6403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768436" y="1126836"/>
            <a:ext cx="2632364" cy="9237"/>
          </a:xfrm>
          <a:prstGeom prst="line">
            <a:avLst/>
          </a:prstGeom>
          <a:ln>
            <a:solidFill>
              <a:srgbClr val="64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68436" y="726726"/>
            <a:ext cx="26323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oper Black" panose="0208090404030B020404" pitchFamily="18" charset="0"/>
              </a:rPr>
              <a:t>Staying safe online </a:t>
            </a:r>
            <a:endParaRPr lang="en-US" sz="2000" dirty="0">
              <a:latin typeface="Cooper Black" panose="0208090404030B0204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9397" y="1136073"/>
            <a:ext cx="30486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lvetica Rg" panose="020B0603030602020004" pitchFamily="34" charset="0"/>
              </a:rPr>
              <a:t>While solving internet problems you are working with equipment that can be dangerous if not used right  </a:t>
            </a:r>
            <a:endParaRPr lang="en-US" dirty="0">
              <a:latin typeface="Coolvetica Rg" panose="020B06030306020200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5287" y="3189553"/>
            <a:ext cx="3723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anose="0208090404030B020404" pitchFamily="18" charset="0"/>
              </a:rPr>
              <a:t>Here is  how to use it right: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287" y="3581040"/>
            <a:ext cx="485933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1-switch off power point at the wall before connecting or disconnecting an electricity cable </a:t>
            </a:r>
          </a:p>
          <a:p>
            <a:r>
              <a:rPr lang="en-US" dirty="0" smtClean="0"/>
              <a:t>2-do not open the case of your computer or any other device.</a:t>
            </a:r>
          </a:p>
          <a:p>
            <a:r>
              <a:rPr lang="en-US" dirty="0" smtClean="0"/>
              <a:t>3-never use  force when connecting or disconnecting a cable (try to be calm)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5287" y="5612365"/>
            <a:ext cx="5108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oper Black" panose="0208090404030B020404" pitchFamily="18" charset="0"/>
              </a:rPr>
              <a:t>Here are  mistakes to avoid when fixing network problems: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2528" y="6258696"/>
            <a:ext cx="34184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1- poor cable management (always keep you cables organized)</a:t>
            </a:r>
          </a:p>
          <a:p>
            <a:r>
              <a:rPr lang="en-US" dirty="0" smtClean="0"/>
              <a:t>2-limited space ( always have more than enough work space)</a:t>
            </a:r>
          </a:p>
          <a:p>
            <a:r>
              <a:rPr lang="en-US" dirty="0" smtClean="0"/>
              <a:t>3- not completing proper testing (testing is important so you don’t have any complications while working)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54" y="358496"/>
            <a:ext cx="3004146" cy="22502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74" y="7563330"/>
            <a:ext cx="3055766" cy="17112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2305994" y="9259669"/>
            <a:ext cx="160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By:Toleen bosheh 8 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2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124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Coolvetica Rg</vt:lpstr>
      <vt:lpstr>Cooper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Toleen</dc:creator>
  <cp:lastModifiedBy>Toleen</cp:lastModifiedBy>
  <cp:revision>5</cp:revision>
  <dcterms:created xsi:type="dcterms:W3CDTF">2022-09-16T13:55:04Z</dcterms:created>
  <dcterms:modified xsi:type="dcterms:W3CDTF">2022-09-21T15:18:24Z</dcterms:modified>
</cp:coreProperties>
</file>