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D3E0A-7516-4F08-822E-7E440C4D33DD}" v="7" dt="2022-09-21T14:56:02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af Al-ayyoub" userId="729cb6715b2da501" providerId="LiveId" clId="{D50D3E0A-7516-4F08-822E-7E440C4D33DD}"/>
    <pc:docChg chg="undo custSel modSld">
      <pc:chgData name="Sulaf Al-ayyoub" userId="729cb6715b2da501" providerId="LiveId" clId="{D50D3E0A-7516-4F08-822E-7E440C4D33DD}" dt="2022-09-21T15:05:37.243" v="488" actId="1076"/>
      <pc:docMkLst>
        <pc:docMk/>
      </pc:docMkLst>
      <pc:sldChg chg="addSp modSp mod">
        <pc:chgData name="Sulaf Al-ayyoub" userId="729cb6715b2da501" providerId="LiveId" clId="{D50D3E0A-7516-4F08-822E-7E440C4D33DD}" dt="2022-09-21T14:58:11.788" v="485" actId="255"/>
        <pc:sldMkLst>
          <pc:docMk/>
          <pc:sldMk cId="440442849" sldId="257"/>
        </pc:sldMkLst>
        <pc:spChg chg="mod">
          <ac:chgData name="Sulaf Al-ayyoub" userId="729cb6715b2da501" providerId="LiveId" clId="{D50D3E0A-7516-4F08-822E-7E440C4D33DD}" dt="2022-09-21T14:58:11.788" v="485" actId="255"/>
          <ac:spMkLst>
            <pc:docMk/>
            <pc:sldMk cId="440442849" sldId="257"/>
            <ac:spMk id="3" creationId="{55828841-70F3-DF51-596E-213C3627BFCE}"/>
          </ac:spMkLst>
        </pc:spChg>
        <pc:picChg chg="add mod">
          <ac:chgData name="Sulaf Al-ayyoub" userId="729cb6715b2da501" providerId="LiveId" clId="{D50D3E0A-7516-4F08-822E-7E440C4D33DD}" dt="2022-09-21T14:49:21.917" v="472" actId="1076"/>
          <ac:picMkLst>
            <pc:docMk/>
            <pc:sldMk cId="440442849" sldId="257"/>
            <ac:picMk id="5" creationId="{36003EDB-B56F-66E0-A8F0-B7025041D162}"/>
          </ac:picMkLst>
        </pc:picChg>
      </pc:sldChg>
      <pc:sldChg chg="addSp delSp modSp mod">
        <pc:chgData name="Sulaf Al-ayyoub" userId="729cb6715b2da501" providerId="LiveId" clId="{D50D3E0A-7516-4F08-822E-7E440C4D33DD}" dt="2022-09-21T14:58:04.036" v="484" actId="255"/>
        <pc:sldMkLst>
          <pc:docMk/>
          <pc:sldMk cId="1568862641" sldId="258"/>
        </pc:sldMkLst>
        <pc:spChg chg="mod">
          <ac:chgData name="Sulaf Al-ayyoub" userId="729cb6715b2da501" providerId="LiveId" clId="{D50D3E0A-7516-4F08-822E-7E440C4D33DD}" dt="2022-09-21T14:58:04.036" v="484" actId="255"/>
          <ac:spMkLst>
            <pc:docMk/>
            <pc:sldMk cId="1568862641" sldId="258"/>
            <ac:spMk id="3" creationId="{EE1B9909-59B3-91A6-F7CE-8EAEB1712B73}"/>
          </ac:spMkLst>
        </pc:spChg>
        <pc:spChg chg="add del mod">
          <ac:chgData name="Sulaf Al-ayyoub" userId="729cb6715b2da501" providerId="LiveId" clId="{D50D3E0A-7516-4F08-822E-7E440C4D33DD}" dt="2022-09-21T14:50:35.979" v="476" actId="478"/>
          <ac:spMkLst>
            <pc:docMk/>
            <pc:sldMk cId="1568862641" sldId="258"/>
            <ac:spMk id="6" creationId="{AA9CC74C-EBF5-0643-51EE-C3A3123EC3B4}"/>
          </ac:spMkLst>
        </pc:spChg>
        <pc:picChg chg="add mod">
          <ac:chgData name="Sulaf Al-ayyoub" userId="729cb6715b2da501" providerId="LiveId" clId="{D50D3E0A-7516-4F08-822E-7E440C4D33DD}" dt="2022-09-21T14:50:29.044" v="474" actId="14100"/>
          <ac:picMkLst>
            <pc:docMk/>
            <pc:sldMk cId="1568862641" sldId="258"/>
            <ac:picMk id="5" creationId="{BFA535E1-9825-25E6-00D4-736605A44A3E}"/>
          </ac:picMkLst>
        </pc:picChg>
      </pc:sldChg>
      <pc:sldChg chg="addSp modSp mod">
        <pc:chgData name="Sulaf Al-ayyoub" userId="729cb6715b2da501" providerId="LiveId" clId="{D50D3E0A-7516-4F08-822E-7E440C4D33DD}" dt="2022-09-21T14:57:56.117" v="483" actId="255"/>
        <pc:sldMkLst>
          <pc:docMk/>
          <pc:sldMk cId="762942685" sldId="259"/>
        </pc:sldMkLst>
        <pc:spChg chg="mod">
          <ac:chgData name="Sulaf Al-ayyoub" userId="729cb6715b2da501" providerId="LiveId" clId="{D50D3E0A-7516-4F08-822E-7E440C4D33DD}" dt="2022-09-21T14:57:56.117" v="483" actId="255"/>
          <ac:spMkLst>
            <pc:docMk/>
            <pc:sldMk cId="762942685" sldId="259"/>
            <ac:spMk id="3" creationId="{0689B221-4405-70A7-E4A2-A6CA3F102431}"/>
          </ac:spMkLst>
        </pc:spChg>
        <pc:picChg chg="add mod">
          <ac:chgData name="Sulaf Al-ayyoub" userId="729cb6715b2da501" providerId="LiveId" clId="{D50D3E0A-7516-4F08-822E-7E440C4D33DD}" dt="2022-09-21T14:54:17.422" v="479" actId="1076"/>
          <ac:picMkLst>
            <pc:docMk/>
            <pc:sldMk cId="762942685" sldId="259"/>
            <ac:picMk id="1026" creationId="{5CB11AC7-1828-0B49-A4DE-5D3FCC824402}"/>
          </ac:picMkLst>
        </pc:picChg>
      </pc:sldChg>
      <pc:sldChg chg="addSp delSp modSp mod">
        <pc:chgData name="Sulaf Al-ayyoub" userId="729cb6715b2da501" providerId="LiveId" clId="{D50D3E0A-7516-4F08-822E-7E440C4D33DD}" dt="2022-09-21T14:56:02.337" v="481" actId="14100"/>
        <pc:sldMkLst>
          <pc:docMk/>
          <pc:sldMk cId="2366240434" sldId="260"/>
        </pc:sldMkLst>
        <pc:spChg chg="del mod">
          <ac:chgData name="Sulaf Al-ayyoub" userId="729cb6715b2da501" providerId="LiveId" clId="{D50D3E0A-7516-4F08-822E-7E440C4D33DD}" dt="2022-09-21T14:41:01.492" v="469" actId="478"/>
          <ac:spMkLst>
            <pc:docMk/>
            <pc:sldMk cId="2366240434" sldId="260"/>
            <ac:spMk id="3" creationId="{FBE0BA56-9075-5A97-2548-A099ECC8F0EB}"/>
          </ac:spMkLst>
        </pc:spChg>
        <pc:picChg chg="add mod">
          <ac:chgData name="Sulaf Al-ayyoub" userId="729cb6715b2da501" providerId="LiveId" clId="{D50D3E0A-7516-4F08-822E-7E440C4D33DD}" dt="2022-09-21T14:56:02.337" v="481" actId="14100"/>
          <ac:picMkLst>
            <pc:docMk/>
            <pc:sldMk cId="2366240434" sldId="260"/>
            <ac:picMk id="2050" creationId="{E26EAEDF-891B-9E8D-F795-9D0E82026472}"/>
          </ac:picMkLst>
        </pc:picChg>
      </pc:sldChg>
      <pc:sldChg chg="modSp mod">
        <pc:chgData name="Sulaf Al-ayyoub" userId="729cb6715b2da501" providerId="LiveId" clId="{D50D3E0A-7516-4F08-822E-7E440C4D33DD}" dt="2022-09-21T14:57:45.800" v="482" actId="255"/>
        <pc:sldMkLst>
          <pc:docMk/>
          <pc:sldMk cId="224318571" sldId="261"/>
        </pc:sldMkLst>
        <pc:spChg chg="mod">
          <ac:chgData name="Sulaf Al-ayyoub" userId="729cb6715b2da501" providerId="LiveId" clId="{D50D3E0A-7516-4F08-822E-7E440C4D33DD}" dt="2022-09-21T14:57:45.800" v="482" actId="255"/>
          <ac:spMkLst>
            <pc:docMk/>
            <pc:sldMk cId="224318571" sldId="261"/>
            <ac:spMk id="3" creationId="{9FFA5A19-9242-202A-1A86-36C871FB3933}"/>
          </ac:spMkLst>
        </pc:spChg>
      </pc:sldChg>
      <pc:sldChg chg="delSp modSp mod">
        <pc:chgData name="Sulaf Al-ayyoub" userId="729cb6715b2da501" providerId="LiveId" clId="{D50D3E0A-7516-4F08-822E-7E440C4D33DD}" dt="2022-09-21T15:05:37.243" v="488" actId="1076"/>
        <pc:sldMkLst>
          <pc:docMk/>
          <pc:sldMk cId="663921890" sldId="262"/>
        </pc:sldMkLst>
        <pc:spChg chg="mod">
          <ac:chgData name="Sulaf Al-ayyoub" userId="729cb6715b2da501" providerId="LiveId" clId="{D50D3E0A-7516-4F08-822E-7E440C4D33DD}" dt="2022-09-21T15:05:37.243" v="488" actId="1076"/>
          <ac:spMkLst>
            <pc:docMk/>
            <pc:sldMk cId="663921890" sldId="262"/>
            <ac:spMk id="2" creationId="{F08AFAFC-41A4-06BC-746E-3945D645BC69}"/>
          </ac:spMkLst>
        </pc:spChg>
        <pc:spChg chg="del">
          <ac:chgData name="Sulaf Al-ayyoub" userId="729cb6715b2da501" providerId="LiveId" clId="{D50D3E0A-7516-4F08-822E-7E440C4D33DD}" dt="2022-09-21T14:40:51.367" v="467" actId="478"/>
          <ac:spMkLst>
            <pc:docMk/>
            <pc:sldMk cId="663921890" sldId="262"/>
            <ac:spMk id="3" creationId="{E61EE58F-DF16-9DDA-11E7-855A54EC94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1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4740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3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604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5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7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6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5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5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62CB-8BC1-487C-B804-6EE26532B63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AC2FD4-E39D-4F42-B977-7B85A4CE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xtension-cord-cable-electronics-14758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c-gaming.it/cooler-master-presenta-mastercase-h500p-bianc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B2BEB-8A6C-DD35-DAB0-5C2169A220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Acting responsibly and safely solving computer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E80C0-FBDB-820D-65CA-0B5290330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2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3B29-2E83-2404-8055-C9A09096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use force when connecting and disconnecting a cable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28841-70F3-DF51-596E-213C3627B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Aggressively disconnecting a cable can make to damage to the cable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003EDB-B56F-66E0-A8F0-B7025041D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8606" y="2977227"/>
            <a:ext cx="42291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4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E201-EEAF-25CD-1352-2CB297CC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open the case of your computer or the device you’re 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9909-59B3-91A6-F7CE-8EAEB171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Opening the case can collect dust on the components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A535E1-9825-25E6-00D4-736605A44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38500" y="2639045"/>
            <a:ext cx="3673288" cy="355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6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A854-F2E5-7EB2-ABCC-0F58E221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if the cables are disconnected before picking up a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9B221-4405-70A7-E4A2-A6CA3F102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Check if the cables are disconnected to avoid damage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5CB11AC7-1828-0B49-A4DE-5D3FCC824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2647661"/>
            <a:ext cx="4524935" cy="339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4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25A1-8FF5-FC08-B99D-D52F9740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Switch of power points at the wall before connecting or disconnecting a mains electricity cable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E26EAEDF-891B-9E8D-F795-9D0E82026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208426"/>
            <a:ext cx="5774297" cy="464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24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A2E3-DC4E-7FC5-FEB3-83F5B90E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you're in doubt when solving computer problems, stop and ask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5A19-9242-202A-1A86-36C871FB3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avoid creating more problems its better to ask for help!</a:t>
            </a:r>
          </a:p>
        </p:txBody>
      </p:sp>
    </p:spTree>
    <p:extLst>
      <p:ext uri="{BB962C8B-B14F-4D97-AF65-F5344CB8AC3E}">
        <p14:creationId xmlns:p14="http://schemas.microsoft.com/office/powerpoint/2010/main" val="22431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FAFC-41A4-06BC-746E-3945D645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346" y="2478741"/>
            <a:ext cx="8596668" cy="1320800"/>
          </a:xfrm>
        </p:spPr>
        <p:txBody>
          <a:bodyPr/>
          <a:lstStyle/>
          <a:p>
            <a:r>
              <a:rPr lang="en-US" dirty="0"/>
              <a:t>Do not lift heavy equipment on your own!!</a:t>
            </a:r>
          </a:p>
        </p:txBody>
      </p:sp>
    </p:spTree>
    <p:extLst>
      <p:ext uri="{BB962C8B-B14F-4D97-AF65-F5344CB8AC3E}">
        <p14:creationId xmlns:p14="http://schemas.microsoft.com/office/powerpoint/2010/main" val="6639218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120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Acting responsibly and safely solving computer problems</vt:lpstr>
      <vt:lpstr>Never use force when connecting and disconnecting a cable</vt:lpstr>
      <vt:lpstr>Do not open the case of your computer or the device you’re using</vt:lpstr>
      <vt:lpstr>Make sure if the cables are disconnected before picking up a device</vt:lpstr>
      <vt:lpstr>Switch of power points at the wall before connecting or disconnecting a mains electricity cable</vt:lpstr>
      <vt:lpstr>If you're in doubt when solving computer problems, stop and ask for help</vt:lpstr>
      <vt:lpstr>Do not lift heavy equipment on your own!!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responsibly and safely solving computer problems</dc:title>
  <dc:creator>Sulaf Al-ayyoub</dc:creator>
  <cp:lastModifiedBy>Sulaf Al-ayyoub</cp:lastModifiedBy>
  <cp:revision>1</cp:revision>
  <dcterms:created xsi:type="dcterms:W3CDTF">2022-09-19T14:50:51Z</dcterms:created>
  <dcterms:modified xsi:type="dcterms:W3CDTF">2022-09-21T15:05:39Z</dcterms:modified>
</cp:coreProperties>
</file>