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7B702-65B9-FEEB-460B-AA58B3943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476B8-4CDD-BFFD-C4A2-55AF52F87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0FEA6-1CDA-EE74-84AF-A0881F9BC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D2E3-BE61-A2B7-E7D3-9D1878DC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F1E31-E051-666C-66A0-82566877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54B3E-EE82-8C89-3FB8-BB28584FE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DF69D8-CDBF-C404-0B1B-DD5A0545C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9D965-C3E7-FF9A-EA96-3CA6D9096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307A7-7AFB-B719-3F51-E165DF7D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6F94A-A83A-3133-FB0F-F9B7778F5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8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DC5EFD-4F9F-2074-8DC5-9517EDED2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3ED4EB-03A2-FEC0-3D71-8EE46FA49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2E283-8436-98B3-B8EA-3F46CFAC4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50238-0FA4-B618-F4A2-8E89457C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325E9-BA54-C7F7-A84B-23499EA6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3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46747-9BD1-7E21-26E7-4FE3DA1E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9E463-C8D2-8A11-7D53-DE689015B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2FE92-A4B6-AF79-C9C7-25336A98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B32A4-191C-6E2E-927C-8FBB004E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8D791-7003-F81D-CBEB-22C5A42DD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1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52104-FDA2-81AD-A195-68F022693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B8164-CA5F-A6CD-0D42-47C8897A4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6D5FA-B153-10AC-9001-B436A0FF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DE58E-88A0-5718-001E-C9387A4AF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7EB5E-6417-5EAF-4535-10111AF6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4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8B0D4-39A6-B77B-3F55-235CF27CE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46BDB-3674-D756-69AF-33803AB35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3A009-DB35-A133-D5FF-2217ACB99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A53E9-0EDF-95AD-E3D0-D0616D77A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FB201-0FAE-0008-0827-20173CF53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7FEC0-91AB-3838-619D-94661C63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9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C543A-BD0D-7356-F773-B226CD044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26883-D93E-8591-C5B0-57900CB5B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B9EF9-1863-ED17-3F0D-E12AE4A06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1A6D8-F2FA-ED53-5B06-765BF6F60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B5396-A4E6-E631-36F4-B484D0A91D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AB1FFF-8E79-AEFC-72A2-81F7FF3A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694FF8-A37C-F588-B2F1-25DF5E91A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558A7E-EF8F-9C0B-34CA-8E803B95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E897E-39CD-055D-B4AE-FE003FE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EBFB7A-4728-CF36-8C04-B937EA1F8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D2BE5-C132-A332-78F6-BCF34434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5C9628-B657-EC69-AD8C-0B4744E6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1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AD2FF1-8FA9-5CCC-E5B6-2056DE6B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6D586-627B-75BA-DEF8-D744E4200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81DF5-C4C3-C2F2-4724-11DD34F64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AD54-D476-3B61-123C-EE2C0BDB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3C944-EB42-07C8-1FB2-B2A3D3573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2542F-B4D3-600E-CE08-908C41C80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5CDC8-FB39-0D17-3FEF-023E599BC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354E7-28CB-C98C-1EEF-E1CDB9D2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89F31-4DE4-4916-C04B-2AA7EB38F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4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5A51-E1CF-B6BF-1621-8909D918E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C19052-D535-BDDA-1D2B-5743F894E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83526-45F7-693A-7834-B827F04A4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842D6-A9FA-B126-B0E1-9976FF74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33C78-8C05-EF6C-3ACF-CEB2A5F47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8845D-7A68-AECE-48F0-962CFE7B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0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D96838-40D4-9C76-77EC-7559F9A45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6636F-66F2-BEEC-86FB-7D0268FC7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3DA7E-41B5-ECAE-E80B-E4FA8E396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5F79D-EB54-53F0-F9F6-3B978EB036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6A448-716E-0E47-F2AA-047172E51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0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uperuser.com/questions/968999/usb-wi-fi-not-working-on-windows-10-after-it-has-been-working-perfectl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geobrava.wordpress.com/2015/09/01/african-broadband-internet-capacity-growth-fuels-economy/" TargetMode="Externa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F43EA8-651E-F9B5-DE3E-C974B4441B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24980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C16C55-3100-8265-43B0-A72B58C1D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rgbClr val="FFFFFF"/>
                </a:solidFill>
              </a:rPr>
              <a:t>Network problems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6FF0DC-03EF-EAFE-C5EB-BA28BE340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By: Sanad Kakish</a:t>
            </a:r>
          </a:p>
        </p:txBody>
      </p:sp>
    </p:spTree>
    <p:extLst>
      <p:ext uri="{BB962C8B-B14F-4D97-AF65-F5344CB8AC3E}">
        <p14:creationId xmlns:p14="http://schemas.microsoft.com/office/powerpoint/2010/main" val="3885349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181369-11BE-2958-5715-88F1D2C1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>
            <a:normAutofit/>
          </a:bodyPr>
          <a:lstStyle/>
          <a:p>
            <a:r>
              <a:rPr lang="en-US" sz="3100">
                <a:latin typeface="Arial" panose="020B0604020202020204" pitchFamily="34" charset="0"/>
                <a:cs typeface="Arial" panose="020B0604020202020204" pitchFamily="34" charset="0"/>
              </a:rPr>
              <a:t>If u ever face any internet problems here is what to do: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C5DAE-8907-730A-A2C8-402EA67CC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157216" cy="3773010"/>
          </a:xfrm>
        </p:spPr>
        <p:txBody>
          <a:bodyPr>
            <a:normAutofit/>
          </a:bodyPr>
          <a:lstStyle/>
          <a:p>
            <a:r>
              <a:rPr lang="en-US" sz="2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Check if your computer is connected </a:t>
            </a:r>
          </a:p>
          <a:p>
            <a:pPr marL="0" indent="0">
              <a:buNone/>
            </a:pPr>
            <a:r>
              <a:rPr lang="en-US" sz="2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your internet from the setting of the </a:t>
            </a:r>
          </a:p>
          <a:p>
            <a:pPr marL="0" indent="0">
              <a:buNone/>
            </a:pPr>
            <a:r>
              <a:rPr lang="en-US" sz="2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computer. 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Try to turn the router off then back on </a:t>
            </a:r>
          </a:p>
          <a:p>
            <a:pPr marL="0" indent="0">
              <a:buNone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Maybe your internet is weak I suggest you</a:t>
            </a:r>
          </a:p>
          <a:p>
            <a:pPr marL="0" indent="0">
              <a:buNone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To buy fiber.</a:t>
            </a: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86FC02C-E212-B2DF-E715-865C9B677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69642" y="1622285"/>
            <a:ext cx="4736963" cy="34579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912B77-C45D-3E96-50A3-6780580062DE}"/>
              </a:ext>
            </a:extLst>
          </p:cNvPr>
          <p:cNvSpPr txBox="1"/>
          <p:nvPr/>
        </p:nvSpPr>
        <p:spPr>
          <a:xfrm>
            <a:off x="9399563" y="4880211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superuser.com/questions/968999/usb-wi-fi-not-working-on-windows-10-after-it-has-been-working-perfectl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72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878ED-A723-319E-68B6-04C15CA22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Ways to prevent internet problems: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CB373-B94F-589A-D45E-0F6448517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2033589"/>
            <a:ext cx="6467867" cy="28712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You can prevent it by buying a faster internet like fiber or buy cables that can make the internet connection faster.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Laptop Secure">
            <a:extLst>
              <a:ext uri="{FF2B5EF4-FFF2-40B4-BE49-F238E27FC236}">
                <a16:creationId xmlns:a16="http://schemas.microsoft.com/office/drawing/2014/main" id="{553882AF-5CC4-D597-DFDE-2959F44DA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D671EC1-BF8D-A27D-9878-4704E0750E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888077" y="4000499"/>
            <a:ext cx="4064375" cy="27152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3E5FEF-68E7-B880-AF57-11C6FCF0AECB}"/>
              </a:ext>
            </a:extLst>
          </p:cNvPr>
          <p:cNvSpPr txBox="1"/>
          <p:nvPr/>
        </p:nvSpPr>
        <p:spPr>
          <a:xfrm>
            <a:off x="4738266" y="8077988"/>
            <a:ext cx="29594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s://geobrava.wordpress.com/2015/09/01/african-broadband-internet-capacity-growth-fuels-economy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6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506694873"/>
      </p:ext>
    </p:extLst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5719</TotalTime>
  <Words>104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Network problems </vt:lpstr>
      <vt:lpstr>If u ever face any internet problems here is what to do:</vt:lpstr>
      <vt:lpstr>Ways to prevent internet problems: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problems </dc:title>
  <dc:creator>Faisal Ramzi Rufael Kakish</dc:creator>
  <cp:lastModifiedBy>Faisal Ramzi Rufael Kakish</cp:lastModifiedBy>
  <cp:revision>1</cp:revision>
  <dcterms:created xsi:type="dcterms:W3CDTF">2022-09-17T15:31:05Z</dcterms:created>
  <dcterms:modified xsi:type="dcterms:W3CDTF">2022-09-21T14:50:32Z</dcterms:modified>
</cp:coreProperties>
</file>