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60" r:id="rId5"/>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ABB45B1-60EF-4B04-9FDB-69DCA06E342B}" type="datetimeFigureOut">
              <a:rPr lang="en-US" smtClean="0"/>
              <a:t>9/21/2022</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68293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BB45B1-60EF-4B04-9FDB-69DCA06E342B}"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3285337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ABB45B1-60EF-4B04-9FDB-69DCA06E342B}" type="datetimeFigureOut">
              <a:rPr lang="en-US" smtClean="0"/>
              <a:t>9/21/2022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291540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ABB45B1-60EF-4B04-9FDB-69DCA06E342B}" type="datetimeFigureOut">
              <a:rPr lang="en-US" smtClean="0"/>
              <a:t>9/21/2022</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C9B7DB7-E8F5-47B1-92A5-DD54F17091A6}"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77177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ABB45B1-60EF-4B04-9FDB-69DCA06E342B}" type="datetimeFigureOut">
              <a:rPr lang="en-US" smtClean="0"/>
              <a:t>9/21/2022</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910215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ABB45B1-60EF-4B04-9FDB-69DCA06E342B}" type="datetimeFigureOut">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798087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ABB45B1-60EF-4B04-9FDB-69DCA06E342B}" type="datetimeFigureOut">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39276956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BB45B1-60EF-4B04-9FDB-69DCA06E342B}"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150150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ABB45B1-60EF-4B04-9FDB-69DCA06E342B}" type="datetimeFigureOut">
              <a:rPr lang="en-US" smtClean="0"/>
              <a:t>9/21/2022</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136065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BB45B1-60EF-4B04-9FDB-69DCA06E342B}" type="datetimeFigureOut">
              <a:rPr lang="en-US" smtClean="0"/>
              <a:t>9/21/2022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267654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ABB45B1-60EF-4B04-9FDB-69DCA06E342B}" type="datetimeFigureOut">
              <a:rPr lang="en-US" smtClean="0"/>
              <a:t>9/21/2022</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32213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BB45B1-60EF-4B04-9FDB-69DCA06E342B}"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393987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BB45B1-60EF-4B04-9FDB-69DCA06E342B}" type="datetimeFigureOut">
              <a:rPr lang="en-US" smtClean="0"/>
              <a:t>9/21/2022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3156127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BB45B1-60EF-4B04-9FDB-69DCA06E342B}" type="datetimeFigureOut">
              <a:rPr lang="en-US" smtClean="0"/>
              <a:t>9/21/2022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2084456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B45B1-60EF-4B04-9FDB-69DCA06E342B}" type="datetimeFigureOut">
              <a:rPr lang="en-US" smtClean="0"/>
              <a:t>9/21/2022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3770173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BB45B1-60EF-4B04-9FDB-69DCA06E342B}"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2667802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BB45B1-60EF-4B04-9FDB-69DCA06E342B}" type="datetimeFigureOut">
              <a:rPr lang="en-US" smtClean="0"/>
              <a:t>9/21/2022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9B7DB7-E8F5-47B1-92A5-DD54F17091A6}" type="slidenum">
              <a:rPr lang="en-US" smtClean="0"/>
              <a:t>‹#›</a:t>
            </a:fld>
            <a:endParaRPr lang="en-US"/>
          </a:p>
        </p:txBody>
      </p:sp>
    </p:spTree>
    <p:extLst>
      <p:ext uri="{BB962C8B-B14F-4D97-AF65-F5344CB8AC3E}">
        <p14:creationId xmlns:p14="http://schemas.microsoft.com/office/powerpoint/2010/main" val="293104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BB45B1-60EF-4B04-9FDB-69DCA06E342B}" type="datetimeFigureOut">
              <a:rPr lang="en-US" smtClean="0"/>
              <a:t>9/21/2022</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9B7DB7-E8F5-47B1-92A5-DD54F17091A6}" type="slidenum">
              <a:rPr lang="en-US" smtClean="0"/>
              <a:t>‹#›</a:t>
            </a:fld>
            <a:endParaRPr lang="en-US"/>
          </a:p>
        </p:txBody>
      </p:sp>
    </p:spTree>
    <p:extLst>
      <p:ext uri="{BB962C8B-B14F-4D97-AF65-F5344CB8AC3E}">
        <p14:creationId xmlns:p14="http://schemas.microsoft.com/office/powerpoint/2010/main" val="36350891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To act responsibly and safely when solving computer problems </a:t>
            </a:r>
            <a:endParaRPr lang="en-US" dirty="0"/>
          </a:p>
        </p:txBody>
      </p:sp>
      <p:sp>
        <p:nvSpPr>
          <p:cNvPr id="3" name="Subtitle 2"/>
          <p:cNvSpPr>
            <a:spLocks noGrp="1"/>
          </p:cNvSpPr>
          <p:nvPr>
            <p:ph type="subTitle" idx="1"/>
          </p:nvPr>
        </p:nvSpPr>
        <p:spPr/>
        <p:txBody>
          <a:bodyPr/>
          <a:lstStyle/>
          <a:p>
            <a:r>
              <a:rPr lang="en-US" dirty="0" smtClean="0"/>
              <a:t>By </a:t>
            </a:r>
            <a:r>
              <a:rPr lang="en-US" dirty="0" err="1" smtClean="0"/>
              <a:t>yasmeen</a:t>
            </a:r>
            <a:endParaRPr lang="en-US" dirty="0"/>
          </a:p>
        </p:txBody>
      </p:sp>
    </p:spTree>
    <p:extLst>
      <p:ext uri="{BB962C8B-B14F-4D97-AF65-F5344CB8AC3E}">
        <p14:creationId xmlns:p14="http://schemas.microsoft.com/office/powerpoint/2010/main" val="1937883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 to keep my computer safe </a:t>
            </a:r>
            <a:endParaRPr lang="en-US" dirty="0"/>
          </a:p>
        </p:txBody>
      </p:sp>
      <p:sp>
        <p:nvSpPr>
          <p:cNvPr id="3" name="Content Placeholder 2"/>
          <p:cNvSpPr>
            <a:spLocks noGrp="1"/>
          </p:cNvSpPr>
          <p:nvPr>
            <p:ph idx="1"/>
          </p:nvPr>
        </p:nvSpPr>
        <p:spPr/>
        <p:txBody>
          <a:bodyPr/>
          <a:lstStyle/>
          <a:p>
            <a:r>
              <a:rPr lang="en-US" dirty="0" smtClean="0"/>
              <a:t>If you don’t protect you computer while your online its possible that personal details can be stolen or deleted without you knowledge </a:t>
            </a:r>
            <a:endParaRPr lang="en-US" dirty="0"/>
          </a:p>
        </p:txBody>
      </p:sp>
      <p:pic>
        <p:nvPicPr>
          <p:cNvPr id="4" name="Picture 3"/>
          <p:cNvPicPr>
            <a:picLocks noChangeAspect="1"/>
          </p:cNvPicPr>
          <p:nvPr/>
        </p:nvPicPr>
        <p:blipFill>
          <a:blip r:embed="rId2"/>
          <a:stretch>
            <a:fillRect/>
          </a:stretch>
        </p:blipFill>
        <p:spPr>
          <a:xfrm>
            <a:off x="550639" y="3227387"/>
            <a:ext cx="2644116" cy="2202569"/>
          </a:xfrm>
          <a:prstGeom prst="rect">
            <a:avLst/>
          </a:prstGeom>
        </p:spPr>
      </p:pic>
      <p:pic>
        <p:nvPicPr>
          <p:cNvPr id="5" name="Picture 4"/>
          <p:cNvPicPr>
            <a:picLocks noChangeAspect="1"/>
          </p:cNvPicPr>
          <p:nvPr/>
        </p:nvPicPr>
        <p:blipFill>
          <a:blip r:embed="rId3"/>
          <a:stretch>
            <a:fillRect/>
          </a:stretch>
        </p:blipFill>
        <p:spPr>
          <a:xfrm>
            <a:off x="8782755" y="2821869"/>
            <a:ext cx="3185983" cy="1672641"/>
          </a:xfrm>
          <a:prstGeom prst="rect">
            <a:avLst/>
          </a:prstGeom>
        </p:spPr>
      </p:pic>
      <p:pic>
        <p:nvPicPr>
          <p:cNvPr id="6" name="Picture 5"/>
          <p:cNvPicPr>
            <a:picLocks noChangeAspect="1"/>
          </p:cNvPicPr>
          <p:nvPr/>
        </p:nvPicPr>
        <p:blipFill>
          <a:blip r:embed="rId4"/>
          <a:stretch>
            <a:fillRect/>
          </a:stretch>
        </p:blipFill>
        <p:spPr>
          <a:xfrm>
            <a:off x="3771332" y="3227387"/>
            <a:ext cx="4548885" cy="2985206"/>
          </a:xfrm>
          <a:prstGeom prst="rect">
            <a:avLst/>
          </a:prstGeom>
        </p:spPr>
      </p:pic>
    </p:spTree>
    <p:extLst>
      <p:ext uri="{BB962C8B-B14F-4D97-AF65-F5344CB8AC3E}">
        <p14:creationId xmlns:p14="http://schemas.microsoft.com/office/powerpoint/2010/main" val="4157578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8907"/>
            <a:ext cx="8610600" cy="1293028"/>
          </a:xfrm>
        </p:spPr>
        <p:txBody>
          <a:bodyPr/>
          <a:lstStyle/>
          <a:p>
            <a:pPr algn="l"/>
            <a:r>
              <a:rPr lang="en-US" dirty="0" smtClean="0"/>
              <a:t>How can we keep my computer safe </a:t>
            </a:r>
            <a:endParaRPr lang="en-US" dirty="0"/>
          </a:p>
        </p:txBody>
      </p:sp>
      <p:sp>
        <p:nvSpPr>
          <p:cNvPr id="3" name="Content Placeholder 2"/>
          <p:cNvSpPr>
            <a:spLocks noGrp="1"/>
          </p:cNvSpPr>
          <p:nvPr>
            <p:ph idx="1"/>
          </p:nvPr>
        </p:nvSpPr>
        <p:spPr/>
        <p:txBody>
          <a:bodyPr/>
          <a:lstStyle/>
          <a:p>
            <a:pPr marL="0" indent="0">
              <a:buNone/>
            </a:pPr>
            <a:r>
              <a:rPr lang="en-US" dirty="0" smtClean="0"/>
              <a:t>1.Downlaod an antivirus </a:t>
            </a:r>
          </a:p>
          <a:p>
            <a:pPr marL="0" indent="0">
              <a:buNone/>
            </a:pPr>
            <a:r>
              <a:rPr lang="en-US" dirty="0" smtClean="0"/>
              <a:t>2.Use a unique password </a:t>
            </a:r>
          </a:p>
          <a:p>
            <a:pPr marL="0" indent="0">
              <a:buNone/>
            </a:pPr>
            <a:r>
              <a:rPr lang="en-US" dirty="0" smtClean="0"/>
              <a:t>4.Keep personal information safe and only to you</a:t>
            </a:r>
          </a:p>
          <a:p>
            <a:pPr marL="0" indent="0">
              <a:buNone/>
            </a:pPr>
            <a:r>
              <a:rPr lang="en-US" dirty="0" smtClean="0"/>
              <a:t>5.Be careful what you download </a:t>
            </a:r>
          </a:p>
          <a:p>
            <a:pPr marL="0" indent="0">
              <a:buNone/>
            </a:pPr>
            <a:r>
              <a:rPr lang="en-US" dirty="0" smtClean="0"/>
              <a:t>6.Take back-ups</a:t>
            </a:r>
          </a:p>
        </p:txBody>
      </p:sp>
      <p:pic>
        <p:nvPicPr>
          <p:cNvPr id="4" name="Picture 3"/>
          <p:cNvPicPr>
            <a:picLocks noChangeAspect="1"/>
          </p:cNvPicPr>
          <p:nvPr/>
        </p:nvPicPr>
        <p:blipFill>
          <a:blip r:embed="rId2"/>
          <a:stretch>
            <a:fillRect/>
          </a:stretch>
        </p:blipFill>
        <p:spPr>
          <a:xfrm>
            <a:off x="7795160" y="345650"/>
            <a:ext cx="3579392" cy="2386261"/>
          </a:xfrm>
          <a:prstGeom prst="rect">
            <a:avLst/>
          </a:prstGeom>
        </p:spPr>
      </p:pic>
      <p:pic>
        <p:nvPicPr>
          <p:cNvPr id="5" name="Picture 4"/>
          <p:cNvPicPr>
            <a:picLocks noChangeAspect="1"/>
          </p:cNvPicPr>
          <p:nvPr/>
        </p:nvPicPr>
        <p:blipFill>
          <a:blip r:embed="rId3"/>
          <a:stretch>
            <a:fillRect/>
          </a:stretch>
        </p:blipFill>
        <p:spPr>
          <a:xfrm>
            <a:off x="8569501" y="3246573"/>
            <a:ext cx="2390775" cy="2457450"/>
          </a:xfrm>
          <a:prstGeom prst="rect">
            <a:avLst/>
          </a:prstGeom>
        </p:spPr>
      </p:pic>
      <p:pic>
        <p:nvPicPr>
          <p:cNvPr id="6" name="Picture 5"/>
          <p:cNvPicPr>
            <a:picLocks noChangeAspect="1"/>
          </p:cNvPicPr>
          <p:nvPr/>
        </p:nvPicPr>
        <p:blipFill>
          <a:blip r:embed="rId4"/>
          <a:stretch>
            <a:fillRect/>
          </a:stretch>
        </p:blipFill>
        <p:spPr>
          <a:xfrm>
            <a:off x="3939821" y="4173093"/>
            <a:ext cx="2782005" cy="2045592"/>
          </a:xfrm>
          <a:prstGeom prst="rect">
            <a:avLst/>
          </a:prstGeom>
        </p:spPr>
      </p:pic>
    </p:spTree>
    <p:extLst>
      <p:ext uri="{BB962C8B-B14F-4D97-AF65-F5344CB8AC3E}">
        <p14:creationId xmlns:p14="http://schemas.microsoft.com/office/powerpoint/2010/main" val="1553895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computer problem</a:t>
            </a:r>
            <a:endParaRPr lang="en-US" dirty="0"/>
          </a:p>
        </p:txBody>
      </p:sp>
      <p:sp>
        <p:nvSpPr>
          <p:cNvPr id="3" name="Content Placeholder 2"/>
          <p:cNvSpPr>
            <a:spLocks noGrp="1"/>
          </p:cNvSpPr>
          <p:nvPr>
            <p:ph idx="1"/>
          </p:nvPr>
        </p:nvSpPr>
        <p:spPr/>
        <p:txBody>
          <a:bodyPr/>
          <a:lstStyle/>
          <a:p>
            <a:r>
              <a:rPr lang="en-US" dirty="0" smtClean="0"/>
              <a:t>A computer problem is when you computer stops working properly such as the windows wont boot, the screen is frozen, low internet, overheating, not charging, strange noises, computer is slow, and so on.</a:t>
            </a:r>
            <a:endParaRPr lang="en-US" dirty="0"/>
          </a:p>
        </p:txBody>
      </p:sp>
      <p:pic>
        <p:nvPicPr>
          <p:cNvPr id="4" name="Picture 3"/>
          <p:cNvPicPr>
            <a:picLocks noChangeAspect="1"/>
          </p:cNvPicPr>
          <p:nvPr/>
        </p:nvPicPr>
        <p:blipFill>
          <a:blip r:embed="rId2"/>
          <a:stretch>
            <a:fillRect/>
          </a:stretch>
        </p:blipFill>
        <p:spPr>
          <a:xfrm>
            <a:off x="685800" y="3435879"/>
            <a:ext cx="3795741" cy="2253721"/>
          </a:xfrm>
          <a:prstGeom prst="rect">
            <a:avLst/>
          </a:prstGeom>
        </p:spPr>
      </p:pic>
      <p:pic>
        <p:nvPicPr>
          <p:cNvPr id="5" name="Picture 4"/>
          <p:cNvPicPr>
            <a:picLocks noChangeAspect="1"/>
          </p:cNvPicPr>
          <p:nvPr/>
        </p:nvPicPr>
        <p:blipFill>
          <a:blip r:embed="rId3"/>
          <a:stretch>
            <a:fillRect/>
          </a:stretch>
        </p:blipFill>
        <p:spPr>
          <a:xfrm>
            <a:off x="8144228" y="3284008"/>
            <a:ext cx="3719988" cy="2405592"/>
          </a:xfrm>
          <a:prstGeom prst="rect">
            <a:avLst/>
          </a:prstGeom>
        </p:spPr>
      </p:pic>
      <p:pic>
        <p:nvPicPr>
          <p:cNvPr id="6" name="Picture 5"/>
          <p:cNvPicPr>
            <a:picLocks noChangeAspect="1"/>
          </p:cNvPicPr>
          <p:nvPr/>
        </p:nvPicPr>
        <p:blipFill>
          <a:blip r:embed="rId4"/>
          <a:stretch>
            <a:fillRect/>
          </a:stretch>
        </p:blipFill>
        <p:spPr>
          <a:xfrm>
            <a:off x="4950809" y="4851400"/>
            <a:ext cx="2724150" cy="1676400"/>
          </a:xfrm>
          <a:prstGeom prst="rect">
            <a:avLst/>
          </a:prstGeom>
        </p:spPr>
      </p:pic>
    </p:spTree>
    <p:extLst>
      <p:ext uri="{BB962C8B-B14F-4D97-AF65-F5344CB8AC3E}">
        <p14:creationId xmlns:p14="http://schemas.microsoft.com/office/powerpoint/2010/main" val="2115356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8907"/>
            <a:ext cx="8610600" cy="1293028"/>
          </a:xfrm>
        </p:spPr>
        <p:txBody>
          <a:bodyPr/>
          <a:lstStyle/>
          <a:p>
            <a:r>
              <a:rPr lang="en-US" dirty="0" smtClean="0"/>
              <a:t>How can I keep my computer from having any problems</a:t>
            </a:r>
            <a:endParaRPr lang="en-US" dirty="0"/>
          </a:p>
        </p:txBody>
      </p:sp>
      <p:sp>
        <p:nvSpPr>
          <p:cNvPr id="3" name="Content Placeholder 2"/>
          <p:cNvSpPr>
            <a:spLocks noGrp="1"/>
          </p:cNvSpPr>
          <p:nvPr>
            <p:ph idx="1"/>
          </p:nvPr>
        </p:nvSpPr>
        <p:spPr/>
        <p:txBody>
          <a:bodyPr/>
          <a:lstStyle/>
          <a:p>
            <a:r>
              <a:rPr lang="en-US" dirty="0"/>
              <a:t>1.Run a through virus scan/use firewall</a:t>
            </a:r>
          </a:p>
          <a:p>
            <a:r>
              <a:rPr lang="en-US" dirty="0"/>
              <a:t>2.Update your device/software</a:t>
            </a:r>
          </a:p>
          <a:p>
            <a:r>
              <a:rPr lang="en-US" dirty="0"/>
              <a:t>3.Cut down the bloat</a:t>
            </a:r>
          </a:p>
          <a:p>
            <a:r>
              <a:rPr lang="en-US" dirty="0" smtClean="0"/>
              <a:t>4.test your Wi-Fi connection </a:t>
            </a:r>
          </a:p>
          <a:p>
            <a:r>
              <a:rPr lang="en-US" dirty="0" smtClean="0"/>
              <a:t>5.Reinstall the operation system</a:t>
            </a:r>
          </a:p>
          <a:p>
            <a:r>
              <a:rPr lang="en-US" dirty="0" smtClean="0"/>
              <a:t>6.dont keep your computer in charge all the time </a:t>
            </a:r>
          </a:p>
          <a:p>
            <a:endParaRPr lang="en-US" dirty="0"/>
          </a:p>
        </p:txBody>
      </p:sp>
      <p:pic>
        <p:nvPicPr>
          <p:cNvPr id="4" name="Picture 3"/>
          <p:cNvPicPr>
            <a:picLocks noChangeAspect="1"/>
          </p:cNvPicPr>
          <p:nvPr/>
        </p:nvPicPr>
        <p:blipFill>
          <a:blip r:embed="rId2"/>
          <a:stretch>
            <a:fillRect/>
          </a:stretch>
        </p:blipFill>
        <p:spPr>
          <a:xfrm>
            <a:off x="7049908" y="4703334"/>
            <a:ext cx="2704394" cy="1938149"/>
          </a:xfrm>
          <a:prstGeom prst="rect">
            <a:avLst/>
          </a:prstGeom>
        </p:spPr>
      </p:pic>
      <p:pic>
        <p:nvPicPr>
          <p:cNvPr id="5" name="Picture 4"/>
          <p:cNvPicPr>
            <a:picLocks noChangeAspect="1"/>
          </p:cNvPicPr>
          <p:nvPr/>
        </p:nvPicPr>
        <p:blipFill>
          <a:blip r:embed="rId3"/>
          <a:stretch>
            <a:fillRect/>
          </a:stretch>
        </p:blipFill>
        <p:spPr>
          <a:xfrm>
            <a:off x="8750167" y="1921935"/>
            <a:ext cx="2756033" cy="2586890"/>
          </a:xfrm>
          <a:prstGeom prst="rect">
            <a:avLst/>
          </a:prstGeom>
        </p:spPr>
      </p:pic>
    </p:spTree>
    <p:extLst>
      <p:ext uri="{BB962C8B-B14F-4D97-AF65-F5344CB8AC3E}">
        <p14:creationId xmlns:p14="http://schemas.microsoft.com/office/powerpoint/2010/main" val="29402321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27</TotalTime>
  <Words>157</Words>
  <Application>Microsoft Office PowerPoint</Application>
  <PresentationFormat>Widescreen</PresentationFormat>
  <Paragraphs>19</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Century Gothic</vt:lpstr>
      <vt:lpstr>Vapor Trail</vt:lpstr>
      <vt:lpstr>To act responsibly and safely when solving computer problems </vt:lpstr>
      <vt:lpstr>Why is it important to keep my computer safe </vt:lpstr>
      <vt:lpstr>How can we keep my computer safe </vt:lpstr>
      <vt:lpstr>What is a computer problem</vt:lpstr>
      <vt:lpstr>How can I keep my computer from having any problems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act responsibly and safely when solving computer problems</dc:title>
  <dc:creator>Hp</dc:creator>
  <cp:lastModifiedBy>Hp</cp:lastModifiedBy>
  <cp:revision>4</cp:revision>
  <dcterms:created xsi:type="dcterms:W3CDTF">2022-09-21T13:49:10Z</dcterms:created>
  <dcterms:modified xsi:type="dcterms:W3CDTF">2022-09-21T14:16:18Z</dcterms:modified>
</cp:coreProperties>
</file>