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39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5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15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537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71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28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01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64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3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3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94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3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8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52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1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4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3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E6143B59-DD5E-4541-9D3D-493EABFE60C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24A5A00-1ECF-4F7C-9184-11E78158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904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Cyber Crime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Yasmeen </a:t>
            </a:r>
            <a:r>
              <a:rPr lang="en-US" dirty="0" err="1" smtClean="0"/>
              <a:t>Ejjeh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340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criminal sends out an email that asks for money. Sometimes the email contains a threat that the victim owes money and will have to go to court if they do not pay the debt. Sometimes the email offers something for sale at a very low price or asks for a donation to a charity.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953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Hacking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criminal breaks into a computer system, usually to steal files or personal information. Hackers try to break into computer systems that hold a lot of personal information. Bank systems are an example of the type of system the hackers attack.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275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criminal creates a fake website that looks like the official website of a real bank or internet shopping website. The criminal the writes a fake email that looks like it comes from the bank or shopping website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475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theft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criminal steals personal information such as a persons name and address. They also steal official information such as social security numbers or passport numbers. Criminals can use a stolen identity to pretend they are </a:t>
            </a:r>
            <a:r>
              <a:rPr lang="en-US" smtClean="0"/>
              <a:t>someone else.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084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193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Calisto MT</vt:lpstr>
      <vt:lpstr>Trebuchet MS</vt:lpstr>
      <vt:lpstr>Wingdings 2</vt:lpstr>
      <vt:lpstr>Slate</vt:lpstr>
      <vt:lpstr>Cyber Crime</vt:lpstr>
      <vt:lpstr>Scamming</vt:lpstr>
      <vt:lpstr>Hacking </vt:lpstr>
      <vt:lpstr>Phishing</vt:lpstr>
      <vt:lpstr>Identity theft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Crime</dc:title>
  <dc:creator>ACERM</dc:creator>
  <cp:lastModifiedBy>ACERM</cp:lastModifiedBy>
  <cp:revision>4</cp:revision>
  <dcterms:created xsi:type="dcterms:W3CDTF">2022-09-21T13:47:42Z</dcterms:created>
  <dcterms:modified xsi:type="dcterms:W3CDTF">2022-09-21T14:15:41Z</dcterms:modified>
</cp:coreProperties>
</file>