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2F1B574F-B146-421D-B553-9E288C7CD335}" type="datetimeFigureOut">
              <a:rPr lang="en-US" smtClean="0"/>
              <a:t>9/21/2022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F30F05-45E7-4CD6-9CCB-50520D6C0348}" type="slidenum">
              <a:rPr lang="en-US" smtClean="0"/>
              <a:t>‹#›</a:t>
            </a:fld>
            <a:endParaRPr lang="en-US"/>
          </a:p>
        </p:txBody>
      </p:sp>
    </p:spTree>
    <p:extLst>
      <p:ext uri="{BB962C8B-B14F-4D97-AF65-F5344CB8AC3E}">
        <p14:creationId xmlns:p14="http://schemas.microsoft.com/office/powerpoint/2010/main" val="71527721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F1B574F-B146-421D-B553-9E288C7CD335}" type="datetimeFigureOut">
              <a:rPr lang="en-US" smtClean="0"/>
              <a:t>9/21/2022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F30F05-45E7-4CD6-9CCB-50520D6C0348}" type="slidenum">
              <a:rPr lang="en-US" smtClean="0"/>
              <a:t>‹#›</a:t>
            </a:fld>
            <a:endParaRPr lang="en-US"/>
          </a:p>
        </p:txBody>
      </p:sp>
    </p:spTree>
    <p:extLst>
      <p:ext uri="{BB962C8B-B14F-4D97-AF65-F5344CB8AC3E}">
        <p14:creationId xmlns:p14="http://schemas.microsoft.com/office/powerpoint/2010/main" val="2957780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F1B574F-B146-421D-B553-9E288C7CD335}" type="datetimeFigureOut">
              <a:rPr lang="en-US" smtClean="0"/>
              <a:t>9/21/2022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F30F05-45E7-4CD6-9CCB-50520D6C0348}" type="slidenum">
              <a:rPr lang="en-US" smtClean="0"/>
              <a:t>‹#›</a:t>
            </a:fld>
            <a:endParaRPr lang="en-US"/>
          </a:p>
        </p:txBody>
      </p:sp>
    </p:spTree>
    <p:extLst>
      <p:ext uri="{BB962C8B-B14F-4D97-AF65-F5344CB8AC3E}">
        <p14:creationId xmlns:p14="http://schemas.microsoft.com/office/powerpoint/2010/main" val="3978991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F1B574F-B146-421D-B553-9E288C7CD335}" type="datetimeFigureOut">
              <a:rPr lang="en-US" smtClean="0"/>
              <a:t>9/21/2022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F30F05-45E7-4CD6-9CCB-50520D6C0348}" type="slidenum">
              <a:rPr lang="en-US" smtClean="0"/>
              <a:t>‹#›</a:t>
            </a:fld>
            <a:endParaRPr lang="en-US"/>
          </a:p>
        </p:txBody>
      </p:sp>
    </p:spTree>
    <p:extLst>
      <p:ext uri="{BB962C8B-B14F-4D97-AF65-F5344CB8AC3E}">
        <p14:creationId xmlns:p14="http://schemas.microsoft.com/office/powerpoint/2010/main" val="120379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7" name="Date Placeholder 6"/>
          <p:cNvSpPr>
            <a:spLocks noGrp="1"/>
          </p:cNvSpPr>
          <p:nvPr>
            <p:ph type="dt" sz="half" idx="10"/>
          </p:nvPr>
        </p:nvSpPr>
        <p:spPr/>
        <p:txBody>
          <a:bodyPr/>
          <a:lstStyle/>
          <a:p>
            <a:fld id="{2F1B574F-B146-421D-B553-9E288C7CD335}" type="datetimeFigureOut">
              <a:rPr lang="en-US" smtClean="0"/>
              <a:t>9/21/2022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F30F05-45E7-4CD6-9CCB-50520D6C0348}" type="slidenum">
              <a:rPr lang="en-US" smtClean="0"/>
              <a:t>‹#›</a:t>
            </a:fld>
            <a:endParaRPr lang="en-US"/>
          </a:p>
        </p:txBody>
      </p:sp>
    </p:spTree>
    <p:extLst>
      <p:ext uri="{BB962C8B-B14F-4D97-AF65-F5344CB8AC3E}">
        <p14:creationId xmlns:p14="http://schemas.microsoft.com/office/powerpoint/2010/main" val="345674779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2F1B574F-B146-421D-B553-9E288C7CD335}" type="datetimeFigureOut">
              <a:rPr lang="en-US" smtClean="0"/>
              <a:t>9/21/2022</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03F30F05-45E7-4CD6-9CCB-50520D6C0348}" type="slidenum">
              <a:rPr lang="en-US" smtClean="0"/>
              <a:t>‹#›</a:t>
            </a:fld>
            <a:endParaRPr lang="en-US"/>
          </a:p>
        </p:txBody>
      </p:sp>
    </p:spTree>
    <p:extLst>
      <p:ext uri="{BB962C8B-B14F-4D97-AF65-F5344CB8AC3E}">
        <p14:creationId xmlns:p14="http://schemas.microsoft.com/office/powerpoint/2010/main" val="11107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7" name="Date Placeholder 6"/>
          <p:cNvSpPr>
            <a:spLocks noGrp="1"/>
          </p:cNvSpPr>
          <p:nvPr>
            <p:ph type="dt" sz="half" idx="10"/>
          </p:nvPr>
        </p:nvSpPr>
        <p:spPr/>
        <p:txBody>
          <a:bodyPr/>
          <a:lstStyle/>
          <a:p>
            <a:fld id="{2F1B574F-B146-421D-B553-9E288C7CD335}" type="datetimeFigureOut">
              <a:rPr lang="en-US" smtClean="0"/>
              <a:t>9/21/2022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F30F05-45E7-4CD6-9CCB-50520D6C0348}"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1919022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F1B574F-B146-421D-B553-9E288C7CD335}" type="datetimeFigureOut">
              <a:rPr lang="en-US" smtClean="0"/>
              <a:t>9/21/2022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F30F05-45E7-4CD6-9CCB-50520D6C0348}" type="slidenum">
              <a:rPr lang="en-US" smtClean="0"/>
              <a:t>‹#›</a:t>
            </a:fld>
            <a:endParaRPr lang="en-US"/>
          </a:p>
        </p:txBody>
      </p:sp>
    </p:spTree>
    <p:extLst>
      <p:ext uri="{BB962C8B-B14F-4D97-AF65-F5344CB8AC3E}">
        <p14:creationId xmlns:p14="http://schemas.microsoft.com/office/powerpoint/2010/main" val="2589404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1B574F-B146-421D-B553-9E288C7CD335}" type="datetimeFigureOut">
              <a:rPr lang="en-US" smtClean="0"/>
              <a:t>9/21/2022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F30F05-45E7-4CD6-9CCB-50520D6C0348}" type="slidenum">
              <a:rPr lang="en-US" smtClean="0"/>
              <a:t>‹#›</a:t>
            </a:fld>
            <a:endParaRPr lang="en-US"/>
          </a:p>
        </p:txBody>
      </p:sp>
    </p:spTree>
    <p:extLst>
      <p:ext uri="{BB962C8B-B14F-4D97-AF65-F5344CB8AC3E}">
        <p14:creationId xmlns:p14="http://schemas.microsoft.com/office/powerpoint/2010/main" val="1606782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9" name="Date Placeholder 8"/>
          <p:cNvSpPr>
            <a:spLocks noGrp="1"/>
          </p:cNvSpPr>
          <p:nvPr>
            <p:ph type="dt" sz="half" idx="10"/>
          </p:nvPr>
        </p:nvSpPr>
        <p:spPr/>
        <p:txBody>
          <a:bodyPr/>
          <a:lstStyle/>
          <a:p>
            <a:fld id="{2F1B574F-B146-421D-B553-9E288C7CD335}" type="datetimeFigureOut">
              <a:rPr lang="en-US" smtClean="0"/>
              <a:t>9/21/2022</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03F30F05-45E7-4CD6-9CCB-50520D6C0348}" type="slidenum">
              <a:rPr lang="en-US" smtClean="0"/>
              <a:t>‹#›</a:t>
            </a:fld>
            <a:endParaRPr lang="en-US"/>
          </a:p>
        </p:txBody>
      </p:sp>
    </p:spTree>
    <p:extLst>
      <p:ext uri="{BB962C8B-B14F-4D97-AF65-F5344CB8AC3E}">
        <p14:creationId xmlns:p14="http://schemas.microsoft.com/office/powerpoint/2010/main" val="374615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2F1B574F-B146-421D-B553-9E288C7CD335}" type="datetimeFigureOut">
              <a:rPr lang="en-US" smtClean="0"/>
              <a:t>9/21/2022</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03F30F05-45E7-4CD6-9CCB-50520D6C0348}" type="slidenum">
              <a:rPr lang="en-US" smtClean="0"/>
              <a:t>‹#›</a:t>
            </a:fld>
            <a:endParaRPr lang="en-US"/>
          </a:p>
        </p:txBody>
      </p:sp>
    </p:spTree>
    <p:extLst>
      <p:ext uri="{BB962C8B-B14F-4D97-AF65-F5344CB8AC3E}">
        <p14:creationId xmlns:p14="http://schemas.microsoft.com/office/powerpoint/2010/main" val="5022266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2F1B574F-B146-421D-B553-9E288C7CD335}" type="datetimeFigureOut">
              <a:rPr lang="en-US" smtClean="0"/>
              <a:t>9/21/2022</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03F30F05-45E7-4CD6-9CCB-50520D6C0348}" type="slidenum">
              <a:rPr lang="en-US" smtClean="0"/>
              <a:t>‹#›</a:t>
            </a:fld>
            <a:endParaRPr lang="en-US"/>
          </a:p>
        </p:txBody>
      </p:sp>
    </p:spTree>
    <p:extLst>
      <p:ext uri="{BB962C8B-B14F-4D97-AF65-F5344CB8AC3E}">
        <p14:creationId xmlns:p14="http://schemas.microsoft.com/office/powerpoint/2010/main" val="689758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Computer problem</a:t>
            </a:r>
            <a:endParaRPr lang="en-US" dirty="0"/>
          </a:p>
        </p:txBody>
      </p:sp>
      <p:sp>
        <p:nvSpPr>
          <p:cNvPr id="3" name="Subtitle 2"/>
          <p:cNvSpPr>
            <a:spLocks noGrp="1"/>
          </p:cNvSpPr>
          <p:nvPr>
            <p:ph type="subTitle" idx="1"/>
          </p:nvPr>
        </p:nvSpPr>
        <p:spPr/>
        <p:txBody>
          <a:bodyPr/>
          <a:lstStyle/>
          <a:p>
            <a:r>
              <a:rPr lang="en-US" dirty="0" smtClean="0"/>
              <a:t>By: </a:t>
            </a:r>
            <a:r>
              <a:rPr lang="en-US" dirty="0" err="1" smtClean="0"/>
              <a:t>tala</a:t>
            </a:r>
            <a:r>
              <a:rPr lang="en-US" dirty="0" smtClean="0"/>
              <a:t> </a:t>
            </a:r>
            <a:r>
              <a:rPr lang="en-US" dirty="0" err="1" smtClean="0"/>
              <a:t>dababneh</a:t>
            </a:r>
            <a:endParaRPr lang="en-US" dirty="0"/>
          </a:p>
        </p:txBody>
      </p:sp>
    </p:spTree>
    <p:extLst>
      <p:ext uri="{BB962C8B-B14F-4D97-AF65-F5344CB8AC3E}">
        <p14:creationId xmlns:p14="http://schemas.microsoft.com/office/powerpoint/2010/main" val="1072813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Most common computer problem</a:t>
            </a:r>
            <a:endParaRPr lang="en-US" dirty="0"/>
          </a:p>
        </p:txBody>
      </p:sp>
      <p:sp>
        <p:nvSpPr>
          <p:cNvPr id="3" name="Content Placeholder 2"/>
          <p:cNvSpPr>
            <a:spLocks noGrp="1"/>
          </p:cNvSpPr>
          <p:nvPr>
            <p:ph idx="1"/>
          </p:nvPr>
        </p:nvSpPr>
        <p:spPr/>
        <p:txBody>
          <a:bodyPr/>
          <a:lstStyle/>
          <a:p>
            <a:r>
              <a:rPr lang="en-US" b="1" dirty="0" smtClean="0"/>
              <a:t>Slow Internet  </a:t>
            </a:r>
          </a:p>
          <a:p>
            <a:r>
              <a:rPr lang="en-US" dirty="0"/>
              <a:t> your Internet connection speed can also be affected by add-on programs, the amount of memory the computer has, hard disk space and condition, and the programs that are running. Two of the most frequent causes of poor Internet performance are spyware and viruses</a:t>
            </a:r>
            <a:r>
              <a:rPr lang="en-US" dirty="0" smtClean="0"/>
              <a:t>.[</a:t>
            </a:r>
          </a:p>
          <a:p>
            <a:r>
              <a:rPr lang="en-US" b="1" dirty="0" smtClean="0"/>
              <a:t>The solution to this problem is to restart the modem fix </a:t>
            </a:r>
            <a:r>
              <a:rPr lang="en-US" b="1" dirty="0" err="1" smtClean="0"/>
              <a:t>ur</a:t>
            </a:r>
            <a:r>
              <a:rPr lang="en-US" b="1" dirty="0" smtClean="0"/>
              <a:t> </a:t>
            </a:r>
            <a:r>
              <a:rPr lang="en-US" b="1" dirty="0" err="1" smtClean="0"/>
              <a:t>wifi</a:t>
            </a:r>
            <a:r>
              <a:rPr lang="en-US" b="1" smtClean="0"/>
              <a:t> signal .</a:t>
            </a:r>
            <a:endParaRPr lang="en-US" b="1" dirty="0"/>
          </a:p>
        </p:txBody>
      </p:sp>
    </p:spTree>
    <p:extLst>
      <p:ext uri="{BB962C8B-B14F-4D97-AF65-F5344CB8AC3E}">
        <p14:creationId xmlns:p14="http://schemas.microsoft.com/office/powerpoint/2010/main" val="3495487928"/>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TM10001115[[fn=Parcel]]</Template>
  <TotalTime>10</TotalTime>
  <Words>12</Words>
  <Application>Microsoft Office PowerPoint</Application>
  <PresentationFormat>Widescreen</PresentationFormat>
  <Paragraphs>6</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Gill Sans MT</vt:lpstr>
      <vt:lpstr>Parcel</vt:lpstr>
      <vt:lpstr>Computer problem</vt:lpstr>
      <vt:lpstr>Most common computer problem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problem</dc:title>
  <dc:creator>HP14</dc:creator>
  <cp:lastModifiedBy>HP14</cp:lastModifiedBy>
  <cp:revision>2</cp:revision>
  <dcterms:created xsi:type="dcterms:W3CDTF">2022-09-21T13:55:16Z</dcterms:created>
  <dcterms:modified xsi:type="dcterms:W3CDTF">2022-09-21T14:06:33Z</dcterms:modified>
</cp:coreProperties>
</file>