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D13AB0-D38F-44C4-BE8A-73C40329213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6BB50C1-ABF7-4232-94C5-D6329CCB49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2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3AB0-D38F-44C4-BE8A-73C40329213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0C1-ABF7-4232-94C5-D6329CCB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8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3AB0-D38F-44C4-BE8A-73C40329213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0C1-ABF7-4232-94C5-D6329CCB49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70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3AB0-D38F-44C4-BE8A-73C40329213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0C1-ABF7-4232-94C5-D6329CCB49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07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3AB0-D38F-44C4-BE8A-73C40329213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0C1-ABF7-4232-94C5-D6329CCB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94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3AB0-D38F-44C4-BE8A-73C40329213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0C1-ABF7-4232-94C5-D6329CCB49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296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3AB0-D38F-44C4-BE8A-73C40329213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0C1-ABF7-4232-94C5-D6329CCB49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775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3AB0-D38F-44C4-BE8A-73C40329213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0C1-ABF7-4232-94C5-D6329CCB49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037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3AB0-D38F-44C4-BE8A-73C40329213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0C1-ABF7-4232-94C5-D6329CCB49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49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3AB0-D38F-44C4-BE8A-73C40329213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0C1-ABF7-4232-94C5-D6329CCB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0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3AB0-D38F-44C4-BE8A-73C40329213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0C1-ABF7-4232-94C5-D6329CCB49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35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3AB0-D38F-44C4-BE8A-73C40329213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0C1-ABF7-4232-94C5-D6329CCB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3AB0-D38F-44C4-BE8A-73C40329213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0C1-ABF7-4232-94C5-D6329CCB499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85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3AB0-D38F-44C4-BE8A-73C40329213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0C1-ABF7-4232-94C5-D6329CCB49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90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3AB0-D38F-44C4-BE8A-73C40329213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0C1-ABF7-4232-94C5-D6329CCB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1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3AB0-D38F-44C4-BE8A-73C40329213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0C1-ABF7-4232-94C5-D6329CCB49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13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3AB0-D38F-44C4-BE8A-73C40329213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50C1-ABF7-4232-94C5-D6329CCB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D13AB0-D38F-44C4-BE8A-73C403292130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BB50C1-ABF7-4232-94C5-D6329CCB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0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</a:t>
            </a:r>
            <a:r>
              <a:rPr lang="en-US" smtClean="0"/>
              <a:t>fix audio.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+mj-lt"/>
                <a:ea typeface="+mj-ea"/>
                <a:cs typeface="+mj-cs"/>
              </a:rPr>
              <a:t>By : Jad Halaseh </a:t>
            </a:r>
          </a:p>
          <a:p>
            <a:pPr algn="l"/>
            <a:endParaRPr lang="en-US" sz="1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12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056" y="1514765"/>
            <a:ext cx="9917542" cy="4361104"/>
          </a:xfrm>
        </p:spPr>
        <p:txBody>
          <a:bodyPr>
            <a:normAutofit/>
          </a:bodyPr>
          <a:lstStyle/>
          <a:p>
            <a:r>
              <a:rPr lang="en-US" dirty="0"/>
              <a:t>Check your speaker output. </a:t>
            </a:r>
          </a:p>
          <a:p>
            <a:r>
              <a:rPr lang="en-US" dirty="0"/>
              <a:t>Run the audio troubleshooter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Verify that all Windows Updates are installed. </a:t>
            </a:r>
          </a:p>
          <a:p>
            <a:r>
              <a:rPr lang="en-US" dirty="0"/>
              <a:t>Check your cables, plugs, jacks, volume, speaker, and headphone connections. </a:t>
            </a:r>
          </a:p>
          <a:p>
            <a:r>
              <a:rPr lang="en-US" dirty="0"/>
              <a:t>Check sound settings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Fix your audio drivers. </a:t>
            </a:r>
          </a:p>
          <a:p>
            <a:r>
              <a:rPr lang="en-US" dirty="0"/>
              <a:t>Set your audio device as the default device.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61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How to fix audio.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fix audio.</dc:title>
  <dc:creator>Madline.Tadros</dc:creator>
  <cp:lastModifiedBy>Madline.Tadros</cp:lastModifiedBy>
  <cp:revision>1</cp:revision>
  <dcterms:created xsi:type="dcterms:W3CDTF">2022-09-21T13:42:47Z</dcterms:created>
  <dcterms:modified xsi:type="dcterms:W3CDTF">2022-09-21T13:47:05Z</dcterms:modified>
</cp:coreProperties>
</file>