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7EDB2B-DCF6-4B9C-862C-CD58B3B3A71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665382-0147-4413-BA2E-59D0CD054AE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be responsible/safe while fixing computer problems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Sameh Jabari 8 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95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before fixing network 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check with your parents before trying to deal with network problems at home.</a:t>
            </a:r>
          </a:p>
          <a:p>
            <a:r>
              <a:rPr lang="en-US" dirty="0"/>
              <a:t>Power Cycle Everything and Check Other Devices. </a:t>
            </a:r>
            <a:endParaRPr lang="en-US" dirty="0" smtClean="0"/>
          </a:p>
          <a:p>
            <a:r>
              <a:rPr lang="en-US" dirty="0"/>
              <a:t>Check Physical Network Connections. </a:t>
            </a:r>
            <a:endParaRPr lang="en-US" dirty="0" smtClean="0"/>
          </a:p>
          <a:p>
            <a:r>
              <a:rPr lang="en-US" dirty="0"/>
              <a:t>Confirm That You Have a Valid IP Address.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773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Rules that will make sure you are safe while fixing your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r>
              <a:rPr lang="en-US" dirty="0" smtClean="0"/>
              <a:t>Do not open the case of your computer or any other device.</a:t>
            </a:r>
          </a:p>
          <a:p>
            <a:r>
              <a:rPr lang="en-US" dirty="0" smtClean="0"/>
              <a:t>If in doubt , stop and ask for help.</a:t>
            </a:r>
          </a:p>
          <a:p>
            <a:r>
              <a:rPr lang="en-US" dirty="0" smtClean="0"/>
              <a:t>Switch off power points at the wall before connecting or disconnecting a main electricity cable.</a:t>
            </a:r>
          </a:p>
          <a:p>
            <a:r>
              <a:rPr lang="en-US" dirty="0" smtClean="0"/>
              <a:t>NEVER use force when connecting or disconnecting a cable component</a:t>
            </a:r>
          </a:p>
          <a:p>
            <a:r>
              <a:rPr lang="en-US" dirty="0" smtClean="0"/>
              <a:t>And lastly DO NOT lift heavy equipment </a:t>
            </a:r>
            <a:r>
              <a:rPr lang="en-US" smtClean="0"/>
              <a:t>on your own.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534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116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How to be responsible/safe while fixing computer problems </vt:lpstr>
      <vt:lpstr>What to do before fixing network problems </vt:lpstr>
      <vt:lpstr>Rules that will make sure you are safe while fixing your network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responsible/safe while fixing computer problems</dc:title>
  <dc:creator>Lenovo</dc:creator>
  <cp:lastModifiedBy>Lenovo</cp:lastModifiedBy>
  <cp:revision>2</cp:revision>
  <dcterms:created xsi:type="dcterms:W3CDTF">2022-09-20T13:37:52Z</dcterms:created>
  <dcterms:modified xsi:type="dcterms:W3CDTF">2022-09-20T16:32:31Z</dcterms:modified>
</cp:coreProperties>
</file>