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F8170635-F940-43B0-92F8-04B87BF5BC8E}" type="datetimeFigureOut">
              <a:rPr lang="en-US" smtClean="0"/>
              <a:t>20-Sep-22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E3B5208C-3B1F-40C1-98BE-4A5D89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48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0635-F940-43B0-92F8-04B87BF5BC8E}" type="datetimeFigureOut">
              <a:rPr lang="en-US" smtClean="0"/>
              <a:t>20-Sep-22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208C-3B1F-40C1-98BE-4A5D89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3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0635-F940-43B0-92F8-04B87BF5BC8E}" type="datetimeFigureOut">
              <a:rPr lang="en-US" smtClean="0"/>
              <a:t>20-Sep-22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208C-3B1F-40C1-98BE-4A5D89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1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0635-F940-43B0-92F8-04B87BF5BC8E}" type="datetimeFigureOut">
              <a:rPr lang="en-US" smtClean="0"/>
              <a:t>20-Sep-22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208C-3B1F-40C1-98BE-4A5D8950FE10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7349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0635-F940-43B0-92F8-04B87BF5BC8E}" type="datetimeFigureOut">
              <a:rPr lang="en-US" smtClean="0"/>
              <a:t>20-Sep-22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208C-3B1F-40C1-98BE-4A5D89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10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0635-F940-43B0-92F8-04B87BF5BC8E}" type="datetimeFigureOut">
              <a:rPr lang="en-US" smtClean="0"/>
              <a:t>20-Sep-22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208C-3B1F-40C1-98BE-4A5D89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59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0635-F940-43B0-92F8-04B87BF5BC8E}" type="datetimeFigureOut">
              <a:rPr lang="en-US" smtClean="0"/>
              <a:t>20-Sep-22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208C-3B1F-40C1-98BE-4A5D89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83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0635-F940-43B0-92F8-04B87BF5BC8E}" type="datetimeFigureOut">
              <a:rPr lang="en-US" smtClean="0"/>
              <a:t>20-Sep-22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208C-3B1F-40C1-98BE-4A5D89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481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0635-F940-43B0-92F8-04B87BF5BC8E}" type="datetimeFigureOut">
              <a:rPr lang="en-US" smtClean="0"/>
              <a:t>20-Sep-22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208C-3B1F-40C1-98BE-4A5D89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782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0635-F940-43B0-92F8-04B87BF5BC8E}" type="datetimeFigureOut">
              <a:rPr lang="en-US" smtClean="0"/>
              <a:t>20-Sep-22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208C-3B1F-40C1-98BE-4A5D89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9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0635-F940-43B0-92F8-04B87BF5BC8E}" type="datetimeFigureOut">
              <a:rPr lang="en-US" smtClean="0"/>
              <a:t>20-Sep-22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208C-3B1F-40C1-98BE-4A5D89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764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0635-F940-43B0-92F8-04B87BF5BC8E}" type="datetimeFigureOut">
              <a:rPr lang="en-US" smtClean="0"/>
              <a:t>20-Sep-22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208C-3B1F-40C1-98BE-4A5D89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41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0635-F940-43B0-92F8-04B87BF5BC8E}" type="datetimeFigureOut">
              <a:rPr lang="en-US" smtClean="0"/>
              <a:t>20-Sep-22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208C-3B1F-40C1-98BE-4A5D89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28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0635-F940-43B0-92F8-04B87BF5BC8E}" type="datetimeFigureOut">
              <a:rPr lang="en-US" smtClean="0"/>
              <a:t>20-Sep-22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208C-3B1F-40C1-98BE-4A5D89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07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0635-F940-43B0-92F8-04B87BF5BC8E}" type="datetimeFigureOut">
              <a:rPr lang="en-US" smtClean="0"/>
              <a:t>20-Sep-22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208C-3B1F-40C1-98BE-4A5D89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589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0635-F940-43B0-92F8-04B87BF5BC8E}" type="datetimeFigureOut">
              <a:rPr lang="en-US" smtClean="0"/>
              <a:t>20-Sep-22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208C-3B1F-40C1-98BE-4A5D89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59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0635-F940-43B0-92F8-04B87BF5BC8E}" type="datetimeFigureOut">
              <a:rPr lang="en-US" smtClean="0"/>
              <a:t>20-Sep-22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208C-3B1F-40C1-98BE-4A5D89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36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70635-F940-43B0-92F8-04B87BF5BC8E}" type="datetimeFigureOut">
              <a:rPr lang="en-US" smtClean="0"/>
              <a:t>20-Sep-22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5208C-3B1F-40C1-98BE-4A5D89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836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F45DE-3203-47C7-8D59-6713155ED1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u="sng" dirty="0"/>
              <a:t>PROBLEM in my laptop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220FB8-8487-4022-8D25-89EC23F068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i="1" dirty="0"/>
              <a:t>Maria</a:t>
            </a:r>
            <a:r>
              <a:rPr lang="en-US" dirty="0"/>
              <a:t> </a:t>
            </a:r>
            <a:r>
              <a:rPr lang="en-US" b="1" i="1" dirty="0"/>
              <a:t>hadaddin</a:t>
            </a:r>
          </a:p>
          <a:p>
            <a:pPr algn="ctr"/>
            <a:r>
              <a:rPr lang="en-US" b="1" dirty="0"/>
              <a:t>8A</a:t>
            </a:r>
          </a:p>
        </p:txBody>
      </p:sp>
    </p:spTree>
    <p:extLst>
      <p:ext uri="{BB962C8B-B14F-4D97-AF65-F5344CB8AC3E}">
        <p14:creationId xmlns:p14="http://schemas.microsoft.com/office/powerpoint/2010/main" val="1788060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D878-6CDF-4923-BB3F-03B6AABA5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Overheating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9AD9C-3BCA-4E55-B841-695AEB30B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Symptom: Computer crashes, freezes</a:t>
            </a:r>
          </a:p>
          <a:p>
            <a:r>
              <a:rPr lang="en-US" dirty="0"/>
              <a:t>Solution: Clean out air vents, put filtered material over the inhalation vent, or update BIOS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E68A30-CB0F-444F-9FF4-6A1DD95DE5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6951" y="3754616"/>
            <a:ext cx="2780460" cy="203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8114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26</TotalTime>
  <Words>32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Tw Cen MT</vt:lpstr>
      <vt:lpstr>Circuit</vt:lpstr>
      <vt:lpstr>PROBLEM in my laptop</vt:lpstr>
      <vt:lpstr>Overheating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Various in my laptop</dc:title>
  <dc:creator>F.AlFarah</dc:creator>
  <cp:lastModifiedBy>F.AlFarah</cp:lastModifiedBy>
  <cp:revision>3</cp:revision>
  <dcterms:created xsi:type="dcterms:W3CDTF">2022-09-20T15:41:10Z</dcterms:created>
  <dcterms:modified xsi:type="dcterms:W3CDTF">2022-09-20T16:08:01Z</dcterms:modified>
</cp:coreProperties>
</file>