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D91FAF7-1217-4743-9297-F894172212C9}" type="datetimeFigureOut">
              <a:rPr lang="en-US" smtClean="0"/>
              <a:t>9/20/2022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7BEF167-2587-488D-8979-84BBE81EA52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91FAF7-1217-4743-9297-F894172212C9}" type="datetimeFigureOut">
              <a:rPr lang="en-US" smtClean="0"/>
              <a:t>9/20/2022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7BEF167-2587-488D-8979-84BBE81EA52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91FAF7-1217-4743-9297-F894172212C9}" type="datetimeFigureOut">
              <a:rPr lang="en-US" smtClean="0"/>
              <a:t>9/20/2022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7BEF167-2587-488D-8979-84BBE81EA52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D91FAF7-1217-4743-9297-F894172212C9}" type="datetimeFigureOut">
              <a:rPr lang="en-US" smtClean="0"/>
              <a:t>9/20/2022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7BEF167-2587-488D-8979-84BBE81EA521}"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D91FAF7-1217-4743-9297-F894172212C9}" type="datetimeFigureOut">
              <a:rPr lang="en-US" smtClean="0"/>
              <a:t>9/20/2022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7BEF167-2587-488D-8979-84BBE81EA521}"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D91FAF7-1217-4743-9297-F894172212C9}" type="datetimeFigureOut">
              <a:rPr lang="en-US" smtClean="0"/>
              <a:t>9/20/2022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7BEF167-2587-488D-8979-84BBE81EA521}"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D91FAF7-1217-4743-9297-F894172212C9}" type="datetimeFigureOut">
              <a:rPr lang="en-US" smtClean="0"/>
              <a:t>9/20/2022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7BEF167-2587-488D-8979-84BBE81EA52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D91FAF7-1217-4743-9297-F894172212C9}" type="datetimeFigureOut">
              <a:rPr lang="en-US" smtClean="0"/>
              <a:t>9/20/2022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7BEF167-2587-488D-8979-84BBE81EA521}"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D91FAF7-1217-4743-9297-F894172212C9}" type="datetimeFigureOut">
              <a:rPr lang="en-US" smtClean="0"/>
              <a:t>9/20/2022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7BEF167-2587-488D-8979-84BBE81EA52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D91FAF7-1217-4743-9297-F894172212C9}" type="datetimeFigureOut">
              <a:rPr lang="en-US" smtClean="0"/>
              <a:t>9/20/2022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7BEF167-2587-488D-8979-84BBE81EA52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D91FAF7-1217-4743-9297-F894172212C9}" type="datetimeFigureOut">
              <a:rPr lang="en-US" smtClean="0"/>
              <a:t>9/20/2022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7BEF167-2587-488D-8979-84BBE81EA521}"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D91FAF7-1217-4743-9297-F894172212C9}" type="datetimeFigureOut">
              <a:rPr lang="en-US" smtClean="0"/>
              <a:t>9/20/2022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7BEF167-2587-488D-8979-84BBE81EA52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829761"/>
          </a:xfrm>
        </p:spPr>
        <p:txBody>
          <a:bodyPr>
            <a:normAutofit fontScale="90000"/>
          </a:bodyPr>
          <a:lstStyle/>
          <a:p>
            <a:r>
              <a:rPr lang="en-US" sz="6600" b="1" dirty="0" smtClean="0">
                <a:effectLst>
                  <a:outerShdw blurRad="38100" dist="38100" dir="2700000" algn="tl">
                    <a:srgbClr val="000000">
                      <a:alpha val="43137"/>
                    </a:srgbClr>
                  </a:outerShdw>
                </a:effectLst>
              </a:rPr>
              <a:t>Computer problems</a:t>
            </a:r>
            <a:endParaRPr lang="en-US" sz="66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6200" y="6096000"/>
            <a:ext cx="2895600" cy="685800"/>
          </a:xfrm>
        </p:spPr>
        <p:txBody>
          <a:bodyPr/>
          <a:lstStyle/>
          <a:p>
            <a:r>
              <a:rPr lang="en-US" dirty="0" smtClean="0"/>
              <a:t>By: Tasha </a:t>
            </a:r>
            <a:r>
              <a:rPr lang="en-US" dirty="0" err="1" smtClean="0"/>
              <a:t>Masri</a:t>
            </a:r>
            <a:endParaRPr lang="en-US" dirty="0"/>
          </a:p>
        </p:txBody>
      </p:sp>
    </p:spTree>
    <p:extLst>
      <p:ext uri="{BB962C8B-B14F-4D97-AF65-F5344CB8AC3E}">
        <p14:creationId xmlns:p14="http://schemas.microsoft.com/office/powerpoint/2010/main" val="25969947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525963"/>
          </a:xfrm>
        </p:spPr>
        <p:txBody>
          <a:bodyPr>
            <a:normAutofit/>
          </a:bodyPr>
          <a:lstStyle/>
          <a:p>
            <a:pPr marL="0" indent="0" algn="just">
              <a:buNone/>
            </a:pPr>
            <a:r>
              <a:rPr lang="en-US" dirty="0" smtClean="0"/>
              <a:t>1. If your computer is slower than normal, you can often fix the problem simply by cleaning the hard disk of unwanted files. You can also install a firewall, anti-virus and anti-spyware tools, and schedule regular registry scans. External hard drives are great storage solutions for overtaxed CPU’s, and will help your computer run faster.</a:t>
            </a:r>
          </a:p>
          <a:p>
            <a:pPr algn="just"/>
            <a:endParaRPr lang="en-US" dirty="0"/>
          </a:p>
        </p:txBody>
      </p:sp>
      <p:sp>
        <p:nvSpPr>
          <p:cNvPr id="2" name="Title 1"/>
          <p:cNvSpPr>
            <a:spLocks noGrp="1"/>
          </p:cNvSpPr>
          <p:nvPr>
            <p:ph type="title"/>
          </p:nvPr>
        </p:nvSpPr>
        <p:spPr>
          <a:xfrm>
            <a:off x="533400" y="274638"/>
            <a:ext cx="8229600" cy="1143000"/>
          </a:xfrm>
        </p:spPr>
        <p:txBody>
          <a:bodyPr/>
          <a:lstStyle/>
          <a:p>
            <a:pPr algn="ctr"/>
            <a:r>
              <a:rPr lang="en-US" dirty="0" smtClean="0"/>
              <a:t>Computer is slow</a:t>
            </a:r>
            <a:endParaRPr lang="en-US" dirty="0"/>
          </a:p>
        </p:txBody>
      </p:sp>
    </p:spTree>
    <p:extLst>
      <p:ext uri="{BB962C8B-B14F-4D97-AF65-F5344CB8AC3E}">
        <p14:creationId xmlns:p14="http://schemas.microsoft.com/office/powerpoint/2010/main" val="3542096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a:bodyPr>
          <a:lstStyle/>
          <a:p>
            <a:pPr marL="0" indent="0">
              <a:buNone/>
            </a:pPr>
            <a:r>
              <a:rPr lang="en-US" b="1" dirty="0" smtClean="0"/>
              <a:t>2. Disable </a:t>
            </a:r>
            <a:r>
              <a:rPr lang="en-US" b="1" dirty="0"/>
              <a:t>background programs</a:t>
            </a:r>
            <a:endParaRPr lang="en-US" dirty="0"/>
          </a:p>
          <a:p>
            <a:pPr marL="0" indent="0">
              <a:buNone/>
            </a:pPr>
            <a:endParaRPr lang="en-US" dirty="0" smtClean="0"/>
          </a:p>
          <a:p>
            <a:pPr marL="0" indent="0" algn="just">
              <a:buNone/>
            </a:pPr>
            <a:r>
              <a:rPr lang="en-US" dirty="0" smtClean="0"/>
              <a:t>A slow computer is often caused by too many programs running simultaneously, taking up processing power and reducing the PC's performance. Some programs will continue running in the background even after you have closed them or will start automatically when you boot up your computer</a:t>
            </a:r>
            <a:endParaRPr lang="en-US" dirty="0"/>
          </a:p>
        </p:txBody>
      </p:sp>
    </p:spTree>
    <p:extLst>
      <p:ext uri="{BB962C8B-B14F-4D97-AF65-F5344CB8AC3E}">
        <p14:creationId xmlns:p14="http://schemas.microsoft.com/office/powerpoint/2010/main" val="3758489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343400"/>
            <a:ext cx="8229600" cy="1143000"/>
          </a:xfrm>
        </p:spPr>
        <p:txBody>
          <a:bodyPr>
            <a:normAutofit/>
          </a:bodyPr>
          <a:lstStyle/>
          <a:p>
            <a:r>
              <a:rPr lang="en-US" sz="4800" dirty="0" smtClean="0"/>
              <a:t>Thank you </a:t>
            </a:r>
            <a:endParaRPr lang="en-US" sz="4800" dirty="0"/>
          </a:p>
        </p:txBody>
      </p:sp>
    </p:spTree>
    <p:extLst>
      <p:ext uri="{BB962C8B-B14F-4D97-AF65-F5344CB8AC3E}">
        <p14:creationId xmlns:p14="http://schemas.microsoft.com/office/powerpoint/2010/main" val="42933820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TotalTime>
  <Words>126</Words>
  <Application>Microsoft Office PowerPoint</Application>
  <PresentationFormat>On-screen Show (4:3)</PresentationFormat>
  <Paragraphs>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Concourse</vt:lpstr>
      <vt:lpstr>Computer problems</vt:lpstr>
      <vt:lpstr>Computer is slow</vt:lpstr>
      <vt:lpstr>PowerPoint Presentation</vt:lpstr>
      <vt:lpstr>Thank you </vt:lpstr>
    </vt:vector>
  </TitlesOfParts>
  <Company>DAR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problems</dc:title>
  <dc:creator>Rania Mas'ad</dc:creator>
  <cp:lastModifiedBy>Rania Mas'ad</cp:lastModifiedBy>
  <cp:revision>3</cp:revision>
  <dcterms:created xsi:type="dcterms:W3CDTF">2022-09-20T14:55:27Z</dcterms:created>
  <dcterms:modified xsi:type="dcterms:W3CDTF">2022-09-20T15:23:49Z</dcterms:modified>
</cp:coreProperties>
</file>