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1" r:id="rId6"/>
  </p:sldIdLst>
  <p:sldSz cx="9144000" cy="5143500" type="screen16x9"/>
  <p:notesSz cx="6858000" cy="9144000"/>
  <p:embeddedFontLst>
    <p:embeddedFont>
      <p:font typeface="Assistant" pitchFamily="2" charset="-79"/>
      <p:regular r:id="rId8"/>
      <p:bold r:id="rId9"/>
    </p:embeddedFont>
    <p:embeddedFont>
      <p:font typeface="Assistant Medium" panose="020B0604020202020204" charset="-79"/>
      <p:regular r:id="rId10"/>
      <p:bold r:id="rId11"/>
    </p:embeddedFont>
    <p:embeddedFont>
      <p:font typeface="DM Sans Medium" pitchFamily="2" charset="0"/>
      <p:regular r:id="rId12"/>
      <p:bold r:id="rId13"/>
      <p:italic r:id="rId14"/>
      <p:boldItalic r:id="rId15"/>
    </p:embeddedFont>
    <p:embeddedFont>
      <p:font typeface="Kanit SemiBold" panose="020B0604020202020204" charset="-34"/>
      <p:regular r:id="rId16"/>
      <p:bold r:id="rId17"/>
      <p:italic r:id="rId18"/>
      <p:boldItalic r:id="rId19"/>
    </p:embeddedFont>
    <p:embeddedFont>
      <p:font typeface="Montserrat Medium" panose="00000600000000000000" pitchFamily="2" charset="0"/>
      <p:regular r:id="rId20"/>
      <p:bold r:id="rId21"/>
      <p:italic r:id="rId22"/>
      <p:boldItalic r:id="rId23"/>
    </p:embeddedFont>
    <p:embeddedFont>
      <p:font typeface="Turret Road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9688FCFE-D139-4435-9311-D80F9A4FD99A}">
          <p14:sldIdLst>
            <p14:sldId id="256"/>
            <p14:sldId id="258"/>
            <p14:sldId id="257"/>
            <p14:sldId id="259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5E352D-0FCB-4D1B-8F41-5A85D98B6990}">
  <a:tblStyle styleId="{075E352D-0FCB-4D1B-8F41-5A85D98B69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930" y="78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8" name="Google Shape;48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9" name="Google Shape;48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6" name="Google Shape;4886;g142b6ff09aa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7" name="Google Shape;4887;g142b6ff09aa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6" name="Google Shape;4876;gfde4e829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7" name="Google Shape;4877;gfde4e829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" name="Google Shape;4915;gfde4e829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6" name="Google Shape;4916;gfde4e8293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9" name="Google Shape;4929;gfde4e8293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0" name="Google Shape;4930;gfde4e8293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150" y="0"/>
            <a:ext cx="9154850" cy="5175257"/>
            <a:chOff x="-7150" y="0"/>
            <a:chExt cx="9154850" cy="5175257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7150" y="44782"/>
              <a:ext cx="9151200" cy="5130475"/>
              <a:chOff x="-7150" y="16400"/>
              <a:chExt cx="9151200" cy="5130475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-7150" y="164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-7150" y="727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7150" y="1291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7150" y="1855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7150" y="2419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7150" y="2982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7150" y="3546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7150" y="4110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7150" y="4674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7150" y="5238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7150" y="5801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7150" y="6365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7150" y="6929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-7150" y="7493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-7150" y="8057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-7150" y="8620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-7150" y="9184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-7150" y="9748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-7150" y="10312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-7150" y="10875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-7150" y="11439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-7150" y="12003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-7150" y="12567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-7150" y="13131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-7150" y="13694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-7150" y="14258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-7150" y="14822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-7150" y="15386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-7150" y="15950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-7150" y="16513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-7150" y="17077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-7150" y="17641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-7150" y="18205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-7150" y="18769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-7150" y="19332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-7150" y="19896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-7150" y="20460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-7150" y="21024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-7150" y="21587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-7150" y="22151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-7150" y="227155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-7150" y="232793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-7150" y="238431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-7150" y="244069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-7150" y="249706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-7150" y="255344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-7150" y="260982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-7150" y="266620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-7150" y="272258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-7150" y="277896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-7150" y="283534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-7150" y="289172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-7150" y="29481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2"/>
              <p:cNvCxnSpPr/>
              <p:nvPr/>
            </p:nvCxnSpPr>
            <p:spPr>
              <a:xfrm>
                <a:off x="-7150" y="30044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2"/>
              <p:cNvCxnSpPr/>
              <p:nvPr/>
            </p:nvCxnSpPr>
            <p:spPr>
              <a:xfrm>
                <a:off x="-7150" y="30608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2"/>
              <p:cNvCxnSpPr/>
              <p:nvPr/>
            </p:nvCxnSpPr>
            <p:spPr>
              <a:xfrm>
                <a:off x="-7150" y="31172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2"/>
              <p:cNvCxnSpPr/>
              <p:nvPr/>
            </p:nvCxnSpPr>
            <p:spPr>
              <a:xfrm>
                <a:off x="-7150" y="31736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2"/>
              <p:cNvCxnSpPr/>
              <p:nvPr/>
            </p:nvCxnSpPr>
            <p:spPr>
              <a:xfrm>
                <a:off x="-7150" y="32299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2"/>
              <p:cNvCxnSpPr/>
              <p:nvPr/>
            </p:nvCxnSpPr>
            <p:spPr>
              <a:xfrm>
                <a:off x="-7150" y="32863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2"/>
              <p:cNvCxnSpPr/>
              <p:nvPr/>
            </p:nvCxnSpPr>
            <p:spPr>
              <a:xfrm>
                <a:off x="-7150" y="33427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2"/>
              <p:cNvCxnSpPr/>
              <p:nvPr/>
            </p:nvCxnSpPr>
            <p:spPr>
              <a:xfrm>
                <a:off x="-7150" y="33991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2"/>
              <p:cNvCxnSpPr/>
              <p:nvPr/>
            </p:nvCxnSpPr>
            <p:spPr>
              <a:xfrm>
                <a:off x="-7150" y="34555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2"/>
              <p:cNvCxnSpPr/>
              <p:nvPr/>
            </p:nvCxnSpPr>
            <p:spPr>
              <a:xfrm>
                <a:off x="-7150" y="35118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2"/>
              <p:cNvCxnSpPr/>
              <p:nvPr/>
            </p:nvCxnSpPr>
            <p:spPr>
              <a:xfrm>
                <a:off x="-7150" y="35682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2"/>
              <p:cNvCxnSpPr/>
              <p:nvPr/>
            </p:nvCxnSpPr>
            <p:spPr>
              <a:xfrm>
                <a:off x="-7150" y="36246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2"/>
              <p:cNvCxnSpPr/>
              <p:nvPr/>
            </p:nvCxnSpPr>
            <p:spPr>
              <a:xfrm>
                <a:off x="-7150" y="36810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2"/>
              <p:cNvCxnSpPr/>
              <p:nvPr/>
            </p:nvCxnSpPr>
            <p:spPr>
              <a:xfrm>
                <a:off x="-7150" y="37374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2"/>
              <p:cNvCxnSpPr/>
              <p:nvPr/>
            </p:nvCxnSpPr>
            <p:spPr>
              <a:xfrm>
                <a:off x="-7150" y="37937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2"/>
              <p:cNvCxnSpPr/>
              <p:nvPr/>
            </p:nvCxnSpPr>
            <p:spPr>
              <a:xfrm>
                <a:off x="-7150" y="38501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2"/>
              <p:cNvCxnSpPr/>
              <p:nvPr/>
            </p:nvCxnSpPr>
            <p:spPr>
              <a:xfrm>
                <a:off x="-7150" y="39065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2"/>
              <p:cNvCxnSpPr/>
              <p:nvPr/>
            </p:nvCxnSpPr>
            <p:spPr>
              <a:xfrm>
                <a:off x="-7150" y="39629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2"/>
              <p:cNvCxnSpPr/>
              <p:nvPr/>
            </p:nvCxnSpPr>
            <p:spPr>
              <a:xfrm>
                <a:off x="-7150" y="40192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2"/>
              <p:cNvCxnSpPr/>
              <p:nvPr/>
            </p:nvCxnSpPr>
            <p:spPr>
              <a:xfrm>
                <a:off x="-7150" y="40756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2"/>
              <p:cNvCxnSpPr/>
              <p:nvPr/>
            </p:nvCxnSpPr>
            <p:spPr>
              <a:xfrm>
                <a:off x="-7150" y="41320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2"/>
              <p:cNvCxnSpPr/>
              <p:nvPr/>
            </p:nvCxnSpPr>
            <p:spPr>
              <a:xfrm>
                <a:off x="-7150" y="41884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2"/>
              <p:cNvCxnSpPr/>
              <p:nvPr/>
            </p:nvCxnSpPr>
            <p:spPr>
              <a:xfrm>
                <a:off x="-7150" y="42448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2"/>
              <p:cNvCxnSpPr/>
              <p:nvPr/>
            </p:nvCxnSpPr>
            <p:spPr>
              <a:xfrm>
                <a:off x="-7150" y="43011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2"/>
              <p:cNvCxnSpPr/>
              <p:nvPr/>
            </p:nvCxnSpPr>
            <p:spPr>
              <a:xfrm>
                <a:off x="-7150" y="43575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2"/>
              <p:cNvCxnSpPr/>
              <p:nvPr/>
            </p:nvCxnSpPr>
            <p:spPr>
              <a:xfrm>
                <a:off x="-7150" y="44139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2"/>
              <p:cNvCxnSpPr/>
              <p:nvPr/>
            </p:nvCxnSpPr>
            <p:spPr>
              <a:xfrm>
                <a:off x="-7150" y="44703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2"/>
              <p:cNvCxnSpPr/>
              <p:nvPr/>
            </p:nvCxnSpPr>
            <p:spPr>
              <a:xfrm>
                <a:off x="-7150" y="45267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2"/>
              <p:cNvCxnSpPr/>
              <p:nvPr/>
            </p:nvCxnSpPr>
            <p:spPr>
              <a:xfrm>
                <a:off x="-7150" y="45830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2"/>
              <p:cNvCxnSpPr/>
              <p:nvPr/>
            </p:nvCxnSpPr>
            <p:spPr>
              <a:xfrm>
                <a:off x="-7150" y="46394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2"/>
              <p:cNvCxnSpPr/>
              <p:nvPr/>
            </p:nvCxnSpPr>
            <p:spPr>
              <a:xfrm>
                <a:off x="-7150" y="46958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2"/>
              <p:cNvCxnSpPr/>
              <p:nvPr/>
            </p:nvCxnSpPr>
            <p:spPr>
              <a:xfrm>
                <a:off x="-7150" y="47522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2"/>
              <p:cNvCxnSpPr/>
              <p:nvPr/>
            </p:nvCxnSpPr>
            <p:spPr>
              <a:xfrm>
                <a:off x="-7150" y="48086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2"/>
              <p:cNvCxnSpPr/>
              <p:nvPr/>
            </p:nvCxnSpPr>
            <p:spPr>
              <a:xfrm>
                <a:off x="-7150" y="48649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2"/>
              <p:cNvCxnSpPr/>
              <p:nvPr/>
            </p:nvCxnSpPr>
            <p:spPr>
              <a:xfrm>
                <a:off x="-7150" y="49213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2"/>
              <p:cNvCxnSpPr/>
              <p:nvPr/>
            </p:nvCxnSpPr>
            <p:spPr>
              <a:xfrm>
                <a:off x="-7150" y="49777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2"/>
              <p:cNvCxnSpPr/>
              <p:nvPr/>
            </p:nvCxnSpPr>
            <p:spPr>
              <a:xfrm>
                <a:off x="-7150" y="50341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2"/>
              <p:cNvCxnSpPr/>
              <p:nvPr/>
            </p:nvCxnSpPr>
            <p:spPr>
              <a:xfrm>
                <a:off x="-7150" y="50904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2"/>
              <p:cNvCxnSpPr/>
              <p:nvPr/>
            </p:nvCxnSpPr>
            <p:spPr>
              <a:xfrm>
                <a:off x="-7150" y="51468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3" name="Google Shape;103;p2"/>
            <p:cNvGrpSpPr/>
            <p:nvPr/>
          </p:nvGrpSpPr>
          <p:grpSpPr>
            <a:xfrm>
              <a:off x="-3500" y="12813"/>
              <a:ext cx="9151200" cy="5130475"/>
              <a:chOff x="-7150" y="16400"/>
              <a:chExt cx="9151200" cy="5130475"/>
            </a:xfrm>
          </p:grpSpPr>
          <p:cxnSp>
            <p:nvCxnSpPr>
              <p:cNvPr id="104" name="Google Shape;104;p2"/>
              <p:cNvCxnSpPr/>
              <p:nvPr/>
            </p:nvCxnSpPr>
            <p:spPr>
              <a:xfrm>
                <a:off x="-7150" y="164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2"/>
              <p:cNvCxnSpPr/>
              <p:nvPr/>
            </p:nvCxnSpPr>
            <p:spPr>
              <a:xfrm>
                <a:off x="-7150" y="727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2"/>
              <p:cNvCxnSpPr/>
              <p:nvPr/>
            </p:nvCxnSpPr>
            <p:spPr>
              <a:xfrm>
                <a:off x="-7150" y="1291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2"/>
              <p:cNvCxnSpPr/>
              <p:nvPr/>
            </p:nvCxnSpPr>
            <p:spPr>
              <a:xfrm>
                <a:off x="-7150" y="1855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2"/>
              <p:cNvCxnSpPr/>
              <p:nvPr/>
            </p:nvCxnSpPr>
            <p:spPr>
              <a:xfrm>
                <a:off x="-7150" y="2419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2"/>
              <p:cNvCxnSpPr/>
              <p:nvPr/>
            </p:nvCxnSpPr>
            <p:spPr>
              <a:xfrm>
                <a:off x="-7150" y="2982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2"/>
              <p:cNvCxnSpPr/>
              <p:nvPr/>
            </p:nvCxnSpPr>
            <p:spPr>
              <a:xfrm>
                <a:off x="-7150" y="3546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2"/>
              <p:cNvCxnSpPr/>
              <p:nvPr/>
            </p:nvCxnSpPr>
            <p:spPr>
              <a:xfrm>
                <a:off x="-7150" y="4110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2"/>
              <p:cNvCxnSpPr/>
              <p:nvPr/>
            </p:nvCxnSpPr>
            <p:spPr>
              <a:xfrm>
                <a:off x="-7150" y="4674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2"/>
              <p:cNvCxnSpPr/>
              <p:nvPr/>
            </p:nvCxnSpPr>
            <p:spPr>
              <a:xfrm>
                <a:off x="-7150" y="5238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2"/>
              <p:cNvCxnSpPr/>
              <p:nvPr/>
            </p:nvCxnSpPr>
            <p:spPr>
              <a:xfrm>
                <a:off x="-7150" y="5801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2"/>
              <p:cNvCxnSpPr/>
              <p:nvPr/>
            </p:nvCxnSpPr>
            <p:spPr>
              <a:xfrm>
                <a:off x="-7150" y="6365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2"/>
              <p:cNvCxnSpPr/>
              <p:nvPr/>
            </p:nvCxnSpPr>
            <p:spPr>
              <a:xfrm>
                <a:off x="-7150" y="6929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2"/>
              <p:cNvCxnSpPr/>
              <p:nvPr/>
            </p:nvCxnSpPr>
            <p:spPr>
              <a:xfrm>
                <a:off x="-7150" y="7493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2"/>
              <p:cNvCxnSpPr/>
              <p:nvPr/>
            </p:nvCxnSpPr>
            <p:spPr>
              <a:xfrm>
                <a:off x="-7150" y="8057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2"/>
              <p:cNvCxnSpPr/>
              <p:nvPr/>
            </p:nvCxnSpPr>
            <p:spPr>
              <a:xfrm>
                <a:off x="-7150" y="8620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2"/>
              <p:cNvCxnSpPr/>
              <p:nvPr/>
            </p:nvCxnSpPr>
            <p:spPr>
              <a:xfrm>
                <a:off x="-7150" y="9184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2"/>
              <p:cNvCxnSpPr/>
              <p:nvPr/>
            </p:nvCxnSpPr>
            <p:spPr>
              <a:xfrm>
                <a:off x="-7150" y="9748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2"/>
              <p:cNvCxnSpPr/>
              <p:nvPr/>
            </p:nvCxnSpPr>
            <p:spPr>
              <a:xfrm>
                <a:off x="-7150" y="10312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2"/>
              <p:cNvCxnSpPr/>
              <p:nvPr/>
            </p:nvCxnSpPr>
            <p:spPr>
              <a:xfrm>
                <a:off x="-7150" y="10875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2"/>
              <p:cNvCxnSpPr/>
              <p:nvPr/>
            </p:nvCxnSpPr>
            <p:spPr>
              <a:xfrm>
                <a:off x="-7150" y="11439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2"/>
              <p:cNvCxnSpPr/>
              <p:nvPr/>
            </p:nvCxnSpPr>
            <p:spPr>
              <a:xfrm>
                <a:off x="-7150" y="12003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2"/>
              <p:cNvCxnSpPr/>
              <p:nvPr/>
            </p:nvCxnSpPr>
            <p:spPr>
              <a:xfrm>
                <a:off x="-7150" y="12567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2"/>
              <p:cNvCxnSpPr/>
              <p:nvPr/>
            </p:nvCxnSpPr>
            <p:spPr>
              <a:xfrm>
                <a:off x="-7150" y="13131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2"/>
              <p:cNvCxnSpPr/>
              <p:nvPr/>
            </p:nvCxnSpPr>
            <p:spPr>
              <a:xfrm>
                <a:off x="-7150" y="13694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2"/>
              <p:cNvCxnSpPr/>
              <p:nvPr/>
            </p:nvCxnSpPr>
            <p:spPr>
              <a:xfrm>
                <a:off x="-7150" y="14258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" name="Google Shape;130;p2"/>
              <p:cNvCxnSpPr/>
              <p:nvPr/>
            </p:nvCxnSpPr>
            <p:spPr>
              <a:xfrm>
                <a:off x="-7150" y="14822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" name="Google Shape;131;p2"/>
              <p:cNvCxnSpPr/>
              <p:nvPr/>
            </p:nvCxnSpPr>
            <p:spPr>
              <a:xfrm>
                <a:off x="-7150" y="15386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2"/>
              <p:cNvCxnSpPr/>
              <p:nvPr/>
            </p:nvCxnSpPr>
            <p:spPr>
              <a:xfrm>
                <a:off x="-7150" y="15950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2"/>
              <p:cNvCxnSpPr/>
              <p:nvPr/>
            </p:nvCxnSpPr>
            <p:spPr>
              <a:xfrm>
                <a:off x="-7150" y="16513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2"/>
              <p:cNvCxnSpPr/>
              <p:nvPr/>
            </p:nvCxnSpPr>
            <p:spPr>
              <a:xfrm>
                <a:off x="-7150" y="17077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2"/>
              <p:cNvCxnSpPr/>
              <p:nvPr/>
            </p:nvCxnSpPr>
            <p:spPr>
              <a:xfrm>
                <a:off x="-7150" y="17641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2"/>
              <p:cNvCxnSpPr/>
              <p:nvPr/>
            </p:nvCxnSpPr>
            <p:spPr>
              <a:xfrm>
                <a:off x="-7150" y="18205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2"/>
              <p:cNvCxnSpPr/>
              <p:nvPr/>
            </p:nvCxnSpPr>
            <p:spPr>
              <a:xfrm>
                <a:off x="-7150" y="18769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" name="Google Shape;138;p2"/>
              <p:cNvCxnSpPr/>
              <p:nvPr/>
            </p:nvCxnSpPr>
            <p:spPr>
              <a:xfrm>
                <a:off x="-7150" y="19332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" name="Google Shape;139;p2"/>
              <p:cNvCxnSpPr/>
              <p:nvPr/>
            </p:nvCxnSpPr>
            <p:spPr>
              <a:xfrm>
                <a:off x="-7150" y="19896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2"/>
              <p:cNvCxnSpPr/>
              <p:nvPr/>
            </p:nvCxnSpPr>
            <p:spPr>
              <a:xfrm>
                <a:off x="-7150" y="20460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141;p2"/>
              <p:cNvCxnSpPr/>
              <p:nvPr/>
            </p:nvCxnSpPr>
            <p:spPr>
              <a:xfrm>
                <a:off x="-7150" y="21024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142;p2"/>
              <p:cNvCxnSpPr/>
              <p:nvPr/>
            </p:nvCxnSpPr>
            <p:spPr>
              <a:xfrm>
                <a:off x="-7150" y="21587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143;p2"/>
              <p:cNvCxnSpPr/>
              <p:nvPr/>
            </p:nvCxnSpPr>
            <p:spPr>
              <a:xfrm>
                <a:off x="-7150" y="22151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" name="Google Shape;144;p2"/>
              <p:cNvCxnSpPr/>
              <p:nvPr/>
            </p:nvCxnSpPr>
            <p:spPr>
              <a:xfrm>
                <a:off x="-7150" y="227155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" name="Google Shape;145;p2"/>
              <p:cNvCxnSpPr/>
              <p:nvPr/>
            </p:nvCxnSpPr>
            <p:spPr>
              <a:xfrm>
                <a:off x="-7150" y="232793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" name="Google Shape;146;p2"/>
              <p:cNvCxnSpPr/>
              <p:nvPr/>
            </p:nvCxnSpPr>
            <p:spPr>
              <a:xfrm>
                <a:off x="-7150" y="238431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2"/>
              <p:cNvCxnSpPr/>
              <p:nvPr/>
            </p:nvCxnSpPr>
            <p:spPr>
              <a:xfrm>
                <a:off x="-7150" y="244069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" name="Google Shape;148;p2"/>
              <p:cNvCxnSpPr/>
              <p:nvPr/>
            </p:nvCxnSpPr>
            <p:spPr>
              <a:xfrm>
                <a:off x="-7150" y="249706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149;p2"/>
              <p:cNvCxnSpPr/>
              <p:nvPr/>
            </p:nvCxnSpPr>
            <p:spPr>
              <a:xfrm>
                <a:off x="-7150" y="255344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150;p2"/>
              <p:cNvCxnSpPr/>
              <p:nvPr/>
            </p:nvCxnSpPr>
            <p:spPr>
              <a:xfrm>
                <a:off x="-7150" y="260982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2"/>
              <p:cNvCxnSpPr/>
              <p:nvPr/>
            </p:nvCxnSpPr>
            <p:spPr>
              <a:xfrm>
                <a:off x="-7150" y="266620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2"/>
              <p:cNvCxnSpPr/>
              <p:nvPr/>
            </p:nvCxnSpPr>
            <p:spPr>
              <a:xfrm>
                <a:off x="-7150" y="272258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2"/>
              <p:cNvCxnSpPr/>
              <p:nvPr/>
            </p:nvCxnSpPr>
            <p:spPr>
              <a:xfrm>
                <a:off x="-7150" y="277896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2"/>
              <p:cNvCxnSpPr/>
              <p:nvPr/>
            </p:nvCxnSpPr>
            <p:spPr>
              <a:xfrm>
                <a:off x="-7150" y="283534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2"/>
              <p:cNvCxnSpPr/>
              <p:nvPr/>
            </p:nvCxnSpPr>
            <p:spPr>
              <a:xfrm>
                <a:off x="-7150" y="289172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2"/>
              <p:cNvCxnSpPr/>
              <p:nvPr/>
            </p:nvCxnSpPr>
            <p:spPr>
              <a:xfrm>
                <a:off x="-7150" y="29481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2"/>
              <p:cNvCxnSpPr/>
              <p:nvPr/>
            </p:nvCxnSpPr>
            <p:spPr>
              <a:xfrm>
                <a:off x="-7150" y="30044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2"/>
              <p:cNvCxnSpPr/>
              <p:nvPr/>
            </p:nvCxnSpPr>
            <p:spPr>
              <a:xfrm>
                <a:off x="-7150" y="30608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2"/>
              <p:cNvCxnSpPr/>
              <p:nvPr/>
            </p:nvCxnSpPr>
            <p:spPr>
              <a:xfrm>
                <a:off x="-7150" y="31172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2"/>
              <p:cNvCxnSpPr/>
              <p:nvPr/>
            </p:nvCxnSpPr>
            <p:spPr>
              <a:xfrm>
                <a:off x="-7150" y="31736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2"/>
              <p:cNvCxnSpPr/>
              <p:nvPr/>
            </p:nvCxnSpPr>
            <p:spPr>
              <a:xfrm>
                <a:off x="-7150" y="32299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2"/>
              <p:cNvCxnSpPr/>
              <p:nvPr/>
            </p:nvCxnSpPr>
            <p:spPr>
              <a:xfrm>
                <a:off x="-7150" y="32863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2"/>
              <p:cNvCxnSpPr/>
              <p:nvPr/>
            </p:nvCxnSpPr>
            <p:spPr>
              <a:xfrm>
                <a:off x="-7150" y="33427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2"/>
              <p:cNvCxnSpPr/>
              <p:nvPr/>
            </p:nvCxnSpPr>
            <p:spPr>
              <a:xfrm>
                <a:off x="-7150" y="33991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2"/>
              <p:cNvCxnSpPr/>
              <p:nvPr/>
            </p:nvCxnSpPr>
            <p:spPr>
              <a:xfrm>
                <a:off x="-7150" y="34555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2"/>
              <p:cNvCxnSpPr/>
              <p:nvPr/>
            </p:nvCxnSpPr>
            <p:spPr>
              <a:xfrm>
                <a:off x="-7150" y="35118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2"/>
              <p:cNvCxnSpPr/>
              <p:nvPr/>
            </p:nvCxnSpPr>
            <p:spPr>
              <a:xfrm>
                <a:off x="-7150" y="35682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2"/>
              <p:cNvCxnSpPr/>
              <p:nvPr/>
            </p:nvCxnSpPr>
            <p:spPr>
              <a:xfrm>
                <a:off x="-7150" y="36246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2"/>
              <p:cNvCxnSpPr/>
              <p:nvPr/>
            </p:nvCxnSpPr>
            <p:spPr>
              <a:xfrm>
                <a:off x="-7150" y="36810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2"/>
              <p:cNvCxnSpPr/>
              <p:nvPr/>
            </p:nvCxnSpPr>
            <p:spPr>
              <a:xfrm>
                <a:off x="-7150" y="37374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2"/>
              <p:cNvCxnSpPr/>
              <p:nvPr/>
            </p:nvCxnSpPr>
            <p:spPr>
              <a:xfrm>
                <a:off x="-7150" y="37937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2"/>
              <p:cNvCxnSpPr/>
              <p:nvPr/>
            </p:nvCxnSpPr>
            <p:spPr>
              <a:xfrm>
                <a:off x="-7150" y="38501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2"/>
              <p:cNvCxnSpPr/>
              <p:nvPr/>
            </p:nvCxnSpPr>
            <p:spPr>
              <a:xfrm>
                <a:off x="-7150" y="39065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2"/>
              <p:cNvCxnSpPr/>
              <p:nvPr/>
            </p:nvCxnSpPr>
            <p:spPr>
              <a:xfrm>
                <a:off x="-7150" y="39629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2"/>
              <p:cNvCxnSpPr/>
              <p:nvPr/>
            </p:nvCxnSpPr>
            <p:spPr>
              <a:xfrm>
                <a:off x="-7150" y="40192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2"/>
              <p:cNvCxnSpPr/>
              <p:nvPr/>
            </p:nvCxnSpPr>
            <p:spPr>
              <a:xfrm>
                <a:off x="-7150" y="40756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2"/>
              <p:cNvCxnSpPr/>
              <p:nvPr/>
            </p:nvCxnSpPr>
            <p:spPr>
              <a:xfrm>
                <a:off x="-7150" y="41320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2"/>
              <p:cNvCxnSpPr/>
              <p:nvPr/>
            </p:nvCxnSpPr>
            <p:spPr>
              <a:xfrm>
                <a:off x="-7150" y="41884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2"/>
              <p:cNvCxnSpPr/>
              <p:nvPr/>
            </p:nvCxnSpPr>
            <p:spPr>
              <a:xfrm>
                <a:off x="-7150" y="42448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2"/>
              <p:cNvCxnSpPr/>
              <p:nvPr/>
            </p:nvCxnSpPr>
            <p:spPr>
              <a:xfrm>
                <a:off x="-7150" y="43011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2"/>
              <p:cNvCxnSpPr/>
              <p:nvPr/>
            </p:nvCxnSpPr>
            <p:spPr>
              <a:xfrm>
                <a:off x="-7150" y="43575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2"/>
              <p:cNvCxnSpPr/>
              <p:nvPr/>
            </p:nvCxnSpPr>
            <p:spPr>
              <a:xfrm>
                <a:off x="-7150" y="44139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2"/>
              <p:cNvCxnSpPr/>
              <p:nvPr/>
            </p:nvCxnSpPr>
            <p:spPr>
              <a:xfrm>
                <a:off x="-7150" y="44703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2"/>
              <p:cNvCxnSpPr/>
              <p:nvPr/>
            </p:nvCxnSpPr>
            <p:spPr>
              <a:xfrm>
                <a:off x="-7150" y="45267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2"/>
              <p:cNvCxnSpPr/>
              <p:nvPr/>
            </p:nvCxnSpPr>
            <p:spPr>
              <a:xfrm>
                <a:off x="-7150" y="45830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2"/>
              <p:cNvCxnSpPr/>
              <p:nvPr/>
            </p:nvCxnSpPr>
            <p:spPr>
              <a:xfrm>
                <a:off x="-7150" y="46394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2"/>
              <p:cNvCxnSpPr/>
              <p:nvPr/>
            </p:nvCxnSpPr>
            <p:spPr>
              <a:xfrm>
                <a:off x="-7150" y="46958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2"/>
              <p:cNvCxnSpPr/>
              <p:nvPr/>
            </p:nvCxnSpPr>
            <p:spPr>
              <a:xfrm>
                <a:off x="-7150" y="47522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2"/>
              <p:cNvCxnSpPr/>
              <p:nvPr/>
            </p:nvCxnSpPr>
            <p:spPr>
              <a:xfrm>
                <a:off x="-7150" y="48086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2"/>
              <p:cNvCxnSpPr/>
              <p:nvPr/>
            </p:nvCxnSpPr>
            <p:spPr>
              <a:xfrm>
                <a:off x="-7150" y="48649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2"/>
              <p:cNvCxnSpPr/>
              <p:nvPr/>
            </p:nvCxnSpPr>
            <p:spPr>
              <a:xfrm>
                <a:off x="-7150" y="49213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2"/>
              <p:cNvCxnSpPr/>
              <p:nvPr/>
            </p:nvCxnSpPr>
            <p:spPr>
              <a:xfrm>
                <a:off x="-7150" y="49777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2"/>
              <p:cNvCxnSpPr/>
              <p:nvPr/>
            </p:nvCxnSpPr>
            <p:spPr>
              <a:xfrm>
                <a:off x="-7150" y="50341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2"/>
              <p:cNvCxnSpPr/>
              <p:nvPr/>
            </p:nvCxnSpPr>
            <p:spPr>
              <a:xfrm>
                <a:off x="-7150" y="50904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2"/>
              <p:cNvCxnSpPr/>
              <p:nvPr/>
            </p:nvCxnSpPr>
            <p:spPr>
              <a:xfrm>
                <a:off x="-7150" y="51468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96" name="Google Shape;196;p2"/>
            <p:cNvSpPr/>
            <p:nvPr/>
          </p:nvSpPr>
          <p:spPr>
            <a:xfrm>
              <a:off x="0" y="0"/>
              <a:ext cx="163200" cy="515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8980800" y="0"/>
              <a:ext cx="163200" cy="515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 rot="5400000">
              <a:off x="4490500" y="515125"/>
              <a:ext cx="163200" cy="9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 rot="5400000">
              <a:off x="4490500" y="-4490400"/>
              <a:ext cx="163200" cy="9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2"/>
          <p:cNvSpPr/>
          <p:nvPr/>
        </p:nvSpPr>
        <p:spPr>
          <a:xfrm>
            <a:off x="676097" y="532076"/>
            <a:ext cx="7791806" cy="6152007"/>
          </a:xfrm>
          <a:custGeom>
            <a:avLst/>
            <a:gdLst/>
            <a:ahLst/>
            <a:cxnLst/>
            <a:rect l="l" t="t" r="r" b="b"/>
            <a:pathLst>
              <a:path w="76103" h="60087" extrusionOk="0">
                <a:moveTo>
                  <a:pt x="38068" y="1"/>
                </a:moveTo>
                <a:cubicBezTo>
                  <a:pt x="15723" y="1"/>
                  <a:pt x="1827" y="1338"/>
                  <a:pt x="1827" y="1338"/>
                </a:cubicBezTo>
                <a:cubicBezTo>
                  <a:pt x="816" y="1338"/>
                  <a:pt x="1" y="2153"/>
                  <a:pt x="1" y="3165"/>
                </a:cubicBezTo>
                <a:lnTo>
                  <a:pt x="1" y="58260"/>
                </a:lnTo>
                <a:cubicBezTo>
                  <a:pt x="1" y="59271"/>
                  <a:pt x="816" y="60086"/>
                  <a:pt x="1827" y="60086"/>
                </a:cubicBezTo>
                <a:lnTo>
                  <a:pt x="74276" y="60086"/>
                </a:lnTo>
                <a:cubicBezTo>
                  <a:pt x="75287" y="60086"/>
                  <a:pt x="76103" y="59271"/>
                  <a:pt x="76103" y="58260"/>
                </a:cubicBezTo>
                <a:lnTo>
                  <a:pt x="76103" y="3165"/>
                </a:lnTo>
                <a:cubicBezTo>
                  <a:pt x="76103" y="2153"/>
                  <a:pt x="75287" y="1338"/>
                  <a:pt x="74309" y="1338"/>
                </a:cubicBezTo>
                <a:cubicBezTo>
                  <a:pt x="74309" y="1338"/>
                  <a:pt x="60380" y="1"/>
                  <a:pt x="3806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012" scaled="0"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33350" dir="27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7245863" y="597409"/>
            <a:ext cx="58800" cy="451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 rot="-5400000">
            <a:off x="5694338" y="919663"/>
            <a:ext cx="422700" cy="423000"/>
          </a:xfrm>
          <a:prstGeom prst="ellipse">
            <a:avLst/>
          </a:prstGeom>
          <a:gradFill>
            <a:gsLst>
              <a:gs pos="0">
                <a:schemeClr val="accent4"/>
              </a:gs>
              <a:gs pos="15000">
                <a:schemeClr val="accent4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1839338" y="597409"/>
            <a:ext cx="58800" cy="451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 rot="-5400000">
            <a:off x="6041850" y="919663"/>
            <a:ext cx="422700" cy="423000"/>
          </a:xfrm>
          <a:prstGeom prst="ellipse">
            <a:avLst/>
          </a:prstGeom>
          <a:gradFill>
            <a:gsLst>
              <a:gs pos="0">
                <a:schemeClr val="accent4"/>
              </a:gs>
              <a:gs pos="15000">
                <a:schemeClr val="accent4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 rot="-5400000">
            <a:off x="6389363" y="919663"/>
            <a:ext cx="422700" cy="423000"/>
          </a:xfrm>
          <a:prstGeom prst="ellipse">
            <a:avLst/>
          </a:prstGeom>
          <a:gradFill>
            <a:gsLst>
              <a:gs pos="0">
                <a:schemeClr val="accent4"/>
              </a:gs>
              <a:gs pos="15000">
                <a:schemeClr val="accent4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689117" y="1488314"/>
            <a:ext cx="434317" cy="233847"/>
          </a:xfrm>
          <a:custGeom>
            <a:avLst/>
            <a:gdLst/>
            <a:ahLst/>
            <a:cxnLst/>
            <a:rect l="l" t="t" r="r" b="b"/>
            <a:pathLst>
              <a:path w="4242" h="2284" extrusionOk="0">
                <a:moveTo>
                  <a:pt x="1" y="0"/>
                </a:moveTo>
                <a:lnTo>
                  <a:pt x="1" y="2284"/>
                </a:lnTo>
                <a:lnTo>
                  <a:pt x="2806" y="2284"/>
                </a:lnTo>
                <a:cubicBezTo>
                  <a:pt x="4241" y="2218"/>
                  <a:pt x="4241" y="98"/>
                  <a:pt x="280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689117" y="1872365"/>
            <a:ext cx="434317" cy="233847"/>
          </a:xfrm>
          <a:custGeom>
            <a:avLst/>
            <a:gdLst/>
            <a:ahLst/>
            <a:cxnLst/>
            <a:rect l="l" t="t" r="r" b="b"/>
            <a:pathLst>
              <a:path w="4242" h="2284" extrusionOk="0">
                <a:moveTo>
                  <a:pt x="1" y="1"/>
                </a:moveTo>
                <a:lnTo>
                  <a:pt x="1" y="2284"/>
                </a:lnTo>
                <a:lnTo>
                  <a:pt x="2806" y="2284"/>
                </a:lnTo>
                <a:cubicBezTo>
                  <a:pt x="4241" y="2186"/>
                  <a:pt x="4241" y="66"/>
                  <a:pt x="2806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689117" y="2256417"/>
            <a:ext cx="440972" cy="233950"/>
          </a:xfrm>
          <a:custGeom>
            <a:avLst/>
            <a:gdLst/>
            <a:ahLst/>
            <a:cxnLst/>
            <a:rect l="l" t="t" r="r" b="b"/>
            <a:pathLst>
              <a:path w="4307" h="2285" extrusionOk="0">
                <a:moveTo>
                  <a:pt x="1" y="1"/>
                </a:moveTo>
                <a:lnTo>
                  <a:pt x="1" y="2284"/>
                </a:lnTo>
                <a:lnTo>
                  <a:pt x="2806" y="2284"/>
                </a:lnTo>
                <a:cubicBezTo>
                  <a:pt x="4307" y="2284"/>
                  <a:pt x="4307" y="1"/>
                  <a:pt x="2806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689117" y="2637192"/>
            <a:ext cx="404216" cy="237226"/>
          </a:xfrm>
          <a:custGeom>
            <a:avLst/>
            <a:gdLst/>
            <a:ahLst/>
            <a:cxnLst/>
            <a:rect l="l" t="t" r="r" b="b"/>
            <a:pathLst>
              <a:path w="3948" h="2317" extrusionOk="0">
                <a:moveTo>
                  <a:pt x="1" y="1"/>
                </a:moveTo>
                <a:lnTo>
                  <a:pt x="1" y="2317"/>
                </a:lnTo>
                <a:lnTo>
                  <a:pt x="2806" y="2317"/>
                </a:lnTo>
                <a:cubicBezTo>
                  <a:pt x="3426" y="2317"/>
                  <a:pt x="3948" y="1795"/>
                  <a:pt x="3948" y="1175"/>
                </a:cubicBezTo>
                <a:cubicBezTo>
                  <a:pt x="3948" y="522"/>
                  <a:pt x="3426" y="1"/>
                  <a:pt x="2806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689117" y="3021243"/>
            <a:ext cx="404216" cy="234052"/>
          </a:xfrm>
          <a:custGeom>
            <a:avLst/>
            <a:gdLst/>
            <a:ahLst/>
            <a:cxnLst/>
            <a:rect l="l" t="t" r="r" b="b"/>
            <a:pathLst>
              <a:path w="3948" h="2286" extrusionOk="0">
                <a:moveTo>
                  <a:pt x="1" y="1"/>
                </a:moveTo>
                <a:lnTo>
                  <a:pt x="1" y="2284"/>
                </a:lnTo>
                <a:lnTo>
                  <a:pt x="2806" y="2284"/>
                </a:lnTo>
                <a:cubicBezTo>
                  <a:pt x="2824" y="2285"/>
                  <a:pt x="2843" y="2286"/>
                  <a:pt x="2861" y="2286"/>
                </a:cubicBezTo>
                <a:cubicBezTo>
                  <a:pt x="3456" y="2286"/>
                  <a:pt x="3948" y="1776"/>
                  <a:pt x="3948" y="1143"/>
                </a:cubicBezTo>
                <a:cubicBezTo>
                  <a:pt x="3948" y="523"/>
                  <a:pt x="3426" y="1"/>
                  <a:pt x="2806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8050667" y="1488314"/>
            <a:ext cx="404216" cy="233847"/>
          </a:xfrm>
          <a:custGeom>
            <a:avLst/>
            <a:gdLst/>
            <a:ahLst/>
            <a:cxnLst/>
            <a:rect l="l" t="t" r="r" b="b"/>
            <a:pathLst>
              <a:path w="3948" h="2284" extrusionOk="0">
                <a:moveTo>
                  <a:pt x="1175" y="0"/>
                </a:moveTo>
                <a:cubicBezTo>
                  <a:pt x="523" y="0"/>
                  <a:pt x="1" y="522"/>
                  <a:pt x="1" y="1142"/>
                </a:cubicBezTo>
                <a:cubicBezTo>
                  <a:pt x="1" y="1794"/>
                  <a:pt x="523" y="2284"/>
                  <a:pt x="1142" y="2284"/>
                </a:cubicBezTo>
                <a:lnTo>
                  <a:pt x="3948" y="2284"/>
                </a:lnTo>
                <a:lnTo>
                  <a:pt x="3948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8020668" y="1872365"/>
            <a:ext cx="434215" cy="233847"/>
          </a:xfrm>
          <a:custGeom>
            <a:avLst/>
            <a:gdLst/>
            <a:ahLst/>
            <a:cxnLst/>
            <a:rect l="l" t="t" r="r" b="b"/>
            <a:pathLst>
              <a:path w="4241" h="2284" extrusionOk="0">
                <a:moveTo>
                  <a:pt x="1468" y="1"/>
                </a:moveTo>
                <a:cubicBezTo>
                  <a:pt x="0" y="66"/>
                  <a:pt x="0" y="2186"/>
                  <a:pt x="1468" y="2284"/>
                </a:cubicBezTo>
                <a:lnTo>
                  <a:pt x="4241" y="2284"/>
                </a:lnTo>
                <a:lnTo>
                  <a:pt x="4241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8013911" y="2256417"/>
            <a:ext cx="440972" cy="233950"/>
          </a:xfrm>
          <a:custGeom>
            <a:avLst/>
            <a:gdLst/>
            <a:ahLst/>
            <a:cxnLst/>
            <a:rect l="l" t="t" r="r" b="b"/>
            <a:pathLst>
              <a:path w="4307" h="2285" extrusionOk="0">
                <a:moveTo>
                  <a:pt x="1534" y="1"/>
                </a:moveTo>
                <a:cubicBezTo>
                  <a:pt x="1" y="1"/>
                  <a:pt x="1" y="2284"/>
                  <a:pt x="1534" y="2284"/>
                </a:cubicBezTo>
                <a:lnTo>
                  <a:pt x="4307" y="2284"/>
                </a:lnTo>
                <a:lnTo>
                  <a:pt x="4307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8013911" y="2637192"/>
            <a:ext cx="440972" cy="237226"/>
          </a:xfrm>
          <a:custGeom>
            <a:avLst/>
            <a:gdLst/>
            <a:ahLst/>
            <a:cxnLst/>
            <a:rect l="l" t="t" r="r" b="b"/>
            <a:pathLst>
              <a:path w="4307" h="2317" extrusionOk="0">
                <a:moveTo>
                  <a:pt x="1534" y="1"/>
                </a:moveTo>
                <a:cubicBezTo>
                  <a:pt x="1" y="1"/>
                  <a:pt x="1" y="2317"/>
                  <a:pt x="1534" y="2317"/>
                </a:cubicBezTo>
                <a:lnTo>
                  <a:pt x="4307" y="2317"/>
                </a:lnTo>
                <a:lnTo>
                  <a:pt x="4307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8020668" y="3021243"/>
            <a:ext cx="434215" cy="237226"/>
          </a:xfrm>
          <a:custGeom>
            <a:avLst/>
            <a:gdLst/>
            <a:ahLst/>
            <a:cxnLst/>
            <a:rect l="l" t="t" r="r" b="b"/>
            <a:pathLst>
              <a:path w="4241" h="2317" extrusionOk="0">
                <a:moveTo>
                  <a:pt x="1468" y="1"/>
                </a:moveTo>
                <a:cubicBezTo>
                  <a:pt x="0" y="99"/>
                  <a:pt x="0" y="2219"/>
                  <a:pt x="1468" y="2317"/>
                </a:cubicBezTo>
                <a:lnTo>
                  <a:pt x="4241" y="2317"/>
                </a:lnTo>
                <a:lnTo>
                  <a:pt x="4241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 txBox="1">
            <a:spLocks noGrp="1"/>
          </p:cNvSpPr>
          <p:nvPr>
            <p:ph type="ctrTitle"/>
          </p:nvPr>
        </p:nvSpPr>
        <p:spPr>
          <a:xfrm>
            <a:off x="1773150" y="1185750"/>
            <a:ext cx="5597700" cy="26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7" name="Google Shape;217;p2"/>
          <p:cNvSpPr txBox="1">
            <a:spLocks noGrp="1"/>
          </p:cNvSpPr>
          <p:nvPr>
            <p:ph type="subTitle" idx="1"/>
          </p:nvPr>
        </p:nvSpPr>
        <p:spPr>
          <a:xfrm>
            <a:off x="2134325" y="3787575"/>
            <a:ext cx="4875300" cy="33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218" name="Google Shape;218;p2"/>
          <p:cNvCxnSpPr/>
          <p:nvPr/>
        </p:nvCxnSpPr>
        <p:spPr>
          <a:xfrm>
            <a:off x="1869250" y="4750750"/>
            <a:ext cx="54354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19;p6"/>
          <p:cNvGrpSpPr/>
          <p:nvPr/>
        </p:nvGrpSpPr>
        <p:grpSpPr>
          <a:xfrm>
            <a:off x="-7150" y="0"/>
            <a:ext cx="9154850" cy="5175257"/>
            <a:chOff x="-7150" y="0"/>
            <a:chExt cx="9154850" cy="5175257"/>
          </a:xfrm>
        </p:grpSpPr>
        <p:grpSp>
          <p:nvGrpSpPr>
            <p:cNvPr id="820" name="Google Shape;820;p6"/>
            <p:cNvGrpSpPr/>
            <p:nvPr/>
          </p:nvGrpSpPr>
          <p:grpSpPr>
            <a:xfrm>
              <a:off x="-7150" y="44782"/>
              <a:ext cx="9151200" cy="5130475"/>
              <a:chOff x="-7150" y="16400"/>
              <a:chExt cx="9151200" cy="5130475"/>
            </a:xfrm>
          </p:grpSpPr>
          <p:cxnSp>
            <p:nvCxnSpPr>
              <p:cNvPr id="821" name="Google Shape;821;p6"/>
              <p:cNvCxnSpPr/>
              <p:nvPr/>
            </p:nvCxnSpPr>
            <p:spPr>
              <a:xfrm>
                <a:off x="-7150" y="164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2" name="Google Shape;822;p6"/>
              <p:cNvCxnSpPr/>
              <p:nvPr/>
            </p:nvCxnSpPr>
            <p:spPr>
              <a:xfrm>
                <a:off x="-7150" y="727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3" name="Google Shape;823;p6"/>
              <p:cNvCxnSpPr/>
              <p:nvPr/>
            </p:nvCxnSpPr>
            <p:spPr>
              <a:xfrm>
                <a:off x="-7150" y="1291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4" name="Google Shape;824;p6"/>
              <p:cNvCxnSpPr/>
              <p:nvPr/>
            </p:nvCxnSpPr>
            <p:spPr>
              <a:xfrm>
                <a:off x="-7150" y="1855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5" name="Google Shape;825;p6"/>
              <p:cNvCxnSpPr/>
              <p:nvPr/>
            </p:nvCxnSpPr>
            <p:spPr>
              <a:xfrm>
                <a:off x="-7150" y="2419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6" name="Google Shape;826;p6"/>
              <p:cNvCxnSpPr/>
              <p:nvPr/>
            </p:nvCxnSpPr>
            <p:spPr>
              <a:xfrm>
                <a:off x="-7150" y="2982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7" name="Google Shape;827;p6"/>
              <p:cNvCxnSpPr/>
              <p:nvPr/>
            </p:nvCxnSpPr>
            <p:spPr>
              <a:xfrm>
                <a:off x="-7150" y="3546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6"/>
              <p:cNvCxnSpPr/>
              <p:nvPr/>
            </p:nvCxnSpPr>
            <p:spPr>
              <a:xfrm>
                <a:off x="-7150" y="4110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6"/>
              <p:cNvCxnSpPr/>
              <p:nvPr/>
            </p:nvCxnSpPr>
            <p:spPr>
              <a:xfrm>
                <a:off x="-7150" y="4674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6"/>
              <p:cNvCxnSpPr/>
              <p:nvPr/>
            </p:nvCxnSpPr>
            <p:spPr>
              <a:xfrm>
                <a:off x="-7150" y="5238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6"/>
              <p:cNvCxnSpPr/>
              <p:nvPr/>
            </p:nvCxnSpPr>
            <p:spPr>
              <a:xfrm>
                <a:off x="-7150" y="5801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2" name="Google Shape;832;p6"/>
              <p:cNvCxnSpPr/>
              <p:nvPr/>
            </p:nvCxnSpPr>
            <p:spPr>
              <a:xfrm>
                <a:off x="-7150" y="6365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6"/>
              <p:cNvCxnSpPr/>
              <p:nvPr/>
            </p:nvCxnSpPr>
            <p:spPr>
              <a:xfrm>
                <a:off x="-7150" y="6929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6"/>
              <p:cNvCxnSpPr/>
              <p:nvPr/>
            </p:nvCxnSpPr>
            <p:spPr>
              <a:xfrm>
                <a:off x="-7150" y="7493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6"/>
              <p:cNvCxnSpPr/>
              <p:nvPr/>
            </p:nvCxnSpPr>
            <p:spPr>
              <a:xfrm>
                <a:off x="-7150" y="8057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6"/>
              <p:cNvCxnSpPr/>
              <p:nvPr/>
            </p:nvCxnSpPr>
            <p:spPr>
              <a:xfrm>
                <a:off x="-7150" y="8620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6"/>
              <p:cNvCxnSpPr/>
              <p:nvPr/>
            </p:nvCxnSpPr>
            <p:spPr>
              <a:xfrm>
                <a:off x="-7150" y="9184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8" name="Google Shape;838;p6"/>
              <p:cNvCxnSpPr/>
              <p:nvPr/>
            </p:nvCxnSpPr>
            <p:spPr>
              <a:xfrm>
                <a:off x="-7150" y="9748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6"/>
              <p:cNvCxnSpPr/>
              <p:nvPr/>
            </p:nvCxnSpPr>
            <p:spPr>
              <a:xfrm>
                <a:off x="-7150" y="10312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0" name="Google Shape;840;p6"/>
              <p:cNvCxnSpPr/>
              <p:nvPr/>
            </p:nvCxnSpPr>
            <p:spPr>
              <a:xfrm>
                <a:off x="-7150" y="10875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6"/>
              <p:cNvCxnSpPr/>
              <p:nvPr/>
            </p:nvCxnSpPr>
            <p:spPr>
              <a:xfrm>
                <a:off x="-7150" y="11439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6"/>
              <p:cNvCxnSpPr/>
              <p:nvPr/>
            </p:nvCxnSpPr>
            <p:spPr>
              <a:xfrm>
                <a:off x="-7150" y="12003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Google Shape;843;p6"/>
              <p:cNvCxnSpPr/>
              <p:nvPr/>
            </p:nvCxnSpPr>
            <p:spPr>
              <a:xfrm>
                <a:off x="-7150" y="12567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4" name="Google Shape;844;p6"/>
              <p:cNvCxnSpPr/>
              <p:nvPr/>
            </p:nvCxnSpPr>
            <p:spPr>
              <a:xfrm>
                <a:off x="-7150" y="13131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6"/>
              <p:cNvCxnSpPr/>
              <p:nvPr/>
            </p:nvCxnSpPr>
            <p:spPr>
              <a:xfrm>
                <a:off x="-7150" y="13694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" name="Google Shape;846;p6"/>
              <p:cNvCxnSpPr/>
              <p:nvPr/>
            </p:nvCxnSpPr>
            <p:spPr>
              <a:xfrm>
                <a:off x="-7150" y="14258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6"/>
              <p:cNvCxnSpPr/>
              <p:nvPr/>
            </p:nvCxnSpPr>
            <p:spPr>
              <a:xfrm>
                <a:off x="-7150" y="14822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6"/>
              <p:cNvCxnSpPr/>
              <p:nvPr/>
            </p:nvCxnSpPr>
            <p:spPr>
              <a:xfrm>
                <a:off x="-7150" y="15386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6"/>
              <p:cNvCxnSpPr/>
              <p:nvPr/>
            </p:nvCxnSpPr>
            <p:spPr>
              <a:xfrm>
                <a:off x="-7150" y="15950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6"/>
              <p:cNvCxnSpPr/>
              <p:nvPr/>
            </p:nvCxnSpPr>
            <p:spPr>
              <a:xfrm>
                <a:off x="-7150" y="16513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6"/>
              <p:cNvCxnSpPr/>
              <p:nvPr/>
            </p:nvCxnSpPr>
            <p:spPr>
              <a:xfrm>
                <a:off x="-7150" y="17077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6"/>
              <p:cNvCxnSpPr/>
              <p:nvPr/>
            </p:nvCxnSpPr>
            <p:spPr>
              <a:xfrm>
                <a:off x="-7150" y="17641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6"/>
              <p:cNvCxnSpPr/>
              <p:nvPr/>
            </p:nvCxnSpPr>
            <p:spPr>
              <a:xfrm>
                <a:off x="-7150" y="18205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6"/>
              <p:cNvCxnSpPr/>
              <p:nvPr/>
            </p:nvCxnSpPr>
            <p:spPr>
              <a:xfrm>
                <a:off x="-7150" y="18769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5" name="Google Shape;855;p6"/>
              <p:cNvCxnSpPr/>
              <p:nvPr/>
            </p:nvCxnSpPr>
            <p:spPr>
              <a:xfrm>
                <a:off x="-7150" y="19332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6" name="Google Shape;856;p6"/>
              <p:cNvCxnSpPr/>
              <p:nvPr/>
            </p:nvCxnSpPr>
            <p:spPr>
              <a:xfrm>
                <a:off x="-7150" y="19896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6"/>
              <p:cNvCxnSpPr/>
              <p:nvPr/>
            </p:nvCxnSpPr>
            <p:spPr>
              <a:xfrm>
                <a:off x="-7150" y="20460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6"/>
              <p:cNvCxnSpPr/>
              <p:nvPr/>
            </p:nvCxnSpPr>
            <p:spPr>
              <a:xfrm>
                <a:off x="-7150" y="21024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6"/>
              <p:cNvCxnSpPr/>
              <p:nvPr/>
            </p:nvCxnSpPr>
            <p:spPr>
              <a:xfrm>
                <a:off x="-7150" y="21587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6"/>
              <p:cNvCxnSpPr/>
              <p:nvPr/>
            </p:nvCxnSpPr>
            <p:spPr>
              <a:xfrm>
                <a:off x="-7150" y="22151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6"/>
              <p:cNvCxnSpPr/>
              <p:nvPr/>
            </p:nvCxnSpPr>
            <p:spPr>
              <a:xfrm>
                <a:off x="-7150" y="227155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6"/>
              <p:cNvCxnSpPr/>
              <p:nvPr/>
            </p:nvCxnSpPr>
            <p:spPr>
              <a:xfrm>
                <a:off x="-7150" y="232793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3" name="Google Shape;863;p6"/>
              <p:cNvCxnSpPr/>
              <p:nvPr/>
            </p:nvCxnSpPr>
            <p:spPr>
              <a:xfrm>
                <a:off x="-7150" y="238431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4" name="Google Shape;864;p6"/>
              <p:cNvCxnSpPr/>
              <p:nvPr/>
            </p:nvCxnSpPr>
            <p:spPr>
              <a:xfrm>
                <a:off x="-7150" y="244069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5" name="Google Shape;865;p6"/>
              <p:cNvCxnSpPr/>
              <p:nvPr/>
            </p:nvCxnSpPr>
            <p:spPr>
              <a:xfrm>
                <a:off x="-7150" y="249706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6" name="Google Shape;866;p6"/>
              <p:cNvCxnSpPr/>
              <p:nvPr/>
            </p:nvCxnSpPr>
            <p:spPr>
              <a:xfrm>
                <a:off x="-7150" y="255344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7" name="Google Shape;867;p6"/>
              <p:cNvCxnSpPr/>
              <p:nvPr/>
            </p:nvCxnSpPr>
            <p:spPr>
              <a:xfrm>
                <a:off x="-7150" y="260982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8" name="Google Shape;868;p6"/>
              <p:cNvCxnSpPr/>
              <p:nvPr/>
            </p:nvCxnSpPr>
            <p:spPr>
              <a:xfrm>
                <a:off x="-7150" y="266620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9" name="Google Shape;869;p6"/>
              <p:cNvCxnSpPr/>
              <p:nvPr/>
            </p:nvCxnSpPr>
            <p:spPr>
              <a:xfrm>
                <a:off x="-7150" y="272258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0" name="Google Shape;870;p6"/>
              <p:cNvCxnSpPr/>
              <p:nvPr/>
            </p:nvCxnSpPr>
            <p:spPr>
              <a:xfrm>
                <a:off x="-7150" y="277896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1" name="Google Shape;871;p6"/>
              <p:cNvCxnSpPr/>
              <p:nvPr/>
            </p:nvCxnSpPr>
            <p:spPr>
              <a:xfrm>
                <a:off x="-7150" y="283534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" name="Google Shape;872;p6"/>
              <p:cNvCxnSpPr/>
              <p:nvPr/>
            </p:nvCxnSpPr>
            <p:spPr>
              <a:xfrm>
                <a:off x="-7150" y="289172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3" name="Google Shape;873;p6"/>
              <p:cNvCxnSpPr/>
              <p:nvPr/>
            </p:nvCxnSpPr>
            <p:spPr>
              <a:xfrm>
                <a:off x="-7150" y="29481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4" name="Google Shape;874;p6"/>
              <p:cNvCxnSpPr/>
              <p:nvPr/>
            </p:nvCxnSpPr>
            <p:spPr>
              <a:xfrm>
                <a:off x="-7150" y="30044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5" name="Google Shape;875;p6"/>
              <p:cNvCxnSpPr/>
              <p:nvPr/>
            </p:nvCxnSpPr>
            <p:spPr>
              <a:xfrm>
                <a:off x="-7150" y="30608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6" name="Google Shape;876;p6"/>
              <p:cNvCxnSpPr/>
              <p:nvPr/>
            </p:nvCxnSpPr>
            <p:spPr>
              <a:xfrm>
                <a:off x="-7150" y="31172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7" name="Google Shape;877;p6"/>
              <p:cNvCxnSpPr/>
              <p:nvPr/>
            </p:nvCxnSpPr>
            <p:spPr>
              <a:xfrm>
                <a:off x="-7150" y="31736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8" name="Google Shape;878;p6"/>
              <p:cNvCxnSpPr/>
              <p:nvPr/>
            </p:nvCxnSpPr>
            <p:spPr>
              <a:xfrm>
                <a:off x="-7150" y="32299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9" name="Google Shape;879;p6"/>
              <p:cNvCxnSpPr/>
              <p:nvPr/>
            </p:nvCxnSpPr>
            <p:spPr>
              <a:xfrm>
                <a:off x="-7150" y="32863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0" name="Google Shape;880;p6"/>
              <p:cNvCxnSpPr/>
              <p:nvPr/>
            </p:nvCxnSpPr>
            <p:spPr>
              <a:xfrm>
                <a:off x="-7150" y="33427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6"/>
              <p:cNvCxnSpPr/>
              <p:nvPr/>
            </p:nvCxnSpPr>
            <p:spPr>
              <a:xfrm>
                <a:off x="-7150" y="33991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2" name="Google Shape;882;p6"/>
              <p:cNvCxnSpPr/>
              <p:nvPr/>
            </p:nvCxnSpPr>
            <p:spPr>
              <a:xfrm>
                <a:off x="-7150" y="34555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3" name="Google Shape;883;p6"/>
              <p:cNvCxnSpPr/>
              <p:nvPr/>
            </p:nvCxnSpPr>
            <p:spPr>
              <a:xfrm>
                <a:off x="-7150" y="35118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4" name="Google Shape;884;p6"/>
              <p:cNvCxnSpPr/>
              <p:nvPr/>
            </p:nvCxnSpPr>
            <p:spPr>
              <a:xfrm>
                <a:off x="-7150" y="35682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5" name="Google Shape;885;p6"/>
              <p:cNvCxnSpPr/>
              <p:nvPr/>
            </p:nvCxnSpPr>
            <p:spPr>
              <a:xfrm>
                <a:off x="-7150" y="36246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6" name="Google Shape;886;p6"/>
              <p:cNvCxnSpPr/>
              <p:nvPr/>
            </p:nvCxnSpPr>
            <p:spPr>
              <a:xfrm>
                <a:off x="-7150" y="36810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7" name="Google Shape;887;p6"/>
              <p:cNvCxnSpPr/>
              <p:nvPr/>
            </p:nvCxnSpPr>
            <p:spPr>
              <a:xfrm>
                <a:off x="-7150" y="37374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8" name="Google Shape;888;p6"/>
              <p:cNvCxnSpPr/>
              <p:nvPr/>
            </p:nvCxnSpPr>
            <p:spPr>
              <a:xfrm>
                <a:off x="-7150" y="37937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9" name="Google Shape;889;p6"/>
              <p:cNvCxnSpPr/>
              <p:nvPr/>
            </p:nvCxnSpPr>
            <p:spPr>
              <a:xfrm>
                <a:off x="-7150" y="38501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0" name="Google Shape;890;p6"/>
              <p:cNvCxnSpPr/>
              <p:nvPr/>
            </p:nvCxnSpPr>
            <p:spPr>
              <a:xfrm>
                <a:off x="-7150" y="39065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1" name="Google Shape;891;p6"/>
              <p:cNvCxnSpPr/>
              <p:nvPr/>
            </p:nvCxnSpPr>
            <p:spPr>
              <a:xfrm>
                <a:off x="-7150" y="39629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2" name="Google Shape;892;p6"/>
              <p:cNvCxnSpPr/>
              <p:nvPr/>
            </p:nvCxnSpPr>
            <p:spPr>
              <a:xfrm>
                <a:off x="-7150" y="40192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3" name="Google Shape;893;p6"/>
              <p:cNvCxnSpPr/>
              <p:nvPr/>
            </p:nvCxnSpPr>
            <p:spPr>
              <a:xfrm>
                <a:off x="-7150" y="40756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4" name="Google Shape;894;p6"/>
              <p:cNvCxnSpPr/>
              <p:nvPr/>
            </p:nvCxnSpPr>
            <p:spPr>
              <a:xfrm>
                <a:off x="-7150" y="41320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5" name="Google Shape;895;p6"/>
              <p:cNvCxnSpPr/>
              <p:nvPr/>
            </p:nvCxnSpPr>
            <p:spPr>
              <a:xfrm>
                <a:off x="-7150" y="41884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6" name="Google Shape;896;p6"/>
              <p:cNvCxnSpPr/>
              <p:nvPr/>
            </p:nvCxnSpPr>
            <p:spPr>
              <a:xfrm>
                <a:off x="-7150" y="42448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7" name="Google Shape;897;p6"/>
              <p:cNvCxnSpPr/>
              <p:nvPr/>
            </p:nvCxnSpPr>
            <p:spPr>
              <a:xfrm>
                <a:off x="-7150" y="43011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8" name="Google Shape;898;p6"/>
              <p:cNvCxnSpPr/>
              <p:nvPr/>
            </p:nvCxnSpPr>
            <p:spPr>
              <a:xfrm>
                <a:off x="-7150" y="43575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9" name="Google Shape;899;p6"/>
              <p:cNvCxnSpPr/>
              <p:nvPr/>
            </p:nvCxnSpPr>
            <p:spPr>
              <a:xfrm>
                <a:off x="-7150" y="44139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0" name="Google Shape;900;p6"/>
              <p:cNvCxnSpPr/>
              <p:nvPr/>
            </p:nvCxnSpPr>
            <p:spPr>
              <a:xfrm>
                <a:off x="-7150" y="44703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1" name="Google Shape;901;p6"/>
              <p:cNvCxnSpPr/>
              <p:nvPr/>
            </p:nvCxnSpPr>
            <p:spPr>
              <a:xfrm>
                <a:off x="-7150" y="45267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2" name="Google Shape;902;p6"/>
              <p:cNvCxnSpPr/>
              <p:nvPr/>
            </p:nvCxnSpPr>
            <p:spPr>
              <a:xfrm>
                <a:off x="-7150" y="45830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3" name="Google Shape;903;p6"/>
              <p:cNvCxnSpPr/>
              <p:nvPr/>
            </p:nvCxnSpPr>
            <p:spPr>
              <a:xfrm>
                <a:off x="-7150" y="46394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4" name="Google Shape;904;p6"/>
              <p:cNvCxnSpPr/>
              <p:nvPr/>
            </p:nvCxnSpPr>
            <p:spPr>
              <a:xfrm>
                <a:off x="-7150" y="46958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5" name="Google Shape;905;p6"/>
              <p:cNvCxnSpPr/>
              <p:nvPr/>
            </p:nvCxnSpPr>
            <p:spPr>
              <a:xfrm>
                <a:off x="-7150" y="47522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6" name="Google Shape;906;p6"/>
              <p:cNvCxnSpPr/>
              <p:nvPr/>
            </p:nvCxnSpPr>
            <p:spPr>
              <a:xfrm>
                <a:off x="-7150" y="48086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7" name="Google Shape;907;p6"/>
              <p:cNvCxnSpPr/>
              <p:nvPr/>
            </p:nvCxnSpPr>
            <p:spPr>
              <a:xfrm>
                <a:off x="-7150" y="48649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8" name="Google Shape;908;p6"/>
              <p:cNvCxnSpPr/>
              <p:nvPr/>
            </p:nvCxnSpPr>
            <p:spPr>
              <a:xfrm>
                <a:off x="-7150" y="49213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9" name="Google Shape;909;p6"/>
              <p:cNvCxnSpPr/>
              <p:nvPr/>
            </p:nvCxnSpPr>
            <p:spPr>
              <a:xfrm>
                <a:off x="-7150" y="49777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0" name="Google Shape;910;p6"/>
              <p:cNvCxnSpPr/>
              <p:nvPr/>
            </p:nvCxnSpPr>
            <p:spPr>
              <a:xfrm>
                <a:off x="-7150" y="50341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1" name="Google Shape;911;p6"/>
              <p:cNvCxnSpPr/>
              <p:nvPr/>
            </p:nvCxnSpPr>
            <p:spPr>
              <a:xfrm>
                <a:off x="-7150" y="50904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2" name="Google Shape;912;p6"/>
              <p:cNvCxnSpPr/>
              <p:nvPr/>
            </p:nvCxnSpPr>
            <p:spPr>
              <a:xfrm>
                <a:off x="-7150" y="51468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13" name="Google Shape;913;p6"/>
            <p:cNvGrpSpPr/>
            <p:nvPr/>
          </p:nvGrpSpPr>
          <p:grpSpPr>
            <a:xfrm>
              <a:off x="-3500" y="12813"/>
              <a:ext cx="9151200" cy="5130475"/>
              <a:chOff x="-7150" y="16400"/>
              <a:chExt cx="9151200" cy="5130475"/>
            </a:xfrm>
          </p:grpSpPr>
          <p:cxnSp>
            <p:nvCxnSpPr>
              <p:cNvPr id="914" name="Google Shape;914;p6"/>
              <p:cNvCxnSpPr/>
              <p:nvPr/>
            </p:nvCxnSpPr>
            <p:spPr>
              <a:xfrm>
                <a:off x="-7150" y="164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5" name="Google Shape;915;p6"/>
              <p:cNvCxnSpPr/>
              <p:nvPr/>
            </p:nvCxnSpPr>
            <p:spPr>
              <a:xfrm>
                <a:off x="-7150" y="727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6" name="Google Shape;916;p6"/>
              <p:cNvCxnSpPr/>
              <p:nvPr/>
            </p:nvCxnSpPr>
            <p:spPr>
              <a:xfrm>
                <a:off x="-7150" y="1291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7" name="Google Shape;917;p6"/>
              <p:cNvCxnSpPr/>
              <p:nvPr/>
            </p:nvCxnSpPr>
            <p:spPr>
              <a:xfrm>
                <a:off x="-7150" y="1855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8" name="Google Shape;918;p6"/>
              <p:cNvCxnSpPr/>
              <p:nvPr/>
            </p:nvCxnSpPr>
            <p:spPr>
              <a:xfrm>
                <a:off x="-7150" y="2419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9" name="Google Shape;919;p6"/>
              <p:cNvCxnSpPr/>
              <p:nvPr/>
            </p:nvCxnSpPr>
            <p:spPr>
              <a:xfrm>
                <a:off x="-7150" y="2982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0" name="Google Shape;920;p6"/>
              <p:cNvCxnSpPr/>
              <p:nvPr/>
            </p:nvCxnSpPr>
            <p:spPr>
              <a:xfrm>
                <a:off x="-7150" y="3546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1" name="Google Shape;921;p6"/>
              <p:cNvCxnSpPr/>
              <p:nvPr/>
            </p:nvCxnSpPr>
            <p:spPr>
              <a:xfrm>
                <a:off x="-7150" y="4110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2" name="Google Shape;922;p6"/>
              <p:cNvCxnSpPr/>
              <p:nvPr/>
            </p:nvCxnSpPr>
            <p:spPr>
              <a:xfrm>
                <a:off x="-7150" y="4674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3" name="Google Shape;923;p6"/>
              <p:cNvCxnSpPr/>
              <p:nvPr/>
            </p:nvCxnSpPr>
            <p:spPr>
              <a:xfrm>
                <a:off x="-7150" y="5238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4" name="Google Shape;924;p6"/>
              <p:cNvCxnSpPr/>
              <p:nvPr/>
            </p:nvCxnSpPr>
            <p:spPr>
              <a:xfrm>
                <a:off x="-7150" y="5801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5" name="Google Shape;925;p6"/>
              <p:cNvCxnSpPr/>
              <p:nvPr/>
            </p:nvCxnSpPr>
            <p:spPr>
              <a:xfrm>
                <a:off x="-7150" y="6365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6" name="Google Shape;926;p6"/>
              <p:cNvCxnSpPr/>
              <p:nvPr/>
            </p:nvCxnSpPr>
            <p:spPr>
              <a:xfrm>
                <a:off x="-7150" y="6929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7" name="Google Shape;927;p6"/>
              <p:cNvCxnSpPr/>
              <p:nvPr/>
            </p:nvCxnSpPr>
            <p:spPr>
              <a:xfrm>
                <a:off x="-7150" y="7493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8" name="Google Shape;928;p6"/>
              <p:cNvCxnSpPr/>
              <p:nvPr/>
            </p:nvCxnSpPr>
            <p:spPr>
              <a:xfrm>
                <a:off x="-7150" y="8057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9" name="Google Shape;929;p6"/>
              <p:cNvCxnSpPr/>
              <p:nvPr/>
            </p:nvCxnSpPr>
            <p:spPr>
              <a:xfrm>
                <a:off x="-7150" y="8620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0" name="Google Shape;930;p6"/>
              <p:cNvCxnSpPr/>
              <p:nvPr/>
            </p:nvCxnSpPr>
            <p:spPr>
              <a:xfrm>
                <a:off x="-7150" y="9184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1" name="Google Shape;931;p6"/>
              <p:cNvCxnSpPr/>
              <p:nvPr/>
            </p:nvCxnSpPr>
            <p:spPr>
              <a:xfrm>
                <a:off x="-7150" y="9748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2" name="Google Shape;932;p6"/>
              <p:cNvCxnSpPr/>
              <p:nvPr/>
            </p:nvCxnSpPr>
            <p:spPr>
              <a:xfrm>
                <a:off x="-7150" y="10312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3" name="Google Shape;933;p6"/>
              <p:cNvCxnSpPr/>
              <p:nvPr/>
            </p:nvCxnSpPr>
            <p:spPr>
              <a:xfrm>
                <a:off x="-7150" y="10875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4" name="Google Shape;934;p6"/>
              <p:cNvCxnSpPr/>
              <p:nvPr/>
            </p:nvCxnSpPr>
            <p:spPr>
              <a:xfrm>
                <a:off x="-7150" y="11439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5" name="Google Shape;935;p6"/>
              <p:cNvCxnSpPr/>
              <p:nvPr/>
            </p:nvCxnSpPr>
            <p:spPr>
              <a:xfrm>
                <a:off x="-7150" y="12003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6" name="Google Shape;936;p6"/>
              <p:cNvCxnSpPr/>
              <p:nvPr/>
            </p:nvCxnSpPr>
            <p:spPr>
              <a:xfrm>
                <a:off x="-7150" y="12567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7" name="Google Shape;937;p6"/>
              <p:cNvCxnSpPr/>
              <p:nvPr/>
            </p:nvCxnSpPr>
            <p:spPr>
              <a:xfrm>
                <a:off x="-7150" y="13131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8" name="Google Shape;938;p6"/>
              <p:cNvCxnSpPr/>
              <p:nvPr/>
            </p:nvCxnSpPr>
            <p:spPr>
              <a:xfrm>
                <a:off x="-7150" y="13694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9" name="Google Shape;939;p6"/>
              <p:cNvCxnSpPr/>
              <p:nvPr/>
            </p:nvCxnSpPr>
            <p:spPr>
              <a:xfrm>
                <a:off x="-7150" y="14258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0" name="Google Shape;940;p6"/>
              <p:cNvCxnSpPr/>
              <p:nvPr/>
            </p:nvCxnSpPr>
            <p:spPr>
              <a:xfrm>
                <a:off x="-7150" y="14822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1" name="Google Shape;941;p6"/>
              <p:cNvCxnSpPr/>
              <p:nvPr/>
            </p:nvCxnSpPr>
            <p:spPr>
              <a:xfrm>
                <a:off x="-7150" y="15386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2" name="Google Shape;942;p6"/>
              <p:cNvCxnSpPr/>
              <p:nvPr/>
            </p:nvCxnSpPr>
            <p:spPr>
              <a:xfrm>
                <a:off x="-7150" y="15950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3" name="Google Shape;943;p6"/>
              <p:cNvCxnSpPr/>
              <p:nvPr/>
            </p:nvCxnSpPr>
            <p:spPr>
              <a:xfrm>
                <a:off x="-7150" y="16513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4" name="Google Shape;944;p6"/>
              <p:cNvCxnSpPr/>
              <p:nvPr/>
            </p:nvCxnSpPr>
            <p:spPr>
              <a:xfrm>
                <a:off x="-7150" y="17077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5" name="Google Shape;945;p6"/>
              <p:cNvCxnSpPr/>
              <p:nvPr/>
            </p:nvCxnSpPr>
            <p:spPr>
              <a:xfrm>
                <a:off x="-7150" y="17641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6" name="Google Shape;946;p6"/>
              <p:cNvCxnSpPr/>
              <p:nvPr/>
            </p:nvCxnSpPr>
            <p:spPr>
              <a:xfrm>
                <a:off x="-7150" y="18205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7" name="Google Shape;947;p6"/>
              <p:cNvCxnSpPr/>
              <p:nvPr/>
            </p:nvCxnSpPr>
            <p:spPr>
              <a:xfrm>
                <a:off x="-7150" y="18769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8" name="Google Shape;948;p6"/>
              <p:cNvCxnSpPr/>
              <p:nvPr/>
            </p:nvCxnSpPr>
            <p:spPr>
              <a:xfrm>
                <a:off x="-7150" y="19332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9" name="Google Shape;949;p6"/>
              <p:cNvCxnSpPr/>
              <p:nvPr/>
            </p:nvCxnSpPr>
            <p:spPr>
              <a:xfrm>
                <a:off x="-7150" y="19896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0" name="Google Shape;950;p6"/>
              <p:cNvCxnSpPr/>
              <p:nvPr/>
            </p:nvCxnSpPr>
            <p:spPr>
              <a:xfrm>
                <a:off x="-7150" y="20460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1" name="Google Shape;951;p6"/>
              <p:cNvCxnSpPr/>
              <p:nvPr/>
            </p:nvCxnSpPr>
            <p:spPr>
              <a:xfrm>
                <a:off x="-7150" y="21024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2" name="Google Shape;952;p6"/>
              <p:cNvCxnSpPr/>
              <p:nvPr/>
            </p:nvCxnSpPr>
            <p:spPr>
              <a:xfrm>
                <a:off x="-7150" y="21587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3" name="Google Shape;953;p6"/>
              <p:cNvCxnSpPr/>
              <p:nvPr/>
            </p:nvCxnSpPr>
            <p:spPr>
              <a:xfrm>
                <a:off x="-7150" y="22151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4" name="Google Shape;954;p6"/>
              <p:cNvCxnSpPr/>
              <p:nvPr/>
            </p:nvCxnSpPr>
            <p:spPr>
              <a:xfrm>
                <a:off x="-7150" y="227155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5" name="Google Shape;955;p6"/>
              <p:cNvCxnSpPr/>
              <p:nvPr/>
            </p:nvCxnSpPr>
            <p:spPr>
              <a:xfrm>
                <a:off x="-7150" y="232793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6" name="Google Shape;956;p6"/>
              <p:cNvCxnSpPr/>
              <p:nvPr/>
            </p:nvCxnSpPr>
            <p:spPr>
              <a:xfrm>
                <a:off x="-7150" y="238431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7" name="Google Shape;957;p6"/>
              <p:cNvCxnSpPr/>
              <p:nvPr/>
            </p:nvCxnSpPr>
            <p:spPr>
              <a:xfrm>
                <a:off x="-7150" y="244069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8" name="Google Shape;958;p6"/>
              <p:cNvCxnSpPr/>
              <p:nvPr/>
            </p:nvCxnSpPr>
            <p:spPr>
              <a:xfrm>
                <a:off x="-7150" y="249706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9" name="Google Shape;959;p6"/>
              <p:cNvCxnSpPr/>
              <p:nvPr/>
            </p:nvCxnSpPr>
            <p:spPr>
              <a:xfrm>
                <a:off x="-7150" y="255344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0" name="Google Shape;960;p6"/>
              <p:cNvCxnSpPr/>
              <p:nvPr/>
            </p:nvCxnSpPr>
            <p:spPr>
              <a:xfrm>
                <a:off x="-7150" y="260982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1" name="Google Shape;961;p6"/>
              <p:cNvCxnSpPr/>
              <p:nvPr/>
            </p:nvCxnSpPr>
            <p:spPr>
              <a:xfrm>
                <a:off x="-7150" y="266620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2" name="Google Shape;962;p6"/>
              <p:cNvCxnSpPr/>
              <p:nvPr/>
            </p:nvCxnSpPr>
            <p:spPr>
              <a:xfrm>
                <a:off x="-7150" y="272258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3" name="Google Shape;963;p6"/>
              <p:cNvCxnSpPr/>
              <p:nvPr/>
            </p:nvCxnSpPr>
            <p:spPr>
              <a:xfrm>
                <a:off x="-7150" y="277896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4" name="Google Shape;964;p6"/>
              <p:cNvCxnSpPr/>
              <p:nvPr/>
            </p:nvCxnSpPr>
            <p:spPr>
              <a:xfrm>
                <a:off x="-7150" y="283534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5" name="Google Shape;965;p6"/>
              <p:cNvCxnSpPr/>
              <p:nvPr/>
            </p:nvCxnSpPr>
            <p:spPr>
              <a:xfrm>
                <a:off x="-7150" y="289172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6" name="Google Shape;966;p6"/>
              <p:cNvCxnSpPr/>
              <p:nvPr/>
            </p:nvCxnSpPr>
            <p:spPr>
              <a:xfrm>
                <a:off x="-7150" y="29481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7" name="Google Shape;967;p6"/>
              <p:cNvCxnSpPr/>
              <p:nvPr/>
            </p:nvCxnSpPr>
            <p:spPr>
              <a:xfrm>
                <a:off x="-7150" y="30044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8" name="Google Shape;968;p6"/>
              <p:cNvCxnSpPr/>
              <p:nvPr/>
            </p:nvCxnSpPr>
            <p:spPr>
              <a:xfrm>
                <a:off x="-7150" y="30608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9" name="Google Shape;969;p6"/>
              <p:cNvCxnSpPr/>
              <p:nvPr/>
            </p:nvCxnSpPr>
            <p:spPr>
              <a:xfrm>
                <a:off x="-7150" y="31172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0" name="Google Shape;970;p6"/>
              <p:cNvCxnSpPr/>
              <p:nvPr/>
            </p:nvCxnSpPr>
            <p:spPr>
              <a:xfrm>
                <a:off x="-7150" y="31736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1" name="Google Shape;971;p6"/>
              <p:cNvCxnSpPr/>
              <p:nvPr/>
            </p:nvCxnSpPr>
            <p:spPr>
              <a:xfrm>
                <a:off x="-7150" y="32299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2" name="Google Shape;972;p6"/>
              <p:cNvCxnSpPr/>
              <p:nvPr/>
            </p:nvCxnSpPr>
            <p:spPr>
              <a:xfrm>
                <a:off x="-7150" y="32863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3" name="Google Shape;973;p6"/>
              <p:cNvCxnSpPr/>
              <p:nvPr/>
            </p:nvCxnSpPr>
            <p:spPr>
              <a:xfrm>
                <a:off x="-7150" y="33427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4" name="Google Shape;974;p6"/>
              <p:cNvCxnSpPr/>
              <p:nvPr/>
            </p:nvCxnSpPr>
            <p:spPr>
              <a:xfrm>
                <a:off x="-7150" y="33991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5" name="Google Shape;975;p6"/>
              <p:cNvCxnSpPr/>
              <p:nvPr/>
            </p:nvCxnSpPr>
            <p:spPr>
              <a:xfrm>
                <a:off x="-7150" y="34555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6" name="Google Shape;976;p6"/>
              <p:cNvCxnSpPr/>
              <p:nvPr/>
            </p:nvCxnSpPr>
            <p:spPr>
              <a:xfrm>
                <a:off x="-7150" y="35118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7" name="Google Shape;977;p6"/>
              <p:cNvCxnSpPr/>
              <p:nvPr/>
            </p:nvCxnSpPr>
            <p:spPr>
              <a:xfrm>
                <a:off x="-7150" y="35682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8" name="Google Shape;978;p6"/>
              <p:cNvCxnSpPr/>
              <p:nvPr/>
            </p:nvCxnSpPr>
            <p:spPr>
              <a:xfrm>
                <a:off x="-7150" y="36246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9" name="Google Shape;979;p6"/>
              <p:cNvCxnSpPr/>
              <p:nvPr/>
            </p:nvCxnSpPr>
            <p:spPr>
              <a:xfrm>
                <a:off x="-7150" y="36810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0" name="Google Shape;980;p6"/>
              <p:cNvCxnSpPr/>
              <p:nvPr/>
            </p:nvCxnSpPr>
            <p:spPr>
              <a:xfrm>
                <a:off x="-7150" y="37374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1" name="Google Shape;981;p6"/>
              <p:cNvCxnSpPr/>
              <p:nvPr/>
            </p:nvCxnSpPr>
            <p:spPr>
              <a:xfrm>
                <a:off x="-7150" y="37937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2" name="Google Shape;982;p6"/>
              <p:cNvCxnSpPr/>
              <p:nvPr/>
            </p:nvCxnSpPr>
            <p:spPr>
              <a:xfrm>
                <a:off x="-7150" y="38501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3" name="Google Shape;983;p6"/>
              <p:cNvCxnSpPr/>
              <p:nvPr/>
            </p:nvCxnSpPr>
            <p:spPr>
              <a:xfrm>
                <a:off x="-7150" y="39065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4" name="Google Shape;984;p6"/>
              <p:cNvCxnSpPr/>
              <p:nvPr/>
            </p:nvCxnSpPr>
            <p:spPr>
              <a:xfrm>
                <a:off x="-7150" y="39629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5" name="Google Shape;985;p6"/>
              <p:cNvCxnSpPr/>
              <p:nvPr/>
            </p:nvCxnSpPr>
            <p:spPr>
              <a:xfrm>
                <a:off x="-7150" y="40192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6" name="Google Shape;986;p6"/>
              <p:cNvCxnSpPr/>
              <p:nvPr/>
            </p:nvCxnSpPr>
            <p:spPr>
              <a:xfrm>
                <a:off x="-7150" y="40756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7" name="Google Shape;987;p6"/>
              <p:cNvCxnSpPr/>
              <p:nvPr/>
            </p:nvCxnSpPr>
            <p:spPr>
              <a:xfrm>
                <a:off x="-7150" y="41320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8" name="Google Shape;988;p6"/>
              <p:cNvCxnSpPr/>
              <p:nvPr/>
            </p:nvCxnSpPr>
            <p:spPr>
              <a:xfrm>
                <a:off x="-7150" y="41884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9" name="Google Shape;989;p6"/>
              <p:cNvCxnSpPr/>
              <p:nvPr/>
            </p:nvCxnSpPr>
            <p:spPr>
              <a:xfrm>
                <a:off x="-7150" y="42448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0" name="Google Shape;990;p6"/>
              <p:cNvCxnSpPr/>
              <p:nvPr/>
            </p:nvCxnSpPr>
            <p:spPr>
              <a:xfrm>
                <a:off x="-7150" y="43011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1" name="Google Shape;991;p6"/>
              <p:cNvCxnSpPr/>
              <p:nvPr/>
            </p:nvCxnSpPr>
            <p:spPr>
              <a:xfrm>
                <a:off x="-7150" y="43575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2" name="Google Shape;992;p6"/>
              <p:cNvCxnSpPr/>
              <p:nvPr/>
            </p:nvCxnSpPr>
            <p:spPr>
              <a:xfrm>
                <a:off x="-7150" y="44139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3" name="Google Shape;993;p6"/>
              <p:cNvCxnSpPr/>
              <p:nvPr/>
            </p:nvCxnSpPr>
            <p:spPr>
              <a:xfrm>
                <a:off x="-7150" y="44703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4" name="Google Shape;994;p6"/>
              <p:cNvCxnSpPr/>
              <p:nvPr/>
            </p:nvCxnSpPr>
            <p:spPr>
              <a:xfrm>
                <a:off x="-7150" y="45267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5" name="Google Shape;995;p6"/>
              <p:cNvCxnSpPr/>
              <p:nvPr/>
            </p:nvCxnSpPr>
            <p:spPr>
              <a:xfrm>
                <a:off x="-7150" y="45830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6"/>
              <p:cNvCxnSpPr/>
              <p:nvPr/>
            </p:nvCxnSpPr>
            <p:spPr>
              <a:xfrm>
                <a:off x="-7150" y="46394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6"/>
              <p:cNvCxnSpPr/>
              <p:nvPr/>
            </p:nvCxnSpPr>
            <p:spPr>
              <a:xfrm>
                <a:off x="-7150" y="46958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6"/>
              <p:cNvCxnSpPr/>
              <p:nvPr/>
            </p:nvCxnSpPr>
            <p:spPr>
              <a:xfrm>
                <a:off x="-7150" y="47522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6"/>
              <p:cNvCxnSpPr/>
              <p:nvPr/>
            </p:nvCxnSpPr>
            <p:spPr>
              <a:xfrm>
                <a:off x="-7150" y="48086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6"/>
              <p:cNvCxnSpPr/>
              <p:nvPr/>
            </p:nvCxnSpPr>
            <p:spPr>
              <a:xfrm>
                <a:off x="-7150" y="48649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6"/>
              <p:cNvCxnSpPr/>
              <p:nvPr/>
            </p:nvCxnSpPr>
            <p:spPr>
              <a:xfrm>
                <a:off x="-7150" y="49213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6"/>
              <p:cNvCxnSpPr/>
              <p:nvPr/>
            </p:nvCxnSpPr>
            <p:spPr>
              <a:xfrm>
                <a:off x="-7150" y="49777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6"/>
              <p:cNvCxnSpPr/>
              <p:nvPr/>
            </p:nvCxnSpPr>
            <p:spPr>
              <a:xfrm>
                <a:off x="-7150" y="50341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6"/>
              <p:cNvCxnSpPr/>
              <p:nvPr/>
            </p:nvCxnSpPr>
            <p:spPr>
              <a:xfrm>
                <a:off x="-7150" y="50904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6"/>
              <p:cNvCxnSpPr/>
              <p:nvPr/>
            </p:nvCxnSpPr>
            <p:spPr>
              <a:xfrm>
                <a:off x="-7150" y="51468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06" name="Google Shape;1006;p6"/>
            <p:cNvSpPr/>
            <p:nvPr/>
          </p:nvSpPr>
          <p:spPr>
            <a:xfrm>
              <a:off x="0" y="0"/>
              <a:ext cx="163200" cy="515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8980800" y="0"/>
              <a:ext cx="163200" cy="515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 rot="5400000">
              <a:off x="4490500" y="515125"/>
              <a:ext cx="163200" cy="9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 rot="5400000">
              <a:off x="4490500" y="-4490400"/>
              <a:ext cx="163200" cy="9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0" name="Google Shape;1010;p6"/>
          <p:cNvSpPr/>
          <p:nvPr/>
        </p:nvSpPr>
        <p:spPr>
          <a:xfrm flipH="1">
            <a:off x="186793" y="1764339"/>
            <a:ext cx="434317" cy="233847"/>
          </a:xfrm>
          <a:custGeom>
            <a:avLst/>
            <a:gdLst/>
            <a:ahLst/>
            <a:cxnLst/>
            <a:rect l="l" t="t" r="r" b="b"/>
            <a:pathLst>
              <a:path w="4242" h="2284" extrusionOk="0">
                <a:moveTo>
                  <a:pt x="1" y="0"/>
                </a:moveTo>
                <a:lnTo>
                  <a:pt x="1" y="2284"/>
                </a:lnTo>
                <a:lnTo>
                  <a:pt x="2806" y="2284"/>
                </a:lnTo>
                <a:cubicBezTo>
                  <a:pt x="4241" y="2218"/>
                  <a:pt x="4241" y="98"/>
                  <a:pt x="2806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5000">
                <a:schemeClr val="accent4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6"/>
          <p:cNvSpPr/>
          <p:nvPr/>
        </p:nvSpPr>
        <p:spPr>
          <a:xfrm flipH="1">
            <a:off x="186793" y="2148390"/>
            <a:ext cx="434317" cy="233847"/>
          </a:xfrm>
          <a:custGeom>
            <a:avLst/>
            <a:gdLst/>
            <a:ahLst/>
            <a:cxnLst/>
            <a:rect l="l" t="t" r="r" b="b"/>
            <a:pathLst>
              <a:path w="4242" h="2284" extrusionOk="0">
                <a:moveTo>
                  <a:pt x="1" y="1"/>
                </a:moveTo>
                <a:lnTo>
                  <a:pt x="1" y="2284"/>
                </a:lnTo>
                <a:lnTo>
                  <a:pt x="2806" y="2284"/>
                </a:lnTo>
                <a:cubicBezTo>
                  <a:pt x="4241" y="2186"/>
                  <a:pt x="4241" y="66"/>
                  <a:pt x="2806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5000">
                <a:schemeClr val="accent4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6"/>
          <p:cNvSpPr/>
          <p:nvPr/>
        </p:nvSpPr>
        <p:spPr>
          <a:xfrm flipH="1">
            <a:off x="180138" y="2532442"/>
            <a:ext cx="440972" cy="233950"/>
          </a:xfrm>
          <a:custGeom>
            <a:avLst/>
            <a:gdLst/>
            <a:ahLst/>
            <a:cxnLst/>
            <a:rect l="l" t="t" r="r" b="b"/>
            <a:pathLst>
              <a:path w="4307" h="2285" extrusionOk="0">
                <a:moveTo>
                  <a:pt x="1" y="1"/>
                </a:moveTo>
                <a:lnTo>
                  <a:pt x="1" y="2284"/>
                </a:lnTo>
                <a:lnTo>
                  <a:pt x="2806" y="2284"/>
                </a:lnTo>
                <a:cubicBezTo>
                  <a:pt x="4307" y="2284"/>
                  <a:pt x="4307" y="1"/>
                  <a:pt x="2806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5000">
                <a:schemeClr val="accent4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6"/>
          <p:cNvSpPr/>
          <p:nvPr/>
        </p:nvSpPr>
        <p:spPr>
          <a:xfrm flipH="1">
            <a:off x="216894" y="2913217"/>
            <a:ext cx="404216" cy="237226"/>
          </a:xfrm>
          <a:custGeom>
            <a:avLst/>
            <a:gdLst/>
            <a:ahLst/>
            <a:cxnLst/>
            <a:rect l="l" t="t" r="r" b="b"/>
            <a:pathLst>
              <a:path w="3948" h="2317" extrusionOk="0">
                <a:moveTo>
                  <a:pt x="1" y="1"/>
                </a:moveTo>
                <a:lnTo>
                  <a:pt x="1" y="2317"/>
                </a:lnTo>
                <a:lnTo>
                  <a:pt x="2806" y="2317"/>
                </a:lnTo>
                <a:cubicBezTo>
                  <a:pt x="3426" y="2317"/>
                  <a:pt x="3948" y="1795"/>
                  <a:pt x="3948" y="1175"/>
                </a:cubicBezTo>
                <a:cubicBezTo>
                  <a:pt x="3948" y="522"/>
                  <a:pt x="3426" y="1"/>
                  <a:pt x="2806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5000">
                <a:schemeClr val="accent4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6"/>
          <p:cNvSpPr/>
          <p:nvPr/>
        </p:nvSpPr>
        <p:spPr>
          <a:xfrm flipH="1">
            <a:off x="216894" y="3297268"/>
            <a:ext cx="404216" cy="234052"/>
          </a:xfrm>
          <a:custGeom>
            <a:avLst/>
            <a:gdLst/>
            <a:ahLst/>
            <a:cxnLst/>
            <a:rect l="l" t="t" r="r" b="b"/>
            <a:pathLst>
              <a:path w="3948" h="2286" extrusionOk="0">
                <a:moveTo>
                  <a:pt x="1" y="1"/>
                </a:moveTo>
                <a:lnTo>
                  <a:pt x="1" y="2284"/>
                </a:lnTo>
                <a:lnTo>
                  <a:pt x="2806" y="2284"/>
                </a:lnTo>
                <a:cubicBezTo>
                  <a:pt x="2824" y="2285"/>
                  <a:pt x="2843" y="2286"/>
                  <a:pt x="2861" y="2286"/>
                </a:cubicBezTo>
                <a:cubicBezTo>
                  <a:pt x="3456" y="2286"/>
                  <a:pt x="3948" y="1776"/>
                  <a:pt x="3948" y="1143"/>
                </a:cubicBezTo>
                <a:cubicBezTo>
                  <a:pt x="3948" y="523"/>
                  <a:pt x="3426" y="1"/>
                  <a:pt x="2806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5000">
                <a:schemeClr val="accent4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6"/>
          <p:cNvSpPr/>
          <p:nvPr/>
        </p:nvSpPr>
        <p:spPr>
          <a:xfrm>
            <a:off x="411300" y="338250"/>
            <a:ext cx="8321400" cy="4467000"/>
          </a:xfrm>
          <a:prstGeom prst="round2DiagRect">
            <a:avLst>
              <a:gd name="adj1" fmla="val 7044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24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6"/>
          <p:cNvSpPr txBox="1">
            <a:spLocks noGrp="1"/>
          </p:cNvSpPr>
          <p:nvPr>
            <p:ph type="title"/>
          </p:nvPr>
        </p:nvSpPr>
        <p:spPr>
          <a:xfrm>
            <a:off x="621100" y="3688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1" name="Google Shape;1431;p9"/>
          <p:cNvGrpSpPr/>
          <p:nvPr/>
        </p:nvGrpSpPr>
        <p:grpSpPr>
          <a:xfrm>
            <a:off x="-7150" y="0"/>
            <a:ext cx="9154850" cy="5175257"/>
            <a:chOff x="-7150" y="0"/>
            <a:chExt cx="9154850" cy="5175257"/>
          </a:xfrm>
        </p:grpSpPr>
        <p:grpSp>
          <p:nvGrpSpPr>
            <p:cNvPr id="1432" name="Google Shape;1432;p9"/>
            <p:cNvGrpSpPr/>
            <p:nvPr/>
          </p:nvGrpSpPr>
          <p:grpSpPr>
            <a:xfrm>
              <a:off x="-7150" y="44782"/>
              <a:ext cx="9151200" cy="5130475"/>
              <a:chOff x="-7150" y="16400"/>
              <a:chExt cx="9151200" cy="5130475"/>
            </a:xfrm>
          </p:grpSpPr>
          <p:cxnSp>
            <p:nvCxnSpPr>
              <p:cNvPr id="1433" name="Google Shape;1433;p9"/>
              <p:cNvCxnSpPr/>
              <p:nvPr/>
            </p:nvCxnSpPr>
            <p:spPr>
              <a:xfrm>
                <a:off x="-7150" y="164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9"/>
              <p:cNvCxnSpPr/>
              <p:nvPr/>
            </p:nvCxnSpPr>
            <p:spPr>
              <a:xfrm>
                <a:off x="-7150" y="727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9"/>
              <p:cNvCxnSpPr/>
              <p:nvPr/>
            </p:nvCxnSpPr>
            <p:spPr>
              <a:xfrm>
                <a:off x="-7150" y="1291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9"/>
              <p:cNvCxnSpPr/>
              <p:nvPr/>
            </p:nvCxnSpPr>
            <p:spPr>
              <a:xfrm>
                <a:off x="-7150" y="1855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9"/>
              <p:cNvCxnSpPr/>
              <p:nvPr/>
            </p:nvCxnSpPr>
            <p:spPr>
              <a:xfrm>
                <a:off x="-7150" y="2419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9"/>
              <p:cNvCxnSpPr/>
              <p:nvPr/>
            </p:nvCxnSpPr>
            <p:spPr>
              <a:xfrm>
                <a:off x="-7150" y="2982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9"/>
              <p:cNvCxnSpPr/>
              <p:nvPr/>
            </p:nvCxnSpPr>
            <p:spPr>
              <a:xfrm>
                <a:off x="-7150" y="3546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0" name="Google Shape;1440;p9"/>
              <p:cNvCxnSpPr/>
              <p:nvPr/>
            </p:nvCxnSpPr>
            <p:spPr>
              <a:xfrm>
                <a:off x="-7150" y="4110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1" name="Google Shape;1441;p9"/>
              <p:cNvCxnSpPr/>
              <p:nvPr/>
            </p:nvCxnSpPr>
            <p:spPr>
              <a:xfrm>
                <a:off x="-7150" y="4674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2" name="Google Shape;1442;p9"/>
              <p:cNvCxnSpPr/>
              <p:nvPr/>
            </p:nvCxnSpPr>
            <p:spPr>
              <a:xfrm>
                <a:off x="-7150" y="5238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3" name="Google Shape;1443;p9"/>
              <p:cNvCxnSpPr/>
              <p:nvPr/>
            </p:nvCxnSpPr>
            <p:spPr>
              <a:xfrm>
                <a:off x="-7150" y="5801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4" name="Google Shape;1444;p9"/>
              <p:cNvCxnSpPr/>
              <p:nvPr/>
            </p:nvCxnSpPr>
            <p:spPr>
              <a:xfrm>
                <a:off x="-7150" y="6365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5" name="Google Shape;1445;p9"/>
              <p:cNvCxnSpPr/>
              <p:nvPr/>
            </p:nvCxnSpPr>
            <p:spPr>
              <a:xfrm>
                <a:off x="-7150" y="6929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6" name="Google Shape;1446;p9"/>
              <p:cNvCxnSpPr/>
              <p:nvPr/>
            </p:nvCxnSpPr>
            <p:spPr>
              <a:xfrm>
                <a:off x="-7150" y="7493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7" name="Google Shape;1447;p9"/>
              <p:cNvCxnSpPr/>
              <p:nvPr/>
            </p:nvCxnSpPr>
            <p:spPr>
              <a:xfrm>
                <a:off x="-7150" y="8057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8" name="Google Shape;1448;p9"/>
              <p:cNvCxnSpPr/>
              <p:nvPr/>
            </p:nvCxnSpPr>
            <p:spPr>
              <a:xfrm>
                <a:off x="-7150" y="8620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9" name="Google Shape;1449;p9"/>
              <p:cNvCxnSpPr/>
              <p:nvPr/>
            </p:nvCxnSpPr>
            <p:spPr>
              <a:xfrm>
                <a:off x="-7150" y="9184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0" name="Google Shape;1450;p9"/>
              <p:cNvCxnSpPr/>
              <p:nvPr/>
            </p:nvCxnSpPr>
            <p:spPr>
              <a:xfrm>
                <a:off x="-7150" y="9748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1" name="Google Shape;1451;p9"/>
              <p:cNvCxnSpPr/>
              <p:nvPr/>
            </p:nvCxnSpPr>
            <p:spPr>
              <a:xfrm>
                <a:off x="-7150" y="10312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2" name="Google Shape;1452;p9"/>
              <p:cNvCxnSpPr/>
              <p:nvPr/>
            </p:nvCxnSpPr>
            <p:spPr>
              <a:xfrm>
                <a:off x="-7150" y="10875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3" name="Google Shape;1453;p9"/>
              <p:cNvCxnSpPr/>
              <p:nvPr/>
            </p:nvCxnSpPr>
            <p:spPr>
              <a:xfrm>
                <a:off x="-7150" y="11439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4" name="Google Shape;1454;p9"/>
              <p:cNvCxnSpPr/>
              <p:nvPr/>
            </p:nvCxnSpPr>
            <p:spPr>
              <a:xfrm>
                <a:off x="-7150" y="12003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5" name="Google Shape;1455;p9"/>
              <p:cNvCxnSpPr/>
              <p:nvPr/>
            </p:nvCxnSpPr>
            <p:spPr>
              <a:xfrm>
                <a:off x="-7150" y="12567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6" name="Google Shape;1456;p9"/>
              <p:cNvCxnSpPr/>
              <p:nvPr/>
            </p:nvCxnSpPr>
            <p:spPr>
              <a:xfrm>
                <a:off x="-7150" y="13131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7" name="Google Shape;1457;p9"/>
              <p:cNvCxnSpPr/>
              <p:nvPr/>
            </p:nvCxnSpPr>
            <p:spPr>
              <a:xfrm>
                <a:off x="-7150" y="13694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8" name="Google Shape;1458;p9"/>
              <p:cNvCxnSpPr/>
              <p:nvPr/>
            </p:nvCxnSpPr>
            <p:spPr>
              <a:xfrm>
                <a:off x="-7150" y="14258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9" name="Google Shape;1459;p9"/>
              <p:cNvCxnSpPr/>
              <p:nvPr/>
            </p:nvCxnSpPr>
            <p:spPr>
              <a:xfrm>
                <a:off x="-7150" y="14822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0" name="Google Shape;1460;p9"/>
              <p:cNvCxnSpPr/>
              <p:nvPr/>
            </p:nvCxnSpPr>
            <p:spPr>
              <a:xfrm>
                <a:off x="-7150" y="15386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1" name="Google Shape;1461;p9"/>
              <p:cNvCxnSpPr/>
              <p:nvPr/>
            </p:nvCxnSpPr>
            <p:spPr>
              <a:xfrm>
                <a:off x="-7150" y="15950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2" name="Google Shape;1462;p9"/>
              <p:cNvCxnSpPr/>
              <p:nvPr/>
            </p:nvCxnSpPr>
            <p:spPr>
              <a:xfrm>
                <a:off x="-7150" y="16513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3" name="Google Shape;1463;p9"/>
              <p:cNvCxnSpPr/>
              <p:nvPr/>
            </p:nvCxnSpPr>
            <p:spPr>
              <a:xfrm>
                <a:off x="-7150" y="17077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4" name="Google Shape;1464;p9"/>
              <p:cNvCxnSpPr/>
              <p:nvPr/>
            </p:nvCxnSpPr>
            <p:spPr>
              <a:xfrm>
                <a:off x="-7150" y="17641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5" name="Google Shape;1465;p9"/>
              <p:cNvCxnSpPr/>
              <p:nvPr/>
            </p:nvCxnSpPr>
            <p:spPr>
              <a:xfrm>
                <a:off x="-7150" y="18205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6" name="Google Shape;1466;p9"/>
              <p:cNvCxnSpPr/>
              <p:nvPr/>
            </p:nvCxnSpPr>
            <p:spPr>
              <a:xfrm>
                <a:off x="-7150" y="18769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7" name="Google Shape;1467;p9"/>
              <p:cNvCxnSpPr/>
              <p:nvPr/>
            </p:nvCxnSpPr>
            <p:spPr>
              <a:xfrm>
                <a:off x="-7150" y="19332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8" name="Google Shape;1468;p9"/>
              <p:cNvCxnSpPr/>
              <p:nvPr/>
            </p:nvCxnSpPr>
            <p:spPr>
              <a:xfrm>
                <a:off x="-7150" y="19896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9" name="Google Shape;1469;p9"/>
              <p:cNvCxnSpPr/>
              <p:nvPr/>
            </p:nvCxnSpPr>
            <p:spPr>
              <a:xfrm>
                <a:off x="-7150" y="20460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0" name="Google Shape;1470;p9"/>
              <p:cNvCxnSpPr/>
              <p:nvPr/>
            </p:nvCxnSpPr>
            <p:spPr>
              <a:xfrm>
                <a:off x="-7150" y="21024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1" name="Google Shape;1471;p9"/>
              <p:cNvCxnSpPr/>
              <p:nvPr/>
            </p:nvCxnSpPr>
            <p:spPr>
              <a:xfrm>
                <a:off x="-7150" y="21587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2" name="Google Shape;1472;p9"/>
              <p:cNvCxnSpPr/>
              <p:nvPr/>
            </p:nvCxnSpPr>
            <p:spPr>
              <a:xfrm>
                <a:off x="-7150" y="22151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3" name="Google Shape;1473;p9"/>
              <p:cNvCxnSpPr/>
              <p:nvPr/>
            </p:nvCxnSpPr>
            <p:spPr>
              <a:xfrm>
                <a:off x="-7150" y="227155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4" name="Google Shape;1474;p9"/>
              <p:cNvCxnSpPr/>
              <p:nvPr/>
            </p:nvCxnSpPr>
            <p:spPr>
              <a:xfrm>
                <a:off x="-7150" y="232793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5" name="Google Shape;1475;p9"/>
              <p:cNvCxnSpPr/>
              <p:nvPr/>
            </p:nvCxnSpPr>
            <p:spPr>
              <a:xfrm>
                <a:off x="-7150" y="238431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6" name="Google Shape;1476;p9"/>
              <p:cNvCxnSpPr/>
              <p:nvPr/>
            </p:nvCxnSpPr>
            <p:spPr>
              <a:xfrm>
                <a:off x="-7150" y="244069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7" name="Google Shape;1477;p9"/>
              <p:cNvCxnSpPr/>
              <p:nvPr/>
            </p:nvCxnSpPr>
            <p:spPr>
              <a:xfrm>
                <a:off x="-7150" y="249706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8" name="Google Shape;1478;p9"/>
              <p:cNvCxnSpPr/>
              <p:nvPr/>
            </p:nvCxnSpPr>
            <p:spPr>
              <a:xfrm>
                <a:off x="-7150" y="255344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9" name="Google Shape;1479;p9"/>
              <p:cNvCxnSpPr/>
              <p:nvPr/>
            </p:nvCxnSpPr>
            <p:spPr>
              <a:xfrm>
                <a:off x="-7150" y="260982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0" name="Google Shape;1480;p9"/>
              <p:cNvCxnSpPr/>
              <p:nvPr/>
            </p:nvCxnSpPr>
            <p:spPr>
              <a:xfrm>
                <a:off x="-7150" y="266620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1" name="Google Shape;1481;p9"/>
              <p:cNvCxnSpPr/>
              <p:nvPr/>
            </p:nvCxnSpPr>
            <p:spPr>
              <a:xfrm>
                <a:off x="-7150" y="272258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2" name="Google Shape;1482;p9"/>
              <p:cNvCxnSpPr/>
              <p:nvPr/>
            </p:nvCxnSpPr>
            <p:spPr>
              <a:xfrm>
                <a:off x="-7150" y="277896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3" name="Google Shape;1483;p9"/>
              <p:cNvCxnSpPr/>
              <p:nvPr/>
            </p:nvCxnSpPr>
            <p:spPr>
              <a:xfrm>
                <a:off x="-7150" y="283534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4" name="Google Shape;1484;p9"/>
              <p:cNvCxnSpPr/>
              <p:nvPr/>
            </p:nvCxnSpPr>
            <p:spPr>
              <a:xfrm>
                <a:off x="-7150" y="289172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5" name="Google Shape;1485;p9"/>
              <p:cNvCxnSpPr/>
              <p:nvPr/>
            </p:nvCxnSpPr>
            <p:spPr>
              <a:xfrm>
                <a:off x="-7150" y="29481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6" name="Google Shape;1486;p9"/>
              <p:cNvCxnSpPr/>
              <p:nvPr/>
            </p:nvCxnSpPr>
            <p:spPr>
              <a:xfrm>
                <a:off x="-7150" y="30044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7" name="Google Shape;1487;p9"/>
              <p:cNvCxnSpPr/>
              <p:nvPr/>
            </p:nvCxnSpPr>
            <p:spPr>
              <a:xfrm>
                <a:off x="-7150" y="30608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8" name="Google Shape;1488;p9"/>
              <p:cNvCxnSpPr/>
              <p:nvPr/>
            </p:nvCxnSpPr>
            <p:spPr>
              <a:xfrm>
                <a:off x="-7150" y="31172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9" name="Google Shape;1489;p9"/>
              <p:cNvCxnSpPr/>
              <p:nvPr/>
            </p:nvCxnSpPr>
            <p:spPr>
              <a:xfrm>
                <a:off x="-7150" y="31736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0" name="Google Shape;1490;p9"/>
              <p:cNvCxnSpPr/>
              <p:nvPr/>
            </p:nvCxnSpPr>
            <p:spPr>
              <a:xfrm>
                <a:off x="-7150" y="32299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1" name="Google Shape;1491;p9"/>
              <p:cNvCxnSpPr/>
              <p:nvPr/>
            </p:nvCxnSpPr>
            <p:spPr>
              <a:xfrm>
                <a:off x="-7150" y="32863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2" name="Google Shape;1492;p9"/>
              <p:cNvCxnSpPr/>
              <p:nvPr/>
            </p:nvCxnSpPr>
            <p:spPr>
              <a:xfrm>
                <a:off x="-7150" y="33427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3" name="Google Shape;1493;p9"/>
              <p:cNvCxnSpPr/>
              <p:nvPr/>
            </p:nvCxnSpPr>
            <p:spPr>
              <a:xfrm>
                <a:off x="-7150" y="33991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4" name="Google Shape;1494;p9"/>
              <p:cNvCxnSpPr/>
              <p:nvPr/>
            </p:nvCxnSpPr>
            <p:spPr>
              <a:xfrm>
                <a:off x="-7150" y="34555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5" name="Google Shape;1495;p9"/>
              <p:cNvCxnSpPr/>
              <p:nvPr/>
            </p:nvCxnSpPr>
            <p:spPr>
              <a:xfrm>
                <a:off x="-7150" y="35118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6" name="Google Shape;1496;p9"/>
              <p:cNvCxnSpPr/>
              <p:nvPr/>
            </p:nvCxnSpPr>
            <p:spPr>
              <a:xfrm>
                <a:off x="-7150" y="35682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7" name="Google Shape;1497;p9"/>
              <p:cNvCxnSpPr/>
              <p:nvPr/>
            </p:nvCxnSpPr>
            <p:spPr>
              <a:xfrm>
                <a:off x="-7150" y="36246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8" name="Google Shape;1498;p9"/>
              <p:cNvCxnSpPr/>
              <p:nvPr/>
            </p:nvCxnSpPr>
            <p:spPr>
              <a:xfrm>
                <a:off x="-7150" y="36810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9" name="Google Shape;1499;p9"/>
              <p:cNvCxnSpPr/>
              <p:nvPr/>
            </p:nvCxnSpPr>
            <p:spPr>
              <a:xfrm>
                <a:off x="-7150" y="37374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0" name="Google Shape;1500;p9"/>
              <p:cNvCxnSpPr/>
              <p:nvPr/>
            </p:nvCxnSpPr>
            <p:spPr>
              <a:xfrm>
                <a:off x="-7150" y="37937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1" name="Google Shape;1501;p9"/>
              <p:cNvCxnSpPr/>
              <p:nvPr/>
            </p:nvCxnSpPr>
            <p:spPr>
              <a:xfrm>
                <a:off x="-7150" y="38501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2" name="Google Shape;1502;p9"/>
              <p:cNvCxnSpPr/>
              <p:nvPr/>
            </p:nvCxnSpPr>
            <p:spPr>
              <a:xfrm>
                <a:off x="-7150" y="39065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3" name="Google Shape;1503;p9"/>
              <p:cNvCxnSpPr/>
              <p:nvPr/>
            </p:nvCxnSpPr>
            <p:spPr>
              <a:xfrm>
                <a:off x="-7150" y="39629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4" name="Google Shape;1504;p9"/>
              <p:cNvCxnSpPr/>
              <p:nvPr/>
            </p:nvCxnSpPr>
            <p:spPr>
              <a:xfrm>
                <a:off x="-7150" y="40192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5" name="Google Shape;1505;p9"/>
              <p:cNvCxnSpPr/>
              <p:nvPr/>
            </p:nvCxnSpPr>
            <p:spPr>
              <a:xfrm>
                <a:off x="-7150" y="40756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6" name="Google Shape;1506;p9"/>
              <p:cNvCxnSpPr/>
              <p:nvPr/>
            </p:nvCxnSpPr>
            <p:spPr>
              <a:xfrm>
                <a:off x="-7150" y="41320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7" name="Google Shape;1507;p9"/>
              <p:cNvCxnSpPr/>
              <p:nvPr/>
            </p:nvCxnSpPr>
            <p:spPr>
              <a:xfrm>
                <a:off x="-7150" y="41884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8" name="Google Shape;1508;p9"/>
              <p:cNvCxnSpPr/>
              <p:nvPr/>
            </p:nvCxnSpPr>
            <p:spPr>
              <a:xfrm>
                <a:off x="-7150" y="42448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9" name="Google Shape;1509;p9"/>
              <p:cNvCxnSpPr/>
              <p:nvPr/>
            </p:nvCxnSpPr>
            <p:spPr>
              <a:xfrm>
                <a:off x="-7150" y="43011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0" name="Google Shape;1510;p9"/>
              <p:cNvCxnSpPr/>
              <p:nvPr/>
            </p:nvCxnSpPr>
            <p:spPr>
              <a:xfrm>
                <a:off x="-7150" y="43575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1" name="Google Shape;1511;p9"/>
              <p:cNvCxnSpPr/>
              <p:nvPr/>
            </p:nvCxnSpPr>
            <p:spPr>
              <a:xfrm>
                <a:off x="-7150" y="44139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2" name="Google Shape;1512;p9"/>
              <p:cNvCxnSpPr/>
              <p:nvPr/>
            </p:nvCxnSpPr>
            <p:spPr>
              <a:xfrm>
                <a:off x="-7150" y="44703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3" name="Google Shape;1513;p9"/>
              <p:cNvCxnSpPr/>
              <p:nvPr/>
            </p:nvCxnSpPr>
            <p:spPr>
              <a:xfrm>
                <a:off x="-7150" y="45267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4" name="Google Shape;1514;p9"/>
              <p:cNvCxnSpPr/>
              <p:nvPr/>
            </p:nvCxnSpPr>
            <p:spPr>
              <a:xfrm>
                <a:off x="-7150" y="45830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5" name="Google Shape;1515;p9"/>
              <p:cNvCxnSpPr/>
              <p:nvPr/>
            </p:nvCxnSpPr>
            <p:spPr>
              <a:xfrm>
                <a:off x="-7150" y="46394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6" name="Google Shape;1516;p9"/>
              <p:cNvCxnSpPr/>
              <p:nvPr/>
            </p:nvCxnSpPr>
            <p:spPr>
              <a:xfrm>
                <a:off x="-7150" y="46958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7" name="Google Shape;1517;p9"/>
              <p:cNvCxnSpPr/>
              <p:nvPr/>
            </p:nvCxnSpPr>
            <p:spPr>
              <a:xfrm>
                <a:off x="-7150" y="47522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8" name="Google Shape;1518;p9"/>
              <p:cNvCxnSpPr/>
              <p:nvPr/>
            </p:nvCxnSpPr>
            <p:spPr>
              <a:xfrm>
                <a:off x="-7150" y="48086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9" name="Google Shape;1519;p9"/>
              <p:cNvCxnSpPr/>
              <p:nvPr/>
            </p:nvCxnSpPr>
            <p:spPr>
              <a:xfrm>
                <a:off x="-7150" y="48649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0" name="Google Shape;1520;p9"/>
              <p:cNvCxnSpPr/>
              <p:nvPr/>
            </p:nvCxnSpPr>
            <p:spPr>
              <a:xfrm>
                <a:off x="-7150" y="49213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1" name="Google Shape;1521;p9"/>
              <p:cNvCxnSpPr/>
              <p:nvPr/>
            </p:nvCxnSpPr>
            <p:spPr>
              <a:xfrm>
                <a:off x="-7150" y="49777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2" name="Google Shape;1522;p9"/>
              <p:cNvCxnSpPr/>
              <p:nvPr/>
            </p:nvCxnSpPr>
            <p:spPr>
              <a:xfrm>
                <a:off x="-7150" y="50341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3" name="Google Shape;1523;p9"/>
              <p:cNvCxnSpPr/>
              <p:nvPr/>
            </p:nvCxnSpPr>
            <p:spPr>
              <a:xfrm>
                <a:off x="-7150" y="50904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4" name="Google Shape;1524;p9"/>
              <p:cNvCxnSpPr/>
              <p:nvPr/>
            </p:nvCxnSpPr>
            <p:spPr>
              <a:xfrm>
                <a:off x="-7150" y="51468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25" name="Google Shape;1525;p9"/>
            <p:cNvGrpSpPr/>
            <p:nvPr/>
          </p:nvGrpSpPr>
          <p:grpSpPr>
            <a:xfrm>
              <a:off x="-3500" y="12813"/>
              <a:ext cx="9151200" cy="5130475"/>
              <a:chOff x="-7150" y="16400"/>
              <a:chExt cx="9151200" cy="5130475"/>
            </a:xfrm>
          </p:grpSpPr>
          <p:cxnSp>
            <p:nvCxnSpPr>
              <p:cNvPr id="1526" name="Google Shape;1526;p9"/>
              <p:cNvCxnSpPr/>
              <p:nvPr/>
            </p:nvCxnSpPr>
            <p:spPr>
              <a:xfrm>
                <a:off x="-7150" y="164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7" name="Google Shape;1527;p9"/>
              <p:cNvCxnSpPr/>
              <p:nvPr/>
            </p:nvCxnSpPr>
            <p:spPr>
              <a:xfrm>
                <a:off x="-7150" y="727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8" name="Google Shape;1528;p9"/>
              <p:cNvCxnSpPr/>
              <p:nvPr/>
            </p:nvCxnSpPr>
            <p:spPr>
              <a:xfrm>
                <a:off x="-7150" y="1291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9" name="Google Shape;1529;p9"/>
              <p:cNvCxnSpPr/>
              <p:nvPr/>
            </p:nvCxnSpPr>
            <p:spPr>
              <a:xfrm>
                <a:off x="-7150" y="1855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0" name="Google Shape;1530;p9"/>
              <p:cNvCxnSpPr/>
              <p:nvPr/>
            </p:nvCxnSpPr>
            <p:spPr>
              <a:xfrm>
                <a:off x="-7150" y="2419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1" name="Google Shape;1531;p9"/>
              <p:cNvCxnSpPr/>
              <p:nvPr/>
            </p:nvCxnSpPr>
            <p:spPr>
              <a:xfrm>
                <a:off x="-7150" y="2982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2" name="Google Shape;1532;p9"/>
              <p:cNvCxnSpPr/>
              <p:nvPr/>
            </p:nvCxnSpPr>
            <p:spPr>
              <a:xfrm>
                <a:off x="-7150" y="3546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3" name="Google Shape;1533;p9"/>
              <p:cNvCxnSpPr/>
              <p:nvPr/>
            </p:nvCxnSpPr>
            <p:spPr>
              <a:xfrm>
                <a:off x="-7150" y="4110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4" name="Google Shape;1534;p9"/>
              <p:cNvCxnSpPr/>
              <p:nvPr/>
            </p:nvCxnSpPr>
            <p:spPr>
              <a:xfrm>
                <a:off x="-7150" y="4674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5" name="Google Shape;1535;p9"/>
              <p:cNvCxnSpPr/>
              <p:nvPr/>
            </p:nvCxnSpPr>
            <p:spPr>
              <a:xfrm>
                <a:off x="-7150" y="5238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6" name="Google Shape;1536;p9"/>
              <p:cNvCxnSpPr/>
              <p:nvPr/>
            </p:nvCxnSpPr>
            <p:spPr>
              <a:xfrm>
                <a:off x="-7150" y="5801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7" name="Google Shape;1537;p9"/>
              <p:cNvCxnSpPr/>
              <p:nvPr/>
            </p:nvCxnSpPr>
            <p:spPr>
              <a:xfrm>
                <a:off x="-7150" y="6365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8" name="Google Shape;1538;p9"/>
              <p:cNvCxnSpPr/>
              <p:nvPr/>
            </p:nvCxnSpPr>
            <p:spPr>
              <a:xfrm>
                <a:off x="-7150" y="6929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9" name="Google Shape;1539;p9"/>
              <p:cNvCxnSpPr/>
              <p:nvPr/>
            </p:nvCxnSpPr>
            <p:spPr>
              <a:xfrm>
                <a:off x="-7150" y="7493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0" name="Google Shape;1540;p9"/>
              <p:cNvCxnSpPr/>
              <p:nvPr/>
            </p:nvCxnSpPr>
            <p:spPr>
              <a:xfrm>
                <a:off x="-7150" y="8057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1" name="Google Shape;1541;p9"/>
              <p:cNvCxnSpPr/>
              <p:nvPr/>
            </p:nvCxnSpPr>
            <p:spPr>
              <a:xfrm>
                <a:off x="-7150" y="8620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2" name="Google Shape;1542;p9"/>
              <p:cNvCxnSpPr/>
              <p:nvPr/>
            </p:nvCxnSpPr>
            <p:spPr>
              <a:xfrm>
                <a:off x="-7150" y="9184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3" name="Google Shape;1543;p9"/>
              <p:cNvCxnSpPr/>
              <p:nvPr/>
            </p:nvCxnSpPr>
            <p:spPr>
              <a:xfrm>
                <a:off x="-7150" y="9748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4" name="Google Shape;1544;p9"/>
              <p:cNvCxnSpPr/>
              <p:nvPr/>
            </p:nvCxnSpPr>
            <p:spPr>
              <a:xfrm>
                <a:off x="-7150" y="10312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5" name="Google Shape;1545;p9"/>
              <p:cNvCxnSpPr/>
              <p:nvPr/>
            </p:nvCxnSpPr>
            <p:spPr>
              <a:xfrm>
                <a:off x="-7150" y="10875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6" name="Google Shape;1546;p9"/>
              <p:cNvCxnSpPr/>
              <p:nvPr/>
            </p:nvCxnSpPr>
            <p:spPr>
              <a:xfrm>
                <a:off x="-7150" y="11439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7" name="Google Shape;1547;p9"/>
              <p:cNvCxnSpPr/>
              <p:nvPr/>
            </p:nvCxnSpPr>
            <p:spPr>
              <a:xfrm>
                <a:off x="-7150" y="12003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8" name="Google Shape;1548;p9"/>
              <p:cNvCxnSpPr/>
              <p:nvPr/>
            </p:nvCxnSpPr>
            <p:spPr>
              <a:xfrm>
                <a:off x="-7150" y="12567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9" name="Google Shape;1549;p9"/>
              <p:cNvCxnSpPr/>
              <p:nvPr/>
            </p:nvCxnSpPr>
            <p:spPr>
              <a:xfrm>
                <a:off x="-7150" y="13131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0" name="Google Shape;1550;p9"/>
              <p:cNvCxnSpPr/>
              <p:nvPr/>
            </p:nvCxnSpPr>
            <p:spPr>
              <a:xfrm>
                <a:off x="-7150" y="13694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1" name="Google Shape;1551;p9"/>
              <p:cNvCxnSpPr/>
              <p:nvPr/>
            </p:nvCxnSpPr>
            <p:spPr>
              <a:xfrm>
                <a:off x="-7150" y="14258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2" name="Google Shape;1552;p9"/>
              <p:cNvCxnSpPr/>
              <p:nvPr/>
            </p:nvCxnSpPr>
            <p:spPr>
              <a:xfrm>
                <a:off x="-7150" y="14822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3" name="Google Shape;1553;p9"/>
              <p:cNvCxnSpPr/>
              <p:nvPr/>
            </p:nvCxnSpPr>
            <p:spPr>
              <a:xfrm>
                <a:off x="-7150" y="15386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4" name="Google Shape;1554;p9"/>
              <p:cNvCxnSpPr/>
              <p:nvPr/>
            </p:nvCxnSpPr>
            <p:spPr>
              <a:xfrm>
                <a:off x="-7150" y="15950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5" name="Google Shape;1555;p9"/>
              <p:cNvCxnSpPr/>
              <p:nvPr/>
            </p:nvCxnSpPr>
            <p:spPr>
              <a:xfrm>
                <a:off x="-7150" y="16513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6" name="Google Shape;1556;p9"/>
              <p:cNvCxnSpPr/>
              <p:nvPr/>
            </p:nvCxnSpPr>
            <p:spPr>
              <a:xfrm>
                <a:off x="-7150" y="17077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7" name="Google Shape;1557;p9"/>
              <p:cNvCxnSpPr/>
              <p:nvPr/>
            </p:nvCxnSpPr>
            <p:spPr>
              <a:xfrm>
                <a:off x="-7150" y="17641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8" name="Google Shape;1558;p9"/>
              <p:cNvCxnSpPr/>
              <p:nvPr/>
            </p:nvCxnSpPr>
            <p:spPr>
              <a:xfrm>
                <a:off x="-7150" y="18205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9" name="Google Shape;1559;p9"/>
              <p:cNvCxnSpPr/>
              <p:nvPr/>
            </p:nvCxnSpPr>
            <p:spPr>
              <a:xfrm>
                <a:off x="-7150" y="18769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0" name="Google Shape;1560;p9"/>
              <p:cNvCxnSpPr/>
              <p:nvPr/>
            </p:nvCxnSpPr>
            <p:spPr>
              <a:xfrm>
                <a:off x="-7150" y="19332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1" name="Google Shape;1561;p9"/>
              <p:cNvCxnSpPr/>
              <p:nvPr/>
            </p:nvCxnSpPr>
            <p:spPr>
              <a:xfrm>
                <a:off x="-7150" y="19896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2" name="Google Shape;1562;p9"/>
              <p:cNvCxnSpPr/>
              <p:nvPr/>
            </p:nvCxnSpPr>
            <p:spPr>
              <a:xfrm>
                <a:off x="-7150" y="20460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9"/>
              <p:cNvCxnSpPr/>
              <p:nvPr/>
            </p:nvCxnSpPr>
            <p:spPr>
              <a:xfrm>
                <a:off x="-7150" y="21024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9"/>
              <p:cNvCxnSpPr/>
              <p:nvPr/>
            </p:nvCxnSpPr>
            <p:spPr>
              <a:xfrm>
                <a:off x="-7150" y="21587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9"/>
              <p:cNvCxnSpPr/>
              <p:nvPr/>
            </p:nvCxnSpPr>
            <p:spPr>
              <a:xfrm>
                <a:off x="-7150" y="22151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9"/>
              <p:cNvCxnSpPr/>
              <p:nvPr/>
            </p:nvCxnSpPr>
            <p:spPr>
              <a:xfrm>
                <a:off x="-7150" y="227155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9"/>
              <p:cNvCxnSpPr/>
              <p:nvPr/>
            </p:nvCxnSpPr>
            <p:spPr>
              <a:xfrm>
                <a:off x="-7150" y="232793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8" name="Google Shape;1568;p9"/>
              <p:cNvCxnSpPr/>
              <p:nvPr/>
            </p:nvCxnSpPr>
            <p:spPr>
              <a:xfrm>
                <a:off x="-7150" y="238431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9" name="Google Shape;1569;p9"/>
              <p:cNvCxnSpPr/>
              <p:nvPr/>
            </p:nvCxnSpPr>
            <p:spPr>
              <a:xfrm>
                <a:off x="-7150" y="244069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9"/>
              <p:cNvCxnSpPr/>
              <p:nvPr/>
            </p:nvCxnSpPr>
            <p:spPr>
              <a:xfrm>
                <a:off x="-7150" y="249706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9"/>
              <p:cNvCxnSpPr/>
              <p:nvPr/>
            </p:nvCxnSpPr>
            <p:spPr>
              <a:xfrm>
                <a:off x="-7150" y="255344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2" name="Google Shape;1572;p9"/>
              <p:cNvCxnSpPr/>
              <p:nvPr/>
            </p:nvCxnSpPr>
            <p:spPr>
              <a:xfrm>
                <a:off x="-7150" y="260982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3" name="Google Shape;1573;p9"/>
              <p:cNvCxnSpPr/>
              <p:nvPr/>
            </p:nvCxnSpPr>
            <p:spPr>
              <a:xfrm>
                <a:off x="-7150" y="266620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4" name="Google Shape;1574;p9"/>
              <p:cNvCxnSpPr/>
              <p:nvPr/>
            </p:nvCxnSpPr>
            <p:spPr>
              <a:xfrm>
                <a:off x="-7150" y="272258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5" name="Google Shape;1575;p9"/>
              <p:cNvCxnSpPr/>
              <p:nvPr/>
            </p:nvCxnSpPr>
            <p:spPr>
              <a:xfrm>
                <a:off x="-7150" y="277896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6" name="Google Shape;1576;p9"/>
              <p:cNvCxnSpPr/>
              <p:nvPr/>
            </p:nvCxnSpPr>
            <p:spPr>
              <a:xfrm>
                <a:off x="-7150" y="283534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7" name="Google Shape;1577;p9"/>
              <p:cNvCxnSpPr/>
              <p:nvPr/>
            </p:nvCxnSpPr>
            <p:spPr>
              <a:xfrm>
                <a:off x="-7150" y="289172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8" name="Google Shape;1578;p9"/>
              <p:cNvCxnSpPr/>
              <p:nvPr/>
            </p:nvCxnSpPr>
            <p:spPr>
              <a:xfrm>
                <a:off x="-7150" y="29481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9" name="Google Shape;1579;p9"/>
              <p:cNvCxnSpPr/>
              <p:nvPr/>
            </p:nvCxnSpPr>
            <p:spPr>
              <a:xfrm>
                <a:off x="-7150" y="30044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0" name="Google Shape;1580;p9"/>
              <p:cNvCxnSpPr/>
              <p:nvPr/>
            </p:nvCxnSpPr>
            <p:spPr>
              <a:xfrm>
                <a:off x="-7150" y="30608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1" name="Google Shape;1581;p9"/>
              <p:cNvCxnSpPr/>
              <p:nvPr/>
            </p:nvCxnSpPr>
            <p:spPr>
              <a:xfrm>
                <a:off x="-7150" y="31172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2" name="Google Shape;1582;p9"/>
              <p:cNvCxnSpPr/>
              <p:nvPr/>
            </p:nvCxnSpPr>
            <p:spPr>
              <a:xfrm>
                <a:off x="-7150" y="31736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3" name="Google Shape;1583;p9"/>
              <p:cNvCxnSpPr/>
              <p:nvPr/>
            </p:nvCxnSpPr>
            <p:spPr>
              <a:xfrm>
                <a:off x="-7150" y="32299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4" name="Google Shape;1584;p9"/>
              <p:cNvCxnSpPr/>
              <p:nvPr/>
            </p:nvCxnSpPr>
            <p:spPr>
              <a:xfrm>
                <a:off x="-7150" y="32863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5" name="Google Shape;1585;p9"/>
              <p:cNvCxnSpPr/>
              <p:nvPr/>
            </p:nvCxnSpPr>
            <p:spPr>
              <a:xfrm>
                <a:off x="-7150" y="33427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6" name="Google Shape;1586;p9"/>
              <p:cNvCxnSpPr/>
              <p:nvPr/>
            </p:nvCxnSpPr>
            <p:spPr>
              <a:xfrm>
                <a:off x="-7150" y="33991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7" name="Google Shape;1587;p9"/>
              <p:cNvCxnSpPr/>
              <p:nvPr/>
            </p:nvCxnSpPr>
            <p:spPr>
              <a:xfrm>
                <a:off x="-7150" y="34555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8" name="Google Shape;1588;p9"/>
              <p:cNvCxnSpPr/>
              <p:nvPr/>
            </p:nvCxnSpPr>
            <p:spPr>
              <a:xfrm>
                <a:off x="-7150" y="35118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9" name="Google Shape;1589;p9"/>
              <p:cNvCxnSpPr/>
              <p:nvPr/>
            </p:nvCxnSpPr>
            <p:spPr>
              <a:xfrm>
                <a:off x="-7150" y="35682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0" name="Google Shape;1590;p9"/>
              <p:cNvCxnSpPr/>
              <p:nvPr/>
            </p:nvCxnSpPr>
            <p:spPr>
              <a:xfrm>
                <a:off x="-7150" y="36246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1" name="Google Shape;1591;p9"/>
              <p:cNvCxnSpPr/>
              <p:nvPr/>
            </p:nvCxnSpPr>
            <p:spPr>
              <a:xfrm>
                <a:off x="-7150" y="36810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2" name="Google Shape;1592;p9"/>
              <p:cNvCxnSpPr/>
              <p:nvPr/>
            </p:nvCxnSpPr>
            <p:spPr>
              <a:xfrm>
                <a:off x="-7150" y="37374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3" name="Google Shape;1593;p9"/>
              <p:cNvCxnSpPr/>
              <p:nvPr/>
            </p:nvCxnSpPr>
            <p:spPr>
              <a:xfrm>
                <a:off x="-7150" y="37937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4" name="Google Shape;1594;p9"/>
              <p:cNvCxnSpPr/>
              <p:nvPr/>
            </p:nvCxnSpPr>
            <p:spPr>
              <a:xfrm>
                <a:off x="-7150" y="38501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5" name="Google Shape;1595;p9"/>
              <p:cNvCxnSpPr/>
              <p:nvPr/>
            </p:nvCxnSpPr>
            <p:spPr>
              <a:xfrm>
                <a:off x="-7150" y="39065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6" name="Google Shape;1596;p9"/>
              <p:cNvCxnSpPr/>
              <p:nvPr/>
            </p:nvCxnSpPr>
            <p:spPr>
              <a:xfrm>
                <a:off x="-7150" y="39629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7" name="Google Shape;1597;p9"/>
              <p:cNvCxnSpPr/>
              <p:nvPr/>
            </p:nvCxnSpPr>
            <p:spPr>
              <a:xfrm>
                <a:off x="-7150" y="40192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8" name="Google Shape;1598;p9"/>
              <p:cNvCxnSpPr/>
              <p:nvPr/>
            </p:nvCxnSpPr>
            <p:spPr>
              <a:xfrm>
                <a:off x="-7150" y="40756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9" name="Google Shape;1599;p9"/>
              <p:cNvCxnSpPr/>
              <p:nvPr/>
            </p:nvCxnSpPr>
            <p:spPr>
              <a:xfrm>
                <a:off x="-7150" y="41320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0" name="Google Shape;1600;p9"/>
              <p:cNvCxnSpPr/>
              <p:nvPr/>
            </p:nvCxnSpPr>
            <p:spPr>
              <a:xfrm>
                <a:off x="-7150" y="41884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1" name="Google Shape;1601;p9"/>
              <p:cNvCxnSpPr/>
              <p:nvPr/>
            </p:nvCxnSpPr>
            <p:spPr>
              <a:xfrm>
                <a:off x="-7150" y="42448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2" name="Google Shape;1602;p9"/>
              <p:cNvCxnSpPr/>
              <p:nvPr/>
            </p:nvCxnSpPr>
            <p:spPr>
              <a:xfrm>
                <a:off x="-7150" y="43011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3" name="Google Shape;1603;p9"/>
              <p:cNvCxnSpPr/>
              <p:nvPr/>
            </p:nvCxnSpPr>
            <p:spPr>
              <a:xfrm>
                <a:off x="-7150" y="43575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4" name="Google Shape;1604;p9"/>
              <p:cNvCxnSpPr/>
              <p:nvPr/>
            </p:nvCxnSpPr>
            <p:spPr>
              <a:xfrm>
                <a:off x="-7150" y="44139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5" name="Google Shape;1605;p9"/>
              <p:cNvCxnSpPr/>
              <p:nvPr/>
            </p:nvCxnSpPr>
            <p:spPr>
              <a:xfrm>
                <a:off x="-7150" y="44703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6" name="Google Shape;1606;p9"/>
              <p:cNvCxnSpPr/>
              <p:nvPr/>
            </p:nvCxnSpPr>
            <p:spPr>
              <a:xfrm>
                <a:off x="-7150" y="45267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7" name="Google Shape;1607;p9"/>
              <p:cNvCxnSpPr/>
              <p:nvPr/>
            </p:nvCxnSpPr>
            <p:spPr>
              <a:xfrm>
                <a:off x="-7150" y="45830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8" name="Google Shape;1608;p9"/>
              <p:cNvCxnSpPr/>
              <p:nvPr/>
            </p:nvCxnSpPr>
            <p:spPr>
              <a:xfrm>
                <a:off x="-7150" y="46394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9" name="Google Shape;1609;p9"/>
              <p:cNvCxnSpPr/>
              <p:nvPr/>
            </p:nvCxnSpPr>
            <p:spPr>
              <a:xfrm>
                <a:off x="-7150" y="46958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0" name="Google Shape;1610;p9"/>
              <p:cNvCxnSpPr/>
              <p:nvPr/>
            </p:nvCxnSpPr>
            <p:spPr>
              <a:xfrm>
                <a:off x="-7150" y="47522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1" name="Google Shape;1611;p9"/>
              <p:cNvCxnSpPr/>
              <p:nvPr/>
            </p:nvCxnSpPr>
            <p:spPr>
              <a:xfrm>
                <a:off x="-7150" y="48086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2" name="Google Shape;1612;p9"/>
              <p:cNvCxnSpPr/>
              <p:nvPr/>
            </p:nvCxnSpPr>
            <p:spPr>
              <a:xfrm>
                <a:off x="-7150" y="48649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3" name="Google Shape;1613;p9"/>
              <p:cNvCxnSpPr/>
              <p:nvPr/>
            </p:nvCxnSpPr>
            <p:spPr>
              <a:xfrm>
                <a:off x="-7150" y="49213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4" name="Google Shape;1614;p9"/>
              <p:cNvCxnSpPr/>
              <p:nvPr/>
            </p:nvCxnSpPr>
            <p:spPr>
              <a:xfrm>
                <a:off x="-7150" y="49777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5" name="Google Shape;1615;p9"/>
              <p:cNvCxnSpPr/>
              <p:nvPr/>
            </p:nvCxnSpPr>
            <p:spPr>
              <a:xfrm>
                <a:off x="-7150" y="50341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6" name="Google Shape;1616;p9"/>
              <p:cNvCxnSpPr/>
              <p:nvPr/>
            </p:nvCxnSpPr>
            <p:spPr>
              <a:xfrm>
                <a:off x="-7150" y="50904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7" name="Google Shape;1617;p9"/>
              <p:cNvCxnSpPr/>
              <p:nvPr/>
            </p:nvCxnSpPr>
            <p:spPr>
              <a:xfrm>
                <a:off x="-7150" y="51468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618" name="Google Shape;1618;p9"/>
            <p:cNvSpPr/>
            <p:nvPr/>
          </p:nvSpPr>
          <p:spPr>
            <a:xfrm>
              <a:off x="0" y="0"/>
              <a:ext cx="163200" cy="515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9"/>
            <p:cNvSpPr/>
            <p:nvPr/>
          </p:nvSpPr>
          <p:spPr>
            <a:xfrm>
              <a:off x="8980800" y="0"/>
              <a:ext cx="163200" cy="515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9"/>
            <p:cNvSpPr/>
            <p:nvPr/>
          </p:nvSpPr>
          <p:spPr>
            <a:xfrm rot="5400000">
              <a:off x="4490500" y="515125"/>
              <a:ext cx="163200" cy="9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9"/>
            <p:cNvSpPr/>
            <p:nvPr/>
          </p:nvSpPr>
          <p:spPr>
            <a:xfrm rot="5400000">
              <a:off x="4490500" y="-4490400"/>
              <a:ext cx="163200" cy="9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2" name="Google Shape;1622;p9"/>
          <p:cNvSpPr/>
          <p:nvPr/>
        </p:nvSpPr>
        <p:spPr>
          <a:xfrm rot="-5400000">
            <a:off x="4034963" y="284738"/>
            <a:ext cx="422700" cy="423000"/>
          </a:xfrm>
          <a:prstGeom prst="ellipse">
            <a:avLst/>
          </a:prstGeom>
          <a:gradFill>
            <a:gsLst>
              <a:gs pos="0">
                <a:schemeClr val="accent4"/>
              </a:gs>
              <a:gs pos="15000">
                <a:schemeClr val="accent4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9"/>
          <p:cNvSpPr/>
          <p:nvPr/>
        </p:nvSpPr>
        <p:spPr>
          <a:xfrm rot="-5400000">
            <a:off x="4382475" y="284738"/>
            <a:ext cx="422700" cy="423000"/>
          </a:xfrm>
          <a:prstGeom prst="ellipse">
            <a:avLst/>
          </a:prstGeom>
          <a:gradFill>
            <a:gsLst>
              <a:gs pos="0">
                <a:schemeClr val="accent4"/>
              </a:gs>
              <a:gs pos="15000">
                <a:schemeClr val="accent4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9"/>
          <p:cNvSpPr/>
          <p:nvPr/>
        </p:nvSpPr>
        <p:spPr>
          <a:xfrm rot="-5400000">
            <a:off x="4729988" y="284738"/>
            <a:ext cx="422700" cy="423000"/>
          </a:xfrm>
          <a:prstGeom prst="ellipse">
            <a:avLst/>
          </a:prstGeom>
          <a:gradFill>
            <a:gsLst>
              <a:gs pos="0">
                <a:schemeClr val="accent4"/>
              </a:gs>
              <a:gs pos="15000">
                <a:schemeClr val="accent4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9"/>
          <p:cNvSpPr/>
          <p:nvPr/>
        </p:nvSpPr>
        <p:spPr>
          <a:xfrm>
            <a:off x="676097" y="532076"/>
            <a:ext cx="7791806" cy="6152007"/>
          </a:xfrm>
          <a:custGeom>
            <a:avLst/>
            <a:gdLst/>
            <a:ahLst/>
            <a:cxnLst/>
            <a:rect l="l" t="t" r="r" b="b"/>
            <a:pathLst>
              <a:path w="76103" h="60087" extrusionOk="0">
                <a:moveTo>
                  <a:pt x="38068" y="1"/>
                </a:moveTo>
                <a:cubicBezTo>
                  <a:pt x="15723" y="1"/>
                  <a:pt x="1827" y="1338"/>
                  <a:pt x="1827" y="1338"/>
                </a:cubicBezTo>
                <a:cubicBezTo>
                  <a:pt x="816" y="1338"/>
                  <a:pt x="1" y="2153"/>
                  <a:pt x="1" y="3165"/>
                </a:cubicBezTo>
                <a:lnTo>
                  <a:pt x="1" y="58260"/>
                </a:lnTo>
                <a:cubicBezTo>
                  <a:pt x="1" y="59271"/>
                  <a:pt x="816" y="60086"/>
                  <a:pt x="1827" y="60086"/>
                </a:cubicBezTo>
                <a:lnTo>
                  <a:pt x="74276" y="60086"/>
                </a:lnTo>
                <a:cubicBezTo>
                  <a:pt x="75287" y="60086"/>
                  <a:pt x="76103" y="59271"/>
                  <a:pt x="76103" y="58260"/>
                </a:cubicBezTo>
                <a:lnTo>
                  <a:pt x="76103" y="3165"/>
                </a:lnTo>
                <a:cubicBezTo>
                  <a:pt x="76103" y="2153"/>
                  <a:pt x="75287" y="1338"/>
                  <a:pt x="74309" y="1338"/>
                </a:cubicBezTo>
                <a:cubicBezTo>
                  <a:pt x="74309" y="1338"/>
                  <a:pt x="60380" y="1"/>
                  <a:pt x="3806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012" scaled="0"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33350" dir="27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9"/>
          <p:cNvSpPr/>
          <p:nvPr/>
        </p:nvSpPr>
        <p:spPr>
          <a:xfrm rot="-5400000">
            <a:off x="4552250" y="-1263175"/>
            <a:ext cx="58800" cy="781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9"/>
          <p:cNvSpPr/>
          <p:nvPr/>
        </p:nvSpPr>
        <p:spPr>
          <a:xfrm>
            <a:off x="7245863" y="597409"/>
            <a:ext cx="58800" cy="451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9"/>
          <p:cNvSpPr/>
          <p:nvPr/>
        </p:nvSpPr>
        <p:spPr>
          <a:xfrm>
            <a:off x="1839338" y="597409"/>
            <a:ext cx="58800" cy="451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9"/>
          <p:cNvSpPr/>
          <p:nvPr/>
        </p:nvSpPr>
        <p:spPr>
          <a:xfrm>
            <a:off x="1472601" y="1137285"/>
            <a:ext cx="6198797" cy="2868930"/>
          </a:xfrm>
          <a:custGeom>
            <a:avLst/>
            <a:gdLst/>
            <a:ahLst/>
            <a:cxnLst/>
            <a:rect l="l" t="t" r="r" b="b"/>
            <a:pathLst>
              <a:path w="60544" h="28021" extrusionOk="0">
                <a:moveTo>
                  <a:pt x="1828" y="0"/>
                </a:moveTo>
                <a:cubicBezTo>
                  <a:pt x="816" y="0"/>
                  <a:pt x="1" y="816"/>
                  <a:pt x="1" y="1860"/>
                </a:cubicBezTo>
                <a:lnTo>
                  <a:pt x="1" y="26194"/>
                </a:lnTo>
                <a:cubicBezTo>
                  <a:pt x="1" y="27205"/>
                  <a:pt x="816" y="28021"/>
                  <a:pt x="1828" y="28021"/>
                </a:cubicBezTo>
                <a:lnTo>
                  <a:pt x="58684" y="28021"/>
                </a:lnTo>
                <a:cubicBezTo>
                  <a:pt x="59695" y="28021"/>
                  <a:pt x="60543" y="27205"/>
                  <a:pt x="60543" y="26194"/>
                </a:cubicBezTo>
                <a:lnTo>
                  <a:pt x="60543" y="1860"/>
                </a:lnTo>
                <a:cubicBezTo>
                  <a:pt x="60543" y="816"/>
                  <a:pt x="59695" y="0"/>
                  <a:pt x="58684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18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9"/>
          <p:cNvSpPr txBox="1">
            <a:spLocks noGrp="1"/>
          </p:cNvSpPr>
          <p:nvPr>
            <p:ph type="title"/>
          </p:nvPr>
        </p:nvSpPr>
        <p:spPr>
          <a:xfrm>
            <a:off x="2190925" y="1530313"/>
            <a:ext cx="47622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31" name="Google Shape;1631;p9"/>
          <p:cNvSpPr txBox="1">
            <a:spLocks noGrp="1"/>
          </p:cNvSpPr>
          <p:nvPr>
            <p:ph type="subTitle" idx="1"/>
          </p:nvPr>
        </p:nvSpPr>
        <p:spPr>
          <a:xfrm>
            <a:off x="2190925" y="2409838"/>
            <a:ext cx="47622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"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5" name="Google Shape;1845;p13"/>
          <p:cNvGrpSpPr/>
          <p:nvPr/>
        </p:nvGrpSpPr>
        <p:grpSpPr>
          <a:xfrm>
            <a:off x="-7150" y="0"/>
            <a:ext cx="9154850" cy="5175257"/>
            <a:chOff x="-7150" y="0"/>
            <a:chExt cx="9154850" cy="5175257"/>
          </a:xfrm>
        </p:grpSpPr>
        <p:grpSp>
          <p:nvGrpSpPr>
            <p:cNvPr id="1846" name="Google Shape;1846;p13"/>
            <p:cNvGrpSpPr/>
            <p:nvPr/>
          </p:nvGrpSpPr>
          <p:grpSpPr>
            <a:xfrm>
              <a:off x="-7150" y="44782"/>
              <a:ext cx="9151200" cy="5130475"/>
              <a:chOff x="-7150" y="16400"/>
              <a:chExt cx="9151200" cy="5130475"/>
            </a:xfrm>
          </p:grpSpPr>
          <p:cxnSp>
            <p:nvCxnSpPr>
              <p:cNvPr id="1847" name="Google Shape;1847;p13"/>
              <p:cNvCxnSpPr/>
              <p:nvPr/>
            </p:nvCxnSpPr>
            <p:spPr>
              <a:xfrm>
                <a:off x="-7150" y="164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8" name="Google Shape;1848;p13"/>
              <p:cNvCxnSpPr/>
              <p:nvPr/>
            </p:nvCxnSpPr>
            <p:spPr>
              <a:xfrm>
                <a:off x="-7150" y="727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9" name="Google Shape;1849;p13"/>
              <p:cNvCxnSpPr/>
              <p:nvPr/>
            </p:nvCxnSpPr>
            <p:spPr>
              <a:xfrm>
                <a:off x="-7150" y="1291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0" name="Google Shape;1850;p13"/>
              <p:cNvCxnSpPr/>
              <p:nvPr/>
            </p:nvCxnSpPr>
            <p:spPr>
              <a:xfrm>
                <a:off x="-7150" y="1855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1" name="Google Shape;1851;p13"/>
              <p:cNvCxnSpPr/>
              <p:nvPr/>
            </p:nvCxnSpPr>
            <p:spPr>
              <a:xfrm>
                <a:off x="-7150" y="2419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2" name="Google Shape;1852;p13"/>
              <p:cNvCxnSpPr/>
              <p:nvPr/>
            </p:nvCxnSpPr>
            <p:spPr>
              <a:xfrm>
                <a:off x="-7150" y="2982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3" name="Google Shape;1853;p13"/>
              <p:cNvCxnSpPr/>
              <p:nvPr/>
            </p:nvCxnSpPr>
            <p:spPr>
              <a:xfrm>
                <a:off x="-7150" y="3546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4" name="Google Shape;1854;p13"/>
              <p:cNvCxnSpPr/>
              <p:nvPr/>
            </p:nvCxnSpPr>
            <p:spPr>
              <a:xfrm>
                <a:off x="-7150" y="4110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5" name="Google Shape;1855;p13"/>
              <p:cNvCxnSpPr/>
              <p:nvPr/>
            </p:nvCxnSpPr>
            <p:spPr>
              <a:xfrm>
                <a:off x="-7150" y="4674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6" name="Google Shape;1856;p13"/>
              <p:cNvCxnSpPr/>
              <p:nvPr/>
            </p:nvCxnSpPr>
            <p:spPr>
              <a:xfrm>
                <a:off x="-7150" y="5238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7" name="Google Shape;1857;p13"/>
              <p:cNvCxnSpPr/>
              <p:nvPr/>
            </p:nvCxnSpPr>
            <p:spPr>
              <a:xfrm>
                <a:off x="-7150" y="5801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8" name="Google Shape;1858;p13"/>
              <p:cNvCxnSpPr/>
              <p:nvPr/>
            </p:nvCxnSpPr>
            <p:spPr>
              <a:xfrm>
                <a:off x="-7150" y="6365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9" name="Google Shape;1859;p13"/>
              <p:cNvCxnSpPr/>
              <p:nvPr/>
            </p:nvCxnSpPr>
            <p:spPr>
              <a:xfrm>
                <a:off x="-7150" y="6929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0" name="Google Shape;1860;p13"/>
              <p:cNvCxnSpPr/>
              <p:nvPr/>
            </p:nvCxnSpPr>
            <p:spPr>
              <a:xfrm>
                <a:off x="-7150" y="7493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1" name="Google Shape;1861;p13"/>
              <p:cNvCxnSpPr/>
              <p:nvPr/>
            </p:nvCxnSpPr>
            <p:spPr>
              <a:xfrm>
                <a:off x="-7150" y="8057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2" name="Google Shape;1862;p13"/>
              <p:cNvCxnSpPr/>
              <p:nvPr/>
            </p:nvCxnSpPr>
            <p:spPr>
              <a:xfrm>
                <a:off x="-7150" y="8620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3" name="Google Shape;1863;p13"/>
              <p:cNvCxnSpPr/>
              <p:nvPr/>
            </p:nvCxnSpPr>
            <p:spPr>
              <a:xfrm>
                <a:off x="-7150" y="9184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4" name="Google Shape;1864;p13"/>
              <p:cNvCxnSpPr/>
              <p:nvPr/>
            </p:nvCxnSpPr>
            <p:spPr>
              <a:xfrm>
                <a:off x="-7150" y="9748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5" name="Google Shape;1865;p13"/>
              <p:cNvCxnSpPr/>
              <p:nvPr/>
            </p:nvCxnSpPr>
            <p:spPr>
              <a:xfrm>
                <a:off x="-7150" y="10312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6" name="Google Shape;1866;p13"/>
              <p:cNvCxnSpPr/>
              <p:nvPr/>
            </p:nvCxnSpPr>
            <p:spPr>
              <a:xfrm>
                <a:off x="-7150" y="10875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7" name="Google Shape;1867;p13"/>
              <p:cNvCxnSpPr/>
              <p:nvPr/>
            </p:nvCxnSpPr>
            <p:spPr>
              <a:xfrm>
                <a:off x="-7150" y="11439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8" name="Google Shape;1868;p13"/>
              <p:cNvCxnSpPr/>
              <p:nvPr/>
            </p:nvCxnSpPr>
            <p:spPr>
              <a:xfrm>
                <a:off x="-7150" y="12003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9" name="Google Shape;1869;p13"/>
              <p:cNvCxnSpPr/>
              <p:nvPr/>
            </p:nvCxnSpPr>
            <p:spPr>
              <a:xfrm>
                <a:off x="-7150" y="12567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0" name="Google Shape;1870;p13"/>
              <p:cNvCxnSpPr/>
              <p:nvPr/>
            </p:nvCxnSpPr>
            <p:spPr>
              <a:xfrm>
                <a:off x="-7150" y="13131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1" name="Google Shape;1871;p13"/>
              <p:cNvCxnSpPr/>
              <p:nvPr/>
            </p:nvCxnSpPr>
            <p:spPr>
              <a:xfrm>
                <a:off x="-7150" y="13694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2" name="Google Shape;1872;p13"/>
              <p:cNvCxnSpPr/>
              <p:nvPr/>
            </p:nvCxnSpPr>
            <p:spPr>
              <a:xfrm>
                <a:off x="-7150" y="14258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3" name="Google Shape;1873;p13"/>
              <p:cNvCxnSpPr/>
              <p:nvPr/>
            </p:nvCxnSpPr>
            <p:spPr>
              <a:xfrm>
                <a:off x="-7150" y="14822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4" name="Google Shape;1874;p13"/>
              <p:cNvCxnSpPr/>
              <p:nvPr/>
            </p:nvCxnSpPr>
            <p:spPr>
              <a:xfrm>
                <a:off x="-7150" y="15386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5" name="Google Shape;1875;p13"/>
              <p:cNvCxnSpPr/>
              <p:nvPr/>
            </p:nvCxnSpPr>
            <p:spPr>
              <a:xfrm>
                <a:off x="-7150" y="15950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6" name="Google Shape;1876;p13"/>
              <p:cNvCxnSpPr/>
              <p:nvPr/>
            </p:nvCxnSpPr>
            <p:spPr>
              <a:xfrm>
                <a:off x="-7150" y="16513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7" name="Google Shape;1877;p13"/>
              <p:cNvCxnSpPr/>
              <p:nvPr/>
            </p:nvCxnSpPr>
            <p:spPr>
              <a:xfrm>
                <a:off x="-7150" y="17077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8" name="Google Shape;1878;p13"/>
              <p:cNvCxnSpPr/>
              <p:nvPr/>
            </p:nvCxnSpPr>
            <p:spPr>
              <a:xfrm>
                <a:off x="-7150" y="17641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9" name="Google Shape;1879;p13"/>
              <p:cNvCxnSpPr/>
              <p:nvPr/>
            </p:nvCxnSpPr>
            <p:spPr>
              <a:xfrm>
                <a:off x="-7150" y="18205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0" name="Google Shape;1880;p13"/>
              <p:cNvCxnSpPr/>
              <p:nvPr/>
            </p:nvCxnSpPr>
            <p:spPr>
              <a:xfrm>
                <a:off x="-7150" y="18769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1" name="Google Shape;1881;p13"/>
              <p:cNvCxnSpPr/>
              <p:nvPr/>
            </p:nvCxnSpPr>
            <p:spPr>
              <a:xfrm>
                <a:off x="-7150" y="19332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2" name="Google Shape;1882;p13"/>
              <p:cNvCxnSpPr/>
              <p:nvPr/>
            </p:nvCxnSpPr>
            <p:spPr>
              <a:xfrm>
                <a:off x="-7150" y="19896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3" name="Google Shape;1883;p13"/>
              <p:cNvCxnSpPr/>
              <p:nvPr/>
            </p:nvCxnSpPr>
            <p:spPr>
              <a:xfrm>
                <a:off x="-7150" y="20460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4" name="Google Shape;1884;p13"/>
              <p:cNvCxnSpPr/>
              <p:nvPr/>
            </p:nvCxnSpPr>
            <p:spPr>
              <a:xfrm>
                <a:off x="-7150" y="21024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5" name="Google Shape;1885;p13"/>
              <p:cNvCxnSpPr/>
              <p:nvPr/>
            </p:nvCxnSpPr>
            <p:spPr>
              <a:xfrm>
                <a:off x="-7150" y="21587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6" name="Google Shape;1886;p13"/>
              <p:cNvCxnSpPr/>
              <p:nvPr/>
            </p:nvCxnSpPr>
            <p:spPr>
              <a:xfrm>
                <a:off x="-7150" y="22151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7" name="Google Shape;1887;p13"/>
              <p:cNvCxnSpPr/>
              <p:nvPr/>
            </p:nvCxnSpPr>
            <p:spPr>
              <a:xfrm>
                <a:off x="-7150" y="227155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8" name="Google Shape;1888;p13"/>
              <p:cNvCxnSpPr/>
              <p:nvPr/>
            </p:nvCxnSpPr>
            <p:spPr>
              <a:xfrm>
                <a:off x="-7150" y="232793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9" name="Google Shape;1889;p13"/>
              <p:cNvCxnSpPr/>
              <p:nvPr/>
            </p:nvCxnSpPr>
            <p:spPr>
              <a:xfrm>
                <a:off x="-7150" y="238431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0" name="Google Shape;1890;p13"/>
              <p:cNvCxnSpPr/>
              <p:nvPr/>
            </p:nvCxnSpPr>
            <p:spPr>
              <a:xfrm>
                <a:off x="-7150" y="244069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1" name="Google Shape;1891;p13"/>
              <p:cNvCxnSpPr/>
              <p:nvPr/>
            </p:nvCxnSpPr>
            <p:spPr>
              <a:xfrm>
                <a:off x="-7150" y="249706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2" name="Google Shape;1892;p13"/>
              <p:cNvCxnSpPr/>
              <p:nvPr/>
            </p:nvCxnSpPr>
            <p:spPr>
              <a:xfrm>
                <a:off x="-7150" y="255344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3" name="Google Shape;1893;p13"/>
              <p:cNvCxnSpPr/>
              <p:nvPr/>
            </p:nvCxnSpPr>
            <p:spPr>
              <a:xfrm>
                <a:off x="-7150" y="260982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4" name="Google Shape;1894;p13"/>
              <p:cNvCxnSpPr/>
              <p:nvPr/>
            </p:nvCxnSpPr>
            <p:spPr>
              <a:xfrm>
                <a:off x="-7150" y="266620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5" name="Google Shape;1895;p13"/>
              <p:cNvCxnSpPr/>
              <p:nvPr/>
            </p:nvCxnSpPr>
            <p:spPr>
              <a:xfrm>
                <a:off x="-7150" y="272258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6" name="Google Shape;1896;p13"/>
              <p:cNvCxnSpPr/>
              <p:nvPr/>
            </p:nvCxnSpPr>
            <p:spPr>
              <a:xfrm>
                <a:off x="-7150" y="277896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7" name="Google Shape;1897;p13"/>
              <p:cNvCxnSpPr/>
              <p:nvPr/>
            </p:nvCxnSpPr>
            <p:spPr>
              <a:xfrm>
                <a:off x="-7150" y="283534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8" name="Google Shape;1898;p13"/>
              <p:cNvCxnSpPr/>
              <p:nvPr/>
            </p:nvCxnSpPr>
            <p:spPr>
              <a:xfrm>
                <a:off x="-7150" y="289172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9" name="Google Shape;1899;p13"/>
              <p:cNvCxnSpPr/>
              <p:nvPr/>
            </p:nvCxnSpPr>
            <p:spPr>
              <a:xfrm>
                <a:off x="-7150" y="29481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0" name="Google Shape;1900;p13"/>
              <p:cNvCxnSpPr/>
              <p:nvPr/>
            </p:nvCxnSpPr>
            <p:spPr>
              <a:xfrm>
                <a:off x="-7150" y="30044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1" name="Google Shape;1901;p13"/>
              <p:cNvCxnSpPr/>
              <p:nvPr/>
            </p:nvCxnSpPr>
            <p:spPr>
              <a:xfrm>
                <a:off x="-7150" y="30608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2" name="Google Shape;1902;p13"/>
              <p:cNvCxnSpPr/>
              <p:nvPr/>
            </p:nvCxnSpPr>
            <p:spPr>
              <a:xfrm>
                <a:off x="-7150" y="31172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3" name="Google Shape;1903;p13"/>
              <p:cNvCxnSpPr/>
              <p:nvPr/>
            </p:nvCxnSpPr>
            <p:spPr>
              <a:xfrm>
                <a:off x="-7150" y="31736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4" name="Google Shape;1904;p13"/>
              <p:cNvCxnSpPr/>
              <p:nvPr/>
            </p:nvCxnSpPr>
            <p:spPr>
              <a:xfrm>
                <a:off x="-7150" y="32299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5" name="Google Shape;1905;p13"/>
              <p:cNvCxnSpPr/>
              <p:nvPr/>
            </p:nvCxnSpPr>
            <p:spPr>
              <a:xfrm>
                <a:off x="-7150" y="32863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6" name="Google Shape;1906;p13"/>
              <p:cNvCxnSpPr/>
              <p:nvPr/>
            </p:nvCxnSpPr>
            <p:spPr>
              <a:xfrm>
                <a:off x="-7150" y="33427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7" name="Google Shape;1907;p13"/>
              <p:cNvCxnSpPr/>
              <p:nvPr/>
            </p:nvCxnSpPr>
            <p:spPr>
              <a:xfrm>
                <a:off x="-7150" y="33991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8" name="Google Shape;1908;p13"/>
              <p:cNvCxnSpPr/>
              <p:nvPr/>
            </p:nvCxnSpPr>
            <p:spPr>
              <a:xfrm>
                <a:off x="-7150" y="34555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9" name="Google Shape;1909;p13"/>
              <p:cNvCxnSpPr/>
              <p:nvPr/>
            </p:nvCxnSpPr>
            <p:spPr>
              <a:xfrm>
                <a:off x="-7150" y="35118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0" name="Google Shape;1910;p13"/>
              <p:cNvCxnSpPr/>
              <p:nvPr/>
            </p:nvCxnSpPr>
            <p:spPr>
              <a:xfrm>
                <a:off x="-7150" y="35682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1" name="Google Shape;1911;p13"/>
              <p:cNvCxnSpPr/>
              <p:nvPr/>
            </p:nvCxnSpPr>
            <p:spPr>
              <a:xfrm>
                <a:off x="-7150" y="36246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2" name="Google Shape;1912;p13"/>
              <p:cNvCxnSpPr/>
              <p:nvPr/>
            </p:nvCxnSpPr>
            <p:spPr>
              <a:xfrm>
                <a:off x="-7150" y="36810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3" name="Google Shape;1913;p13"/>
              <p:cNvCxnSpPr/>
              <p:nvPr/>
            </p:nvCxnSpPr>
            <p:spPr>
              <a:xfrm>
                <a:off x="-7150" y="37374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4" name="Google Shape;1914;p13"/>
              <p:cNvCxnSpPr/>
              <p:nvPr/>
            </p:nvCxnSpPr>
            <p:spPr>
              <a:xfrm>
                <a:off x="-7150" y="37937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5" name="Google Shape;1915;p13"/>
              <p:cNvCxnSpPr/>
              <p:nvPr/>
            </p:nvCxnSpPr>
            <p:spPr>
              <a:xfrm>
                <a:off x="-7150" y="38501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6" name="Google Shape;1916;p13"/>
              <p:cNvCxnSpPr/>
              <p:nvPr/>
            </p:nvCxnSpPr>
            <p:spPr>
              <a:xfrm>
                <a:off x="-7150" y="39065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7" name="Google Shape;1917;p13"/>
              <p:cNvCxnSpPr/>
              <p:nvPr/>
            </p:nvCxnSpPr>
            <p:spPr>
              <a:xfrm>
                <a:off x="-7150" y="39629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8" name="Google Shape;1918;p13"/>
              <p:cNvCxnSpPr/>
              <p:nvPr/>
            </p:nvCxnSpPr>
            <p:spPr>
              <a:xfrm>
                <a:off x="-7150" y="40192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9" name="Google Shape;1919;p13"/>
              <p:cNvCxnSpPr/>
              <p:nvPr/>
            </p:nvCxnSpPr>
            <p:spPr>
              <a:xfrm>
                <a:off x="-7150" y="40756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0" name="Google Shape;1920;p13"/>
              <p:cNvCxnSpPr/>
              <p:nvPr/>
            </p:nvCxnSpPr>
            <p:spPr>
              <a:xfrm>
                <a:off x="-7150" y="41320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1" name="Google Shape;1921;p13"/>
              <p:cNvCxnSpPr/>
              <p:nvPr/>
            </p:nvCxnSpPr>
            <p:spPr>
              <a:xfrm>
                <a:off x="-7150" y="41884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2" name="Google Shape;1922;p13"/>
              <p:cNvCxnSpPr/>
              <p:nvPr/>
            </p:nvCxnSpPr>
            <p:spPr>
              <a:xfrm>
                <a:off x="-7150" y="42448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3" name="Google Shape;1923;p13"/>
              <p:cNvCxnSpPr/>
              <p:nvPr/>
            </p:nvCxnSpPr>
            <p:spPr>
              <a:xfrm>
                <a:off x="-7150" y="43011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4" name="Google Shape;1924;p13"/>
              <p:cNvCxnSpPr/>
              <p:nvPr/>
            </p:nvCxnSpPr>
            <p:spPr>
              <a:xfrm>
                <a:off x="-7150" y="43575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5" name="Google Shape;1925;p13"/>
              <p:cNvCxnSpPr/>
              <p:nvPr/>
            </p:nvCxnSpPr>
            <p:spPr>
              <a:xfrm>
                <a:off x="-7150" y="44139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6" name="Google Shape;1926;p13"/>
              <p:cNvCxnSpPr/>
              <p:nvPr/>
            </p:nvCxnSpPr>
            <p:spPr>
              <a:xfrm>
                <a:off x="-7150" y="44703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7" name="Google Shape;1927;p13"/>
              <p:cNvCxnSpPr/>
              <p:nvPr/>
            </p:nvCxnSpPr>
            <p:spPr>
              <a:xfrm>
                <a:off x="-7150" y="45267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8" name="Google Shape;1928;p13"/>
              <p:cNvCxnSpPr/>
              <p:nvPr/>
            </p:nvCxnSpPr>
            <p:spPr>
              <a:xfrm>
                <a:off x="-7150" y="45830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9" name="Google Shape;1929;p13"/>
              <p:cNvCxnSpPr/>
              <p:nvPr/>
            </p:nvCxnSpPr>
            <p:spPr>
              <a:xfrm>
                <a:off x="-7150" y="46394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0" name="Google Shape;1930;p13"/>
              <p:cNvCxnSpPr/>
              <p:nvPr/>
            </p:nvCxnSpPr>
            <p:spPr>
              <a:xfrm>
                <a:off x="-7150" y="46958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1" name="Google Shape;1931;p13"/>
              <p:cNvCxnSpPr/>
              <p:nvPr/>
            </p:nvCxnSpPr>
            <p:spPr>
              <a:xfrm>
                <a:off x="-7150" y="47522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2" name="Google Shape;1932;p13"/>
              <p:cNvCxnSpPr/>
              <p:nvPr/>
            </p:nvCxnSpPr>
            <p:spPr>
              <a:xfrm>
                <a:off x="-7150" y="48086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3" name="Google Shape;1933;p13"/>
              <p:cNvCxnSpPr/>
              <p:nvPr/>
            </p:nvCxnSpPr>
            <p:spPr>
              <a:xfrm>
                <a:off x="-7150" y="48649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4" name="Google Shape;1934;p13"/>
              <p:cNvCxnSpPr/>
              <p:nvPr/>
            </p:nvCxnSpPr>
            <p:spPr>
              <a:xfrm>
                <a:off x="-7150" y="49213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5" name="Google Shape;1935;p13"/>
              <p:cNvCxnSpPr/>
              <p:nvPr/>
            </p:nvCxnSpPr>
            <p:spPr>
              <a:xfrm>
                <a:off x="-7150" y="49777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6" name="Google Shape;1936;p13"/>
              <p:cNvCxnSpPr/>
              <p:nvPr/>
            </p:nvCxnSpPr>
            <p:spPr>
              <a:xfrm>
                <a:off x="-7150" y="50341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7" name="Google Shape;1937;p13"/>
              <p:cNvCxnSpPr/>
              <p:nvPr/>
            </p:nvCxnSpPr>
            <p:spPr>
              <a:xfrm>
                <a:off x="-7150" y="50904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8" name="Google Shape;1938;p13"/>
              <p:cNvCxnSpPr/>
              <p:nvPr/>
            </p:nvCxnSpPr>
            <p:spPr>
              <a:xfrm>
                <a:off x="-7150" y="51468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39" name="Google Shape;1939;p13"/>
            <p:cNvGrpSpPr/>
            <p:nvPr/>
          </p:nvGrpSpPr>
          <p:grpSpPr>
            <a:xfrm>
              <a:off x="-3500" y="12813"/>
              <a:ext cx="9151200" cy="5130475"/>
              <a:chOff x="-7150" y="16400"/>
              <a:chExt cx="9151200" cy="5130475"/>
            </a:xfrm>
          </p:grpSpPr>
          <p:cxnSp>
            <p:nvCxnSpPr>
              <p:cNvPr id="1940" name="Google Shape;1940;p13"/>
              <p:cNvCxnSpPr/>
              <p:nvPr/>
            </p:nvCxnSpPr>
            <p:spPr>
              <a:xfrm>
                <a:off x="-7150" y="164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1" name="Google Shape;1941;p13"/>
              <p:cNvCxnSpPr/>
              <p:nvPr/>
            </p:nvCxnSpPr>
            <p:spPr>
              <a:xfrm>
                <a:off x="-7150" y="727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2" name="Google Shape;1942;p13"/>
              <p:cNvCxnSpPr/>
              <p:nvPr/>
            </p:nvCxnSpPr>
            <p:spPr>
              <a:xfrm>
                <a:off x="-7150" y="1291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3" name="Google Shape;1943;p13"/>
              <p:cNvCxnSpPr/>
              <p:nvPr/>
            </p:nvCxnSpPr>
            <p:spPr>
              <a:xfrm>
                <a:off x="-7150" y="1855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4" name="Google Shape;1944;p13"/>
              <p:cNvCxnSpPr/>
              <p:nvPr/>
            </p:nvCxnSpPr>
            <p:spPr>
              <a:xfrm>
                <a:off x="-7150" y="2419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5" name="Google Shape;1945;p13"/>
              <p:cNvCxnSpPr/>
              <p:nvPr/>
            </p:nvCxnSpPr>
            <p:spPr>
              <a:xfrm>
                <a:off x="-7150" y="2982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6" name="Google Shape;1946;p13"/>
              <p:cNvCxnSpPr/>
              <p:nvPr/>
            </p:nvCxnSpPr>
            <p:spPr>
              <a:xfrm>
                <a:off x="-7150" y="3546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7" name="Google Shape;1947;p13"/>
              <p:cNvCxnSpPr/>
              <p:nvPr/>
            </p:nvCxnSpPr>
            <p:spPr>
              <a:xfrm>
                <a:off x="-7150" y="4110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8" name="Google Shape;1948;p13"/>
              <p:cNvCxnSpPr/>
              <p:nvPr/>
            </p:nvCxnSpPr>
            <p:spPr>
              <a:xfrm>
                <a:off x="-7150" y="4674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9" name="Google Shape;1949;p13"/>
              <p:cNvCxnSpPr/>
              <p:nvPr/>
            </p:nvCxnSpPr>
            <p:spPr>
              <a:xfrm>
                <a:off x="-7150" y="5238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0" name="Google Shape;1950;p13"/>
              <p:cNvCxnSpPr/>
              <p:nvPr/>
            </p:nvCxnSpPr>
            <p:spPr>
              <a:xfrm>
                <a:off x="-7150" y="5801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1" name="Google Shape;1951;p13"/>
              <p:cNvCxnSpPr/>
              <p:nvPr/>
            </p:nvCxnSpPr>
            <p:spPr>
              <a:xfrm>
                <a:off x="-7150" y="6365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2" name="Google Shape;1952;p13"/>
              <p:cNvCxnSpPr/>
              <p:nvPr/>
            </p:nvCxnSpPr>
            <p:spPr>
              <a:xfrm>
                <a:off x="-7150" y="6929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3" name="Google Shape;1953;p13"/>
              <p:cNvCxnSpPr/>
              <p:nvPr/>
            </p:nvCxnSpPr>
            <p:spPr>
              <a:xfrm>
                <a:off x="-7150" y="7493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4" name="Google Shape;1954;p13"/>
              <p:cNvCxnSpPr/>
              <p:nvPr/>
            </p:nvCxnSpPr>
            <p:spPr>
              <a:xfrm>
                <a:off x="-7150" y="8057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5" name="Google Shape;1955;p13"/>
              <p:cNvCxnSpPr/>
              <p:nvPr/>
            </p:nvCxnSpPr>
            <p:spPr>
              <a:xfrm>
                <a:off x="-7150" y="8620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6" name="Google Shape;1956;p13"/>
              <p:cNvCxnSpPr/>
              <p:nvPr/>
            </p:nvCxnSpPr>
            <p:spPr>
              <a:xfrm>
                <a:off x="-7150" y="9184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7" name="Google Shape;1957;p13"/>
              <p:cNvCxnSpPr/>
              <p:nvPr/>
            </p:nvCxnSpPr>
            <p:spPr>
              <a:xfrm>
                <a:off x="-7150" y="9748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8" name="Google Shape;1958;p13"/>
              <p:cNvCxnSpPr/>
              <p:nvPr/>
            </p:nvCxnSpPr>
            <p:spPr>
              <a:xfrm>
                <a:off x="-7150" y="10312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9" name="Google Shape;1959;p13"/>
              <p:cNvCxnSpPr/>
              <p:nvPr/>
            </p:nvCxnSpPr>
            <p:spPr>
              <a:xfrm>
                <a:off x="-7150" y="10875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0" name="Google Shape;1960;p13"/>
              <p:cNvCxnSpPr/>
              <p:nvPr/>
            </p:nvCxnSpPr>
            <p:spPr>
              <a:xfrm>
                <a:off x="-7150" y="11439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1" name="Google Shape;1961;p13"/>
              <p:cNvCxnSpPr/>
              <p:nvPr/>
            </p:nvCxnSpPr>
            <p:spPr>
              <a:xfrm>
                <a:off x="-7150" y="12003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2" name="Google Shape;1962;p13"/>
              <p:cNvCxnSpPr/>
              <p:nvPr/>
            </p:nvCxnSpPr>
            <p:spPr>
              <a:xfrm>
                <a:off x="-7150" y="12567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3" name="Google Shape;1963;p13"/>
              <p:cNvCxnSpPr/>
              <p:nvPr/>
            </p:nvCxnSpPr>
            <p:spPr>
              <a:xfrm>
                <a:off x="-7150" y="13131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13"/>
              <p:cNvCxnSpPr/>
              <p:nvPr/>
            </p:nvCxnSpPr>
            <p:spPr>
              <a:xfrm>
                <a:off x="-7150" y="13694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13"/>
              <p:cNvCxnSpPr/>
              <p:nvPr/>
            </p:nvCxnSpPr>
            <p:spPr>
              <a:xfrm>
                <a:off x="-7150" y="14258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13"/>
              <p:cNvCxnSpPr/>
              <p:nvPr/>
            </p:nvCxnSpPr>
            <p:spPr>
              <a:xfrm>
                <a:off x="-7150" y="14822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13"/>
              <p:cNvCxnSpPr/>
              <p:nvPr/>
            </p:nvCxnSpPr>
            <p:spPr>
              <a:xfrm>
                <a:off x="-7150" y="15386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13"/>
              <p:cNvCxnSpPr/>
              <p:nvPr/>
            </p:nvCxnSpPr>
            <p:spPr>
              <a:xfrm>
                <a:off x="-7150" y="15950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13"/>
              <p:cNvCxnSpPr/>
              <p:nvPr/>
            </p:nvCxnSpPr>
            <p:spPr>
              <a:xfrm>
                <a:off x="-7150" y="16513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13"/>
              <p:cNvCxnSpPr/>
              <p:nvPr/>
            </p:nvCxnSpPr>
            <p:spPr>
              <a:xfrm>
                <a:off x="-7150" y="17077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13"/>
              <p:cNvCxnSpPr/>
              <p:nvPr/>
            </p:nvCxnSpPr>
            <p:spPr>
              <a:xfrm>
                <a:off x="-7150" y="17641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13"/>
              <p:cNvCxnSpPr/>
              <p:nvPr/>
            </p:nvCxnSpPr>
            <p:spPr>
              <a:xfrm>
                <a:off x="-7150" y="18205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13"/>
              <p:cNvCxnSpPr/>
              <p:nvPr/>
            </p:nvCxnSpPr>
            <p:spPr>
              <a:xfrm>
                <a:off x="-7150" y="18769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13"/>
              <p:cNvCxnSpPr/>
              <p:nvPr/>
            </p:nvCxnSpPr>
            <p:spPr>
              <a:xfrm>
                <a:off x="-7150" y="19332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13"/>
              <p:cNvCxnSpPr/>
              <p:nvPr/>
            </p:nvCxnSpPr>
            <p:spPr>
              <a:xfrm>
                <a:off x="-7150" y="19896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6" name="Google Shape;1976;p13"/>
              <p:cNvCxnSpPr/>
              <p:nvPr/>
            </p:nvCxnSpPr>
            <p:spPr>
              <a:xfrm>
                <a:off x="-7150" y="20460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7" name="Google Shape;1977;p13"/>
              <p:cNvCxnSpPr/>
              <p:nvPr/>
            </p:nvCxnSpPr>
            <p:spPr>
              <a:xfrm>
                <a:off x="-7150" y="21024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8" name="Google Shape;1978;p13"/>
              <p:cNvCxnSpPr/>
              <p:nvPr/>
            </p:nvCxnSpPr>
            <p:spPr>
              <a:xfrm>
                <a:off x="-7150" y="21587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9" name="Google Shape;1979;p13"/>
              <p:cNvCxnSpPr/>
              <p:nvPr/>
            </p:nvCxnSpPr>
            <p:spPr>
              <a:xfrm>
                <a:off x="-7150" y="22151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0" name="Google Shape;1980;p13"/>
              <p:cNvCxnSpPr/>
              <p:nvPr/>
            </p:nvCxnSpPr>
            <p:spPr>
              <a:xfrm>
                <a:off x="-7150" y="227155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1" name="Google Shape;1981;p13"/>
              <p:cNvCxnSpPr/>
              <p:nvPr/>
            </p:nvCxnSpPr>
            <p:spPr>
              <a:xfrm>
                <a:off x="-7150" y="232793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2" name="Google Shape;1982;p13"/>
              <p:cNvCxnSpPr/>
              <p:nvPr/>
            </p:nvCxnSpPr>
            <p:spPr>
              <a:xfrm>
                <a:off x="-7150" y="238431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3" name="Google Shape;1983;p13"/>
              <p:cNvCxnSpPr/>
              <p:nvPr/>
            </p:nvCxnSpPr>
            <p:spPr>
              <a:xfrm>
                <a:off x="-7150" y="244069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4" name="Google Shape;1984;p13"/>
              <p:cNvCxnSpPr/>
              <p:nvPr/>
            </p:nvCxnSpPr>
            <p:spPr>
              <a:xfrm>
                <a:off x="-7150" y="249706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5" name="Google Shape;1985;p13"/>
              <p:cNvCxnSpPr/>
              <p:nvPr/>
            </p:nvCxnSpPr>
            <p:spPr>
              <a:xfrm>
                <a:off x="-7150" y="255344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6" name="Google Shape;1986;p13"/>
              <p:cNvCxnSpPr/>
              <p:nvPr/>
            </p:nvCxnSpPr>
            <p:spPr>
              <a:xfrm>
                <a:off x="-7150" y="260982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7" name="Google Shape;1987;p13"/>
              <p:cNvCxnSpPr/>
              <p:nvPr/>
            </p:nvCxnSpPr>
            <p:spPr>
              <a:xfrm>
                <a:off x="-7150" y="266620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8" name="Google Shape;1988;p13"/>
              <p:cNvCxnSpPr/>
              <p:nvPr/>
            </p:nvCxnSpPr>
            <p:spPr>
              <a:xfrm>
                <a:off x="-7150" y="272258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9" name="Google Shape;1989;p13"/>
              <p:cNvCxnSpPr/>
              <p:nvPr/>
            </p:nvCxnSpPr>
            <p:spPr>
              <a:xfrm>
                <a:off x="-7150" y="277896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0" name="Google Shape;1990;p13"/>
              <p:cNvCxnSpPr/>
              <p:nvPr/>
            </p:nvCxnSpPr>
            <p:spPr>
              <a:xfrm>
                <a:off x="-7150" y="283534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1" name="Google Shape;1991;p13"/>
              <p:cNvCxnSpPr/>
              <p:nvPr/>
            </p:nvCxnSpPr>
            <p:spPr>
              <a:xfrm>
                <a:off x="-7150" y="289172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2" name="Google Shape;1992;p13"/>
              <p:cNvCxnSpPr/>
              <p:nvPr/>
            </p:nvCxnSpPr>
            <p:spPr>
              <a:xfrm>
                <a:off x="-7150" y="29481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3" name="Google Shape;1993;p13"/>
              <p:cNvCxnSpPr/>
              <p:nvPr/>
            </p:nvCxnSpPr>
            <p:spPr>
              <a:xfrm>
                <a:off x="-7150" y="30044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4" name="Google Shape;1994;p13"/>
              <p:cNvCxnSpPr/>
              <p:nvPr/>
            </p:nvCxnSpPr>
            <p:spPr>
              <a:xfrm>
                <a:off x="-7150" y="30608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5" name="Google Shape;1995;p13"/>
              <p:cNvCxnSpPr/>
              <p:nvPr/>
            </p:nvCxnSpPr>
            <p:spPr>
              <a:xfrm>
                <a:off x="-7150" y="31172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6" name="Google Shape;1996;p13"/>
              <p:cNvCxnSpPr/>
              <p:nvPr/>
            </p:nvCxnSpPr>
            <p:spPr>
              <a:xfrm>
                <a:off x="-7150" y="31736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7" name="Google Shape;1997;p13"/>
              <p:cNvCxnSpPr/>
              <p:nvPr/>
            </p:nvCxnSpPr>
            <p:spPr>
              <a:xfrm>
                <a:off x="-7150" y="32299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13"/>
              <p:cNvCxnSpPr/>
              <p:nvPr/>
            </p:nvCxnSpPr>
            <p:spPr>
              <a:xfrm>
                <a:off x="-7150" y="32863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9" name="Google Shape;1999;p13"/>
              <p:cNvCxnSpPr/>
              <p:nvPr/>
            </p:nvCxnSpPr>
            <p:spPr>
              <a:xfrm>
                <a:off x="-7150" y="33427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0" name="Google Shape;2000;p13"/>
              <p:cNvCxnSpPr/>
              <p:nvPr/>
            </p:nvCxnSpPr>
            <p:spPr>
              <a:xfrm>
                <a:off x="-7150" y="33991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1" name="Google Shape;2001;p13"/>
              <p:cNvCxnSpPr/>
              <p:nvPr/>
            </p:nvCxnSpPr>
            <p:spPr>
              <a:xfrm>
                <a:off x="-7150" y="34555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2" name="Google Shape;2002;p13"/>
              <p:cNvCxnSpPr/>
              <p:nvPr/>
            </p:nvCxnSpPr>
            <p:spPr>
              <a:xfrm>
                <a:off x="-7150" y="35118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13"/>
              <p:cNvCxnSpPr/>
              <p:nvPr/>
            </p:nvCxnSpPr>
            <p:spPr>
              <a:xfrm>
                <a:off x="-7150" y="35682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13"/>
              <p:cNvCxnSpPr/>
              <p:nvPr/>
            </p:nvCxnSpPr>
            <p:spPr>
              <a:xfrm>
                <a:off x="-7150" y="36246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13"/>
              <p:cNvCxnSpPr/>
              <p:nvPr/>
            </p:nvCxnSpPr>
            <p:spPr>
              <a:xfrm>
                <a:off x="-7150" y="36810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13"/>
              <p:cNvCxnSpPr/>
              <p:nvPr/>
            </p:nvCxnSpPr>
            <p:spPr>
              <a:xfrm>
                <a:off x="-7150" y="37374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13"/>
              <p:cNvCxnSpPr/>
              <p:nvPr/>
            </p:nvCxnSpPr>
            <p:spPr>
              <a:xfrm>
                <a:off x="-7150" y="37937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13"/>
              <p:cNvCxnSpPr/>
              <p:nvPr/>
            </p:nvCxnSpPr>
            <p:spPr>
              <a:xfrm>
                <a:off x="-7150" y="38501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13"/>
              <p:cNvCxnSpPr/>
              <p:nvPr/>
            </p:nvCxnSpPr>
            <p:spPr>
              <a:xfrm>
                <a:off x="-7150" y="39065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13"/>
              <p:cNvCxnSpPr/>
              <p:nvPr/>
            </p:nvCxnSpPr>
            <p:spPr>
              <a:xfrm>
                <a:off x="-7150" y="39629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13"/>
              <p:cNvCxnSpPr/>
              <p:nvPr/>
            </p:nvCxnSpPr>
            <p:spPr>
              <a:xfrm>
                <a:off x="-7150" y="40192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13"/>
              <p:cNvCxnSpPr/>
              <p:nvPr/>
            </p:nvCxnSpPr>
            <p:spPr>
              <a:xfrm>
                <a:off x="-7150" y="40756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13"/>
              <p:cNvCxnSpPr/>
              <p:nvPr/>
            </p:nvCxnSpPr>
            <p:spPr>
              <a:xfrm>
                <a:off x="-7150" y="41320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13"/>
              <p:cNvCxnSpPr/>
              <p:nvPr/>
            </p:nvCxnSpPr>
            <p:spPr>
              <a:xfrm>
                <a:off x="-7150" y="41884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5" name="Google Shape;2015;p13"/>
              <p:cNvCxnSpPr/>
              <p:nvPr/>
            </p:nvCxnSpPr>
            <p:spPr>
              <a:xfrm>
                <a:off x="-7150" y="42448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6" name="Google Shape;2016;p13"/>
              <p:cNvCxnSpPr/>
              <p:nvPr/>
            </p:nvCxnSpPr>
            <p:spPr>
              <a:xfrm>
                <a:off x="-7150" y="43011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7" name="Google Shape;2017;p13"/>
              <p:cNvCxnSpPr/>
              <p:nvPr/>
            </p:nvCxnSpPr>
            <p:spPr>
              <a:xfrm>
                <a:off x="-7150" y="43575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8" name="Google Shape;2018;p13"/>
              <p:cNvCxnSpPr/>
              <p:nvPr/>
            </p:nvCxnSpPr>
            <p:spPr>
              <a:xfrm>
                <a:off x="-7150" y="44139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9" name="Google Shape;2019;p13"/>
              <p:cNvCxnSpPr/>
              <p:nvPr/>
            </p:nvCxnSpPr>
            <p:spPr>
              <a:xfrm>
                <a:off x="-7150" y="44703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0" name="Google Shape;2020;p13"/>
              <p:cNvCxnSpPr/>
              <p:nvPr/>
            </p:nvCxnSpPr>
            <p:spPr>
              <a:xfrm>
                <a:off x="-7150" y="45267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1" name="Google Shape;2021;p13"/>
              <p:cNvCxnSpPr/>
              <p:nvPr/>
            </p:nvCxnSpPr>
            <p:spPr>
              <a:xfrm>
                <a:off x="-7150" y="45830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2" name="Google Shape;2022;p13"/>
              <p:cNvCxnSpPr/>
              <p:nvPr/>
            </p:nvCxnSpPr>
            <p:spPr>
              <a:xfrm>
                <a:off x="-7150" y="46394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3" name="Google Shape;2023;p13"/>
              <p:cNvCxnSpPr/>
              <p:nvPr/>
            </p:nvCxnSpPr>
            <p:spPr>
              <a:xfrm>
                <a:off x="-7150" y="46958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4" name="Google Shape;2024;p13"/>
              <p:cNvCxnSpPr/>
              <p:nvPr/>
            </p:nvCxnSpPr>
            <p:spPr>
              <a:xfrm>
                <a:off x="-7150" y="47522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5" name="Google Shape;2025;p13"/>
              <p:cNvCxnSpPr/>
              <p:nvPr/>
            </p:nvCxnSpPr>
            <p:spPr>
              <a:xfrm>
                <a:off x="-7150" y="48086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6" name="Google Shape;2026;p13"/>
              <p:cNvCxnSpPr/>
              <p:nvPr/>
            </p:nvCxnSpPr>
            <p:spPr>
              <a:xfrm>
                <a:off x="-7150" y="48649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7" name="Google Shape;2027;p13"/>
              <p:cNvCxnSpPr/>
              <p:nvPr/>
            </p:nvCxnSpPr>
            <p:spPr>
              <a:xfrm>
                <a:off x="-7150" y="49213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8" name="Google Shape;2028;p13"/>
              <p:cNvCxnSpPr/>
              <p:nvPr/>
            </p:nvCxnSpPr>
            <p:spPr>
              <a:xfrm>
                <a:off x="-7150" y="49777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9" name="Google Shape;2029;p13"/>
              <p:cNvCxnSpPr/>
              <p:nvPr/>
            </p:nvCxnSpPr>
            <p:spPr>
              <a:xfrm>
                <a:off x="-7150" y="50341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0" name="Google Shape;2030;p13"/>
              <p:cNvCxnSpPr/>
              <p:nvPr/>
            </p:nvCxnSpPr>
            <p:spPr>
              <a:xfrm>
                <a:off x="-7150" y="50904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1" name="Google Shape;2031;p13"/>
              <p:cNvCxnSpPr/>
              <p:nvPr/>
            </p:nvCxnSpPr>
            <p:spPr>
              <a:xfrm>
                <a:off x="-7150" y="51468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032" name="Google Shape;2032;p13"/>
            <p:cNvSpPr/>
            <p:nvPr/>
          </p:nvSpPr>
          <p:spPr>
            <a:xfrm>
              <a:off x="0" y="0"/>
              <a:ext cx="163200" cy="515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3"/>
            <p:cNvSpPr/>
            <p:nvPr/>
          </p:nvSpPr>
          <p:spPr>
            <a:xfrm>
              <a:off x="8980800" y="0"/>
              <a:ext cx="163200" cy="515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3"/>
            <p:cNvSpPr/>
            <p:nvPr/>
          </p:nvSpPr>
          <p:spPr>
            <a:xfrm rot="5400000">
              <a:off x="4490500" y="515125"/>
              <a:ext cx="163200" cy="9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3"/>
            <p:cNvSpPr/>
            <p:nvPr/>
          </p:nvSpPr>
          <p:spPr>
            <a:xfrm rot="5400000">
              <a:off x="4490500" y="-4490400"/>
              <a:ext cx="163200" cy="9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6" name="Google Shape;2036;p13"/>
          <p:cNvSpPr/>
          <p:nvPr/>
        </p:nvSpPr>
        <p:spPr>
          <a:xfrm rot="10800000">
            <a:off x="193800" y="1751175"/>
            <a:ext cx="422700" cy="423000"/>
          </a:xfrm>
          <a:prstGeom prst="ellipse">
            <a:avLst/>
          </a:prstGeom>
          <a:gradFill>
            <a:gsLst>
              <a:gs pos="0">
                <a:schemeClr val="accent4"/>
              </a:gs>
              <a:gs pos="15000">
                <a:schemeClr val="accent4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7" name="Google Shape;2037;p13"/>
          <p:cNvSpPr/>
          <p:nvPr/>
        </p:nvSpPr>
        <p:spPr>
          <a:xfrm rot="10800000">
            <a:off x="193800" y="1403663"/>
            <a:ext cx="422700" cy="423000"/>
          </a:xfrm>
          <a:prstGeom prst="ellipse">
            <a:avLst/>
          </a:prstGeom>
          <a:gradFill>
            <a:gsLst>
              <a:gs pos="0">
                <a:schemeClr val="accent4"/>
              </a:gs>
              <a:gs pos="15000">
                <a:schemeClr val="accent4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8" name="Google Shape;2038;p13"/>
          <p:cNvSpPr/>
          <p:nvPr/>
        </p:nvSpPr>
        <p:spPr>
          <a:xfrm rot="10800000">
            <a:off x="193800" y="1056150"/>
            <a:ext cx="422700" cy="423000"/>
          </a:xfrm>
          <a:prstGeom prst="ellipse">
            <a:avLst/>
          </a:prstGeom>
          <a:gradFill>
            <a:gsLst>
              <a:gs pos="0">
                <a:schemeClr val="accent4"/>
              </a:gs>
              <a:gs pos="15000">
                <a:schemeClr val="accent4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13"/>
          <p:cNvSpPr/>
          <p:nvPr/>
        </p:nvSpPr>
        <p:spPr>
          <a:xfrm>
            <a:off x="411300" y="338250"/>
            <a:ext cx="8321400" cy="4467000"/>
          </a:xfrm>
          <a:prstGeom prst="round2DiagRect">
            <a:avLst>
              <a:gd name="adj1" fmla="val 7044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24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13"/>
          <p:cNvSpPr txBox="1">
            <a:spLocks noGrp="1"/>
          </p:cNvSpPr>
          <p:nvPr>
            <p:ph type="title"/>
          </p:nvPr>
        </p:nvSpPr>
        <p:spPr>
          <a:xfrm>
            <a:off x="621100" y="3688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041" name="Google Shape;2041;p13"/>
          <p:cNvSpPr txBox="1">
            <a:spLocks noGrp="1"/>
          </p:cNvSpPr>
          <p:nvPr>
            <p:ph type="subTitle" idx="1"/>
          </p:nvPr>
        </p:nvSpPr>
        <p:spPr>
          <a:xfrm>
            <a:off x="3306250" y="1792375"/>
            <a:ext cx="25314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2042" name="Google Shape;2042;p13"/>
          <p:cNvSpPr txBox="1">
            <a:spLocks noGrp="1"/>
          </p:cNvSpPr>
          <p:nvPr>
            <p:ph type="subTitle" idx="2"/>
          </p:nvPr>
        </p:nvSpPr>
        <p:spPr>
          <a:xfrm>
            <a:off x="3306251" y="2174175"/>
            <a:ext cx="25314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43" name="Google Shape;2043;p13"/>
          <p:cNvSpPr txBox="1">
            <a:spLocks noGrp="1"/>
          </p:cNvSpPr>
          <p:nvPr>
            <p:ph type="title" idx="3" hasCustomPrompt="1"/>
          </p:nvPr>
        </p:nvSpPr>
        <p:spPr>
          <a:xfrm>
            <a:off x="4052350" y="1298325"/>
            <a:ext cx="10392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44" name="Google Shape;2044;p13"/>
          <p:cNvSpPr txBox="1">
            <a:spLocks noGrp="1"/>
          </p:cNvSpPr>
          <p:nvPr>
            <p:ph type="subTitle" idx="4"/>
          </p:nvPr>
        </p:nvSpPr>
        <p:spPr>
          <a:xfrm>
            <a:off x="5916825" y="1792375"/>
            <a:ext cx="25314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500">
                <a:solidFill>
                  <a:schemeClr val="dk1"/>
                </a:solidFill>
                <a:latin typeface="Kanit SemiBold"/>
                <a:ea typeface="Kanit SemiBold"/>
                <a:cs typeface="Kanit SemiBold"/>
                <a:sym typeface="Kani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2045" name="Google Shape;2045;p13"/>
          <p:cNvSpPr txBox="1">
            <a:spLocks noGrp="1"/>
          </p:cNvSpPr>
          <p:nvPr>
            <p:ph type="subTitle" idx="5"/>
          </p:nvPr>
        </p:nvSpPr>
        <p:spPr>
          <a:xfrm>
            <a:off x="5916826" y="2174175"/>
            <a:ext cx="25314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46" name="Google Shape;2046;p13"/>
          <p:cNvSpPr txBox="1">
            <a:spLocks noGrp="1"/>
          </p:cNvSpPr>
          <p:nvPr>
            <p:ph type="title" idx="6" hasCustomPrompt="1"/>
          </p:nvPr>
        </p:nvSpPr>
        <p:spPr>
          <a:xfrm>
            <a:off x="6662925" y="1298325"/>
            <a:ext cx="10392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47" name="Google Shape;2047;p13"/>
          <p:cNvSpPr txBox="1">
            <a:spLocks noGrp="1"/>
          </p:cNvSpPr>
          <p:nvPr>
            <p:ph type="subTitle" idx="7"/>
          </p:nvPr>
        </p:nvSpPr>
        <p:spPr>
          <a:xfrm>
            <a:off x="695675" y="1792375"/>
            <a:ext cx="25314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2048" name="Google Shape;2048;p13"/>
          <p:cNvSpPr txBox="1">
            <a:spLocks noGrp="1"/>
          </p:cNvSpPr>
          <p:nvPr>
            <p:ph type="subTitle" idx="8"/>
          </p:nvPr>
        </p:nvSpPr>
        <p:spPr>
          <a:xfrm>
            <a:off x="695676" y="2174175"/>
            <a:ext cx="25314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49" name="Google Shape;2049;p13"/>
          <p:cNvSpPr txBox="1">
            <a:spLocks noGrp="1"/>
          </p:cNvSpPr>
          <p:nvPr>
            <p:ph type="title" idx="9" hasCustomPrompt="1"/>
          </p:nvPr>
        </p:nvSpPr>
        <p:spPr>
          <a:xfrm>
            <a:off x="1441775" y="1298325"/>
            <a:ext cx="10392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0" name="Google Shape;2050;p13"/>
          <p:cNvSpPr txBox="1">
            <a:spLocks noGrp="1"/>
          </p:cNvSpPr>
          <p:nvPr>
            <p:ph type="subTitle" idx="13"/>
          </p:nvPr>
        </p:nvSpPr>
        <p:spPr>
          <a:xfrm>
            <a:off x="3306250" y="3608200"/>
            <a:ext cx="25314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500">
                <a:solidFill>
                  <a:schemeClr val="dk1"/>
                </a:solidFill>
                <a:latin typeface="Kanit SemiBold"/>
                <a:ea typeface="Kanit SemiBold"/>
                <a:cs typeface="Kanit SemiBold"/>
                <a:sym typeface="Kani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2051" name="Google Shape;2051;p13"/>
          <p:cNvSpPr txBox="1">
            <a:spLocks noGrp="1"/>
          </p:cNvSpPr>
          <p:nvPr>
            <p:ph type="subTitle" idx="14"/>
          </p:nvPr>
        </p:nvSpPr>
        <p:spPr>
          <a:xfrm>
            <a:off x="3306251" y="3989975"/>
            <a:ext cx="25314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52" name="Google Shape;2052;p13"/>
          <p:cNvSpPr txBox="1">
            <a:spLocks noGrp="1"/>
          </p:cNvSpPr>
          <p:nvPr>
            <p:ph type="title" idx="15" hasCustomPrompt="1"/>
          </p:nvPr>
        </p:nvSpPr>
        <p:spPr>
          <a:xfrm>
            <a:off x="4052350" y="3114000"/>
            <a:ext cx="10392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3" name="Google Shape;2053;p13"/>
          <p:cNvSpPr txBox="1">
            <a:spLocks noGrp="1"/>
          </p:cNvSpPr>
          <p:nvPr>
            <p:ph type="subTitle" idx="16"/>
          </p:nvPr>
        </p:nvSpPr>
        <p:spPr>
          <a:xfrm>
            <a:off x="5916825" y="3608200"/>
            <a:ext cx="25314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500">
                <a:solidFill>
                  <a:schemeClr val="dk1"/>
                </a:solidFill>
                <a:latin typeface="Kanit SemiBold"/>
                <a:ea typeface="Kanit SemiBold"/>
                <a:cs typeface="Kanit SemiBold"/>
                <a:sym typeface="Kani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2054" name="Google Shape;2054;p13"/>
          <p:cNvSpPr txBox="1">
            <a:spLocks noGrp="1"/>
          </p:cNvSpPr>
          <p:nvPr>
            <p:ph type="subTitle" idx="17"/>
          </p:nvPr>
        </p:nvSpPr>
        <p:spPr>
          <a:xfrm>
            <a:off x="5916826" y="3989975"/>
            <a:ext cx="25314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55" name="Google Shape;2055;p13"/>
          <p:cNvSpPr txBox="1">
            <a:spLocks noGrp="1"/>
          </p:cNvSpPr>
          <p:nvPr>
            <p:ph type="title" idx="18" hasCustomPrompt="1"/>
          </p:nvPr>
        </p:nvSpPr>
        <p:spPr>
          <a:xfrm>
            <a:off x="6662925" y="3114000"/>
            <a:ext cx="10392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6" name="Google Shape;2056;p13"/>
          <p:cNvSpPr txBox="1">
            <a:spLocks noGrp="1"/>
          </p:cNvSpPr>
          <p:nvPr>
            <p:ph type="subTitle" idx="19"/>
          </p:nvPr>
        </p:nvSpPr>
        <p:spPr>
          <a:xfrm>
            <a:off x="695675" y="3608200"/>
            <a:ext cx="25314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500">
                <a:solidFill>
                  <a:schemeClr val="dk1"/>
                </a:solidFill>
                <a:latin typeface="Kanit SemiBold"/>
                <a:ea typeface="Kanit SemiBold"/>
                <a:cs typeface="Kanit SemiBold"/>
                <a:sym typeface="Kanit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DM Sans Medium"/>
              <a:buNone/>
              <a:defRPr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defRPr>
            </a:lvl9pPr>
          </a:lstStyle>
          <a:p>
            <a:endParaRPr/>
          </a:p>
        </p:txBody>
      </p:sp>
      <p:sp>
        <p:nvSpPr>
          <p:cNvPr id="2057" name="Google Shape;2057;p13"/>
          <p:cNvSpPr txBox="1">
            <a:spLocks noGrp="1"/>
          </p:cNvSpPr>
          <p:nvPr>
            <p:ph type="subTitle" idx="20"/>
          </p:nvPr>
        </p:nvSpPr>
        <p:spPr>
          <a:xfrm>
            <a:off x="695676" y="3989975"/>
            <a:ext cx="25314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058" name="Google Shape;2058;p13"/>
          <p:cNvSpPr txBox="1">
            <a:spLocks noGrp="1"/>
          </p:cNvSpPr>
          <p:nvPr>
            <p:ph type="title" idx="21" hasCustomPrompt="1"/>
          </p:nvPr>
        </p:nvSpPr>
        <p:spPr>
          <a:xfrm>
            <a:off x="1441775" y="3114000"/>
            <a:ext cx="10392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0" name="Google Shape;2060;p14"/>
          <p:cNvGrpSpPr/>
          <p:nvPr/>
        </p:nvGrpSpPr>
        <p:grpSpPr>
          <a:xfrm>
            <a:off x="-7150" y="0"/>
            <a:ext cx="9154850" cy="5175257"/>
            <a:chOff x="-7150" y="0"/>
            <a:chExt cx="9154850" cy="5175257"/>
          </a:xfrm>
        </p:grpSpPr>
        <p:grpSp>
          <p:nvGrpSpPr>
            <p:cNvPr id="2061" name="Google Shape;2061;p14"/>
            <p:cNvGrpSpPr/>
            <p:nvPr/>
          </p:nvGrpSpPr>
          <p:grpSpPr>
            <a:xfrm>
              <a:off x="-7150" y="44782"/>
              <a:ext cx="9151200" cy="5130475"/>
              <a:chOff x="-7150" y="16400"/>
              <a:chExt cx="9151200" cy="5130475"/>
            </a:xfrm>
          </p:grpSpPr>
          <p:cxnSp>
            <p:nvCxnSpPr>
              <p:cNvPr id="2062" name="Google Shape;2062;p14"/>
              <p:cNvCxnSpPr/>
              <p:nvPr/>
            </p:nvCxnSpPr>
            <p:spPr>
              <a:xfrm>
                <a:off x="-7150" y="164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3" name="Google Shape;2063;p14"/>
              <p:cNvCxnSpPr/>
              <p:nvPr/>
            </p:nvCxnSpPr>
            <p:spPr>
              <a:xfrm>
                <a:off x="-7150" y="727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4" name="Google Shape;2064;p14"/>
              <p:cNvCxnSpPr/>
              <p:nvPr/>
            </p:nvCxnSpPr>
            <p:spPr>
              <a:xfrm>
                <a:off x="-7150" y="1291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5" name="Google Shape;2065;p14"/>
              <p:cNvCxnSpPr/>
              <p:nvPr/>
            </p:nvCxnSpPr>
            <p:spPr>
              <a:xfrm>
                <a:off x="-7150" y="1855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6" name="Google Shape;2066;p14"/>
              <p:cNvCxnSpPr/>
              <p:nvPr/>
            </p:nvCxnSpPr>
            <p:spPr>
              <a:xfrm>
                <a:off x="-7150" y="2419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7" name="Google Shape;2067;p14"/>
              <p:cNvCxnSpPr/>
              <p:nvPr/>
            </p:nvCxnSpPr>
            <p:spPr>
              <a:xfrm>
                <a:off x="-7150" y="2982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8" name="Google Shape;2068;p14"/>
              <p:cNvCxnSpPr/>
              <p:nvPr/>
            </p:nvCxnSpPr>
            <p:spPr>
              <a:xfrm>
                <a:off x="-7150" y="3546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9" name="Google Shape;2069;p14"/>
              <p:cNvCxnSpPr/>
              <p:nvPr/>
            </p:nvCxnSpPr>
            <p:spPr>
              <a:xfrm>
                <a:off x="-7150" y="4110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0" name="Google Shape;2070;p14"/>
              <p:cNvCxnSpPr/>
              <p:nvPr/>
            </p:nvCxnSpPr>
            <p:spPr>
              <a:xfrm>
                <a:off x="-7150" y="4674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1" name="Google Shape;2071;p14"/>
              <p:cNvCxnSpPr/>
              <p:nvPr/>
            </p:nvCxnSpPr>
            <p:spPr>
              <a:xfrm>
                <a:off x="-7150" y="5238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2" name="Google Shape;2072;p14"/>
              <p:cNvCxnSpPr/>
              <p:nvPr/>
            </p:nvCxnSpPr>
            <p:spPr>
              <a:xfrm>
                <a:off x="-7150" y="5801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3" name="Google Shape;2073;p14"/>
              <p:cNvCxnSpPr/>
              <p:nvPr/>
            </p:nvCxnSpPr>
            <p:spPr>
              <a:xfrm>
                <a:off x="-7150" y="6365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4" name="Google Shape;2074;p14"/>
              <p:cNvCxnSpPr/>
              <p:nvPr/>
            </p:nvCxnSpPr>
            <p:spPr>
              <a:xfrm>
                <a:off x="-7150" y="6929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5" name="Google Shape;2075;p14"/>
              <p:cNvCxnSpPr/>
              <p:nvPr/>
            </p:nvCxnSpPr>
            <p:spPr>
              <a:xfrm>
                <a:off x="-7150" y="7493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6" name="Google Shape;2076;p14"/>
              <p:cNvCxnSpPr/>
              <p:nvPr/>
            </p:nvCxnSpPr>
            <p:spPr>
              <a:xfrm>
                <a:off x="-7150" y="8057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7" name="Google Shape;2077;p14"/>
              <p:cNvCxnSpPr/>
              <p:nvPr/>
            </p:nvCxnSpPr>
            <p:spPr>
              <a:xfrm>
                <a:off x="-7150" y="8620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8" name="Google Shape;2078;p14"/>
              <p:cNvCxnSpPr/>
              <p:nvPr/>
            </p:nvCxnSpPr>
            <p:spPr>
              <a:xfrm>
                <a:off x="-7150" y="9184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9" name="Google Shape;2079;p14"/>
              <p:cNvCxnSpPr/>
              <p:nvPr/>
            </p:nvCxnSpPr>
            <p:spPr>
              <a:xfrm>
                <a:off x="-7150" y="9748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0" name="Google Shape;2080;p14"/>
              <p:cNvCxnSpPr/>
              <p:nvPr/>
            </p:nvCxnSpPr>
            <p:spPr>
              <a:xfrm>
                <a:off x="-7150" y="10312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1" name="Google Shape;2081;p14"/>
              <p:cNvCxnSpPr/>
              <p:nvPr/>
            </p:nvCxnSpPr>
            <p:spPr>
              <a:xfrm>
                <a:off x="-7150" y="10875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2" name="Google Shape;2082;p14"/>
              <p:cNvCxnSpPr/>
              <p:nvPr/>
            </p:nvCxnSpPr>
            <p:spPr>
              <a:xfrm>
                <a:off x="-7150" y="11439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3" name="Google Shape;2083;p14"/>
              <p:cNvCxnSpPr/>
              <p:nvPr/>
            </p:nvCxnSpPr>
            <p:spPr>
              <a:xfrm>
                <a:off x="-7150" y="12003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4" name="Google Shape;2084;p14"/>
              <p:cNvCxnSpPr/>
              <p:nvPr/>
            </p:nvCxnSpPr>
            <p:spPr>
              <a:xfrm>
                <a:off x="-7150" y="12567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5" name="Google Shape;2085;p14"/>
              <p:cNvCxnSpPr/>
              <p:nvPr/>
            </p:nvCxnSpPr>
            <p:spPr>
              <a:xfrm>
                <a:off x="-7150" y="13131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6" name="Google Shape;2086;p14"/>
              <p:cNvCxnSpPr/>
              <p:nvPr/>
            </p:nvCxnSpPr>
            <p:spPr>
              <a:xfrm>
                <a:off x="-7150" y="13694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7" name="Google Shape;2087;p14"/>
              <p:cNvCxnSpPr/>
              <p:nvPr/>
            </p:nvCxnSpPr>
            <p:spPr>
              <a:xfrm>
                <a:off x="-7150" y="14258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8" name="Google Shape;2088;p14"/>
              <p:cNvCxnSpPr/>
              <p:nvPr/>
            </p:nvCxnSpPr>
            <p:spPr>
              <a:xfrm>
                <a:off x="-7150" y="14822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9" name="Google Shape;2089;p14"/>
              <p:cNvCxnSpPr/>
              <p:nvPr/>
            </p:nvCxnSpPr>
            <p:spPr>
              <a:xfrm>
                <a:off x="-7150" y="15386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0" name="Google Shape;2090;p14"/>
              <p:cNvCxnSpPr/>
              <p:nvPr/>
            </p:nvCxnSpPr>
            <p:spPr>
              <a:xfrm>
                <a:off x="-7150" y="15950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1" name="Google Shape;2091;p14"/>
              <p:cNvCxnSpPr/>
              <p:nvPr/>
            </p:nvCxnSpPr>
            <p:spPr>
              <a:xfrm>
                <a:off x="-7150" y="16513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2" name="Google Shape;2092;p14"/>
              <p:cNvCxnSpPr/>
              <p:nvPr/>
            </p:nvCxnSpPr>
            <p:spPr>
              <a:xfrm>
                <a:off x="-7150" y="17077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3" name="Google Shape;2093;p14"/>
              <p:cNvCxnSpPr/>
              <p:nvPr/>
            </p:nvCxnSpPr>
            <p:spPr>
              <a:xfrm>
                <a:off x="-7150" y="17641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4" name="Google Shape;2094;p14"/>
              <p:cNvCxnSpPr/>
              <p:nvPr/>
            </p:nvCxnSpPr>
            <p:spPr>
              <a:xfrm>
                <a:off x="-7150" y="18205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5" name="Google Shape;2095;p14"/>
              <p:cNvCxnSpPr/>
              <p:nvPr/>
            </p:nvCxnSpPr>
            <p:spPr>
              <a:xfrm>
                <a:off x="-7150" y="18769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6" name="Google Shape;2096;p14"/>
              <p:cNvCxnSpPr/>
              <p:nvPr/>
            </p:nvCxnSpPr>
            <p:spPr>
              <a:xfrm>
                <a:off x="-7150" y="19332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7" name="Google Shape;2097;p14"/>
              <p:cNvCxnSpPr/>
              <p:nvPr/>
            </p:nvCxnSpPr>
            <p:spPr>
              <a:xfrm>
                <a:off x="-7150" y="19896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8" name="Google Shape;2098;p14"/>
              <p:cNvCxnSpPr/>
              <p:nvPr/>
            </p:nvCxnSpPr>
            <p:spPr>
              <a:xfrm>
                <a:off x="-7150" y="20460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9" name="Google Shape;2099;p14"/>
              <p:cNvCxnSpPr/>
              <p:nvPr/>
            </p:nvCxnSpPr>
            <p:spPr>
              <a:xfrm>
                <a:off x="-7150" y="21024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0" name="Google Shape;2100;p14"/>
              <p:cNvCxnSpPr/>
              <p:nvPr/>
            </p:nvCxnSpPr>
            <p:spPr>
              <a:xfrm>
                <a:off x="-7150" y="21587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1" name="Google Shape;2101;p14"/>
              <p:cNvCxnSpPr/>
              <p:nvPr/>
            </p:nvCxnSpPr>
            <p:spPr>
              <a:xfrm>
                <a:off x="-7150" y="22151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2" name="Google Shape;2102;p14"/>
              <p:cNvCxnSpPr/>
              <p:nvPr/>
            </p:nvCxnSpPr>
            <p:spPr>
              <a:xfrm>
                <a:off x="-7150" y="227155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3" name="Google Shape;2103;p14"/>
              <p:cNvCxnSpPr/>
              <p:nvPr/>
            </p:nvCxnSpPr>
            <p:spPr>
              <a:xfrm>
                <a:off x="-7150" y="232793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4" name="Google Shape;2104;p14"/>
              <p:cNvCxnSpPr/>
              <p:nvPr/>
            </p:nvCxnSpPr>
            <p:spPr>
              <a:xfrm>
                <a:off x="-7150" y="238431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5" name="Google Shape;2105;p14"/>
              <p:cNvCxnSpPr/>
              <p:nvPr/>
            </p:nvCxnSpPr>
            <p:spPr>
              <a:xfrm>
                <a:off x="-7150" y="244069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6" name="Google Shape;2106;p14"/>
              <p:cNvCxnSpPr/>
              <p:nvPr/>
            </p:nvCxnSpPr>
            <p:spPr>
              <a:xfrm>
                <a:off x="-7150" y="249706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7" name="Google Shape;2107;p14"/>
              <p:cNvCxnSpPr/>
              <p:nvPr/>
            </p:nvCxnSpPr>
            <p:spPr>
              <a:xfrm>
                <a:off x="-7150" y="255344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8" name="Google Shape;2108;p14"/>
              <p:cNvCxnSpPr/>
              <p:nvPr/>
            </p:nvCxnSpPr>
            <p:spPr>
              <a:xfrm>
                <a:off x="-7150" y="260982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9" name="Google Shape;2109;p14"/>
              <p:cNvCxnSpPr/>
              <p:nvPr/>
            </p:nvCxnSpPr>
            <p:spPr>
              <a:xfrm>
                <a:off x="-7150" y="266620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0" name="Google Shape;2110;p14"/>
              <p:cNvCxnSpPr/>
              <p:nvPr/>
            </p:nvCxnSpPr>
            <p:spPr>
              <a:xfrm>
                <a:off x="-7150" y="272258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1" name="Google Shape;2111;p14"/>
              <p:cNvCxnSpPr/>
              <p:nvPr/>
            </p:nvCxnSpPr>
            <p:spPr>
              <a:xfrm>
                <a:off x="-7150" y="277896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2" name="Google Shape;2112;p14"/>
              <p:cNvCxnSpPr/>
              <p:nvPr/>
            </p:nvCxnSpPr>
            <p:spPr>
              <a:xfrm>
                <a:off x="-7150" y="283534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3" name="Google Shape;2113;p14"/>
              <p:cNvCxnSpPr/>
              <p:nvPr/>
            </p:nvCxnSpPr>
            <p:spPr>
              <a:xfrm>
                <a:off x="-7150" y="289172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4" name="Google Shape;2114;p14"/>
              <p:cNvCxnSpPr/>
              <p:nvPr/>
            </p:nvCxnSpPr>
            <p:spPr>
              <a:xfrm>
                <a:off x="-7150" y="29481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5" name="Google Shape;2115;p14"/>
              <p:cNvCxnSpPr/>
              <p:nvPr/>
            </p:nvCxnSpPr>
            <p:spPr>
              <a:xfrm>
                <a:off x="-7150" y="30044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6" name="Google Shape;2116;p14"/>
              <p:cNvCxnSpPr/>
              <p:nvPr/>
            </p:nvCxnSpPr>
            <p:spPr>
              <a:xfrm>
                <a:off x="-7150" y="30608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7" name="Google Shape;2117;p14"/>
              <p:cNvCxnSpPr/>
              <p:nvPr/>
            </p:nvCxnSpPr>
            <p:spPr>
              <a:xfrm>
                <a:off x="-7150" y="31172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8" name="Google Shape;2118;p14"/>
              <p:cNvCxnSpPr/>
              <p:nvPr/>
            </p:nvCxnSpPr>
            <p:spPr>
              <a:xfrm>
                <a:off x="-7150" y="31736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9" name="Google Shape;2119;p14"/>
              <p:cNvCxnSpPr/>
              <p:nvPr/>
            </p:nvCxnSpPr>
            <p:spPr>
              <a:xfrm>
                <a:off x="-7150" y="32299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0" name="Google Shape;2120;p14"/>
              <p:cNvCxnSpPr/>
              <p:nvPr/>
            </p:nvCxnSpPr>
            <p:spPr>
              <a:xfrm>
                <a:off x="-7150" y="32863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1" name="Google Shape;2121;p14"/>
              <p:cNvCxnSpPr/>
              <p:nvPr/>
            </p:nvCxnSpPr>
            <p:spPr>
              <a:xfrm>
                <a:off x="-7150" y="33427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2" name="Google Shape;2122;p14"/>
              <p:cNvCxnSpPr/>
              <p:nvPr/>
            </p:nvCxnSpPr>
            <p:spPr>
              <a:xfrm>
                <a:off x="-7150" y="33991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3" name="Google Shape;2123;p14"/>
              <p:cNvCxnSpPr/>
              <p:nvPr/>
            </p:nvCxnSpPr>
            <p:spPr>
              <a:xfrm>
                <a:off x="-7150" y="34555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4" name="Google Shape;2124;p14"/>
              <p:cNvCxnSpPr/>
              <p:nvPr/>
            </p:nvCxnSpPr>
            <p:spPr>
              <a:xfrm>
                <a:off x="-7150" y="35118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5" name="Google Shape;2125;p14"/>
              <p:cNvCxnSpPr/>
              <p:nvPr/>
            </p:nvCxnSpPr>
            <p:spPr>
              <a:xfrm>
                <a:off x="-7150" y="35682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6" name="Google Shape;2126;p14"/>
              <p:cNvCxnSpPr/>
              <p:nvPr/>
            </p:nvCxnSpPr>
            <p:spPr>
              <a:xfrm>
                <a:off x="-7150" y="36246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7" name="Google Shape;2127;p14"/>
              <p:cNvCxnSpPr/>
              <p:nvPr/>
            </p:nvCxnSpPr>
            <p:spPr>
              <a:xfrm>
                <a:off x="-7150" y="36810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8" name="Google Shape;2128;p14"/>
              <p:cNvCxnSpPr/>
              <p:nvPr/>
            </p:nvCxnSpPr>
            <p:spPr>
              <a:xfrm>
                <a:off x="-7150" y="37374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9" name="Google Shape;2129;p14"/>
              <p:cNvCxnSpPr/>
              <p:nvPr/>
            </p:nvCxnSpPr>
            <p:spPr>
              <a:xfrm>
                <a:off x="-7150" y="37937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0" name="Google Shape;2130;p14"/>
              <p:cNvCxnSpPr/>
              <p:nvPr/>
            </p:nvCxnSpPr>
            <p:spPr>
              <a:xfrm>
                <a:off x="-7150" y="38501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1" name="Google Shape;2131;p14"/>
              <p:cNvCxnSpPr/>
              <p:nvPr/>
            </p:nvCxnSpPr>
            <p:spPr>
              <a:xfrm>
                <a:off x="-7150" y="39065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2" name="Google Shape;2132;p14"/>
              <p:cNvCxnSpPr/>
              <p:nvPr/>
            </p:nvCxnSpPr>
            <p:spPr>
              <a:xfrm>
                <a:off x="-7150" y="39629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3" name="Google Shape;2133;p14"/>
              <p:cNvCxnSpPr/>
              <p:nvPr/>
            </p:nvCxnSpPr>
            <p:spPr>
              <a:xfrm>
                <a:off x="-7150" y="40192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4" name="Google Shape;2134;p14"/>
              <p:cNvCxnSpPr/>
              <p:nvPr/>
            </p:nvCxnSpPr>
            <p:spPr>
              <a:xfrm>
                <a:off x="-7150" y="40756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5" name="Google Shape;2135;p14"/>
              <p:cNvCxnSpPr/>
              <p:nvPr/>
            </p:nvCxnSpPr>
            <p:spPr>
              <a:xfrm>
                <a:off x="-7150" y="41320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6" name="Google Shape;2136;p14"/>
              <p:cNvCxnSpPr/>
              <p:nvPr/>
            </p:nvCxnSpPr>
            <p:spPr>
              <a:xfrm>
                <a:off x="-7150" y="41884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7" name="Google Shape;2137;p14"/>
              <p:cNvCxnSpPr/>
              <p:nvPr/>
            </p:nvCxnSpPr>
            <p:spPr>
              <a:xfrm>
                <a:off x="-7150" y="42448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8" name="Google Shape;2138;p14"/>
              <p:cNvCxnSpPr/>
              <p:nvPr/>
            </p:nvCxnSpPr>
            <p:spPr>
              <a:xfrm>
                <a:off x="-7150" y="43011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9" name="Google Shape;2139;p14"/>
              <p:cNvCxnSpPr/>
              <p:nvPr/>
            </p:nvCxnSpPr>
            <p:spPr>
              <a:xfrm>
                <a:off x="-7150" y="43575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0" name="Google Shape;2140;p14"/>
              <p:cNvCxnSpPr/>
              <p:nvPr/>
            </p:nvCxnSpPr>
            <p:spPr>
              <a:xfrm>
                <a:off x="-7150" y="44139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1" name="Google Shape;2141;p14"/>
              <p:cNvCxnSpPr/>
              <p:nvPr/>
            </p:nvCxnSpPr>
            <p:spPr>
              <a:xfrm>
                <a:off x="-7150" y="44703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2" name="Google Shape;2142;p14"/>
              <p:cNvCxnSpPr/>
              <p:nvPr/>
            </p:nvCxnSpPr>
            <p:spPr>
              <a:xfrm>
                <a:off x="-7150" y="45267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3" name="Google Shape;2143;p14"/>
              <p:cNvCxnSpPr/>
              <p:nvPr/>
            </p:nvCxnSpPr>
            <p:spPr>
              <a:xfrm>
                <a:off x="-7150" y="45830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4" name="Google Shape;2144;p14"/>
              <p:cNvCxnSpPr/>
              <p:nvPr/>
            </p:nvCxnSpPr>
            <p:spPr>
              <a:xfrm>
                <a:off x="-7150" y="46394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5" name="Google Shape;2145;p14"/>
              <p:cNvCxnSpPr/>
              <p:nvPr/>
            </p:nvCxnSpPr>
            <p:spPr>
              <a:xfrm>
                <a:off x="-7150" y="46958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6" name="Google Shape;2146;p14"/>
              <p:cNvCxnSpPr/>
              <p:nvPr/>
            </p:nvCxnSpPr>
            <p:spPr>
              <a:xfrm>
                <a:off x="-7150" y="47522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7" name="Google Shape;2147;p14"/>
              <p:cNvCxnSpPr/>
              <p:nvPr/>
            </p:nvCxnSpPr>
            <p:spPr>
              <a:xfrm>
                <a:off x="-7150" y="48086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8" name="Google Shape;2148;p14"/>
              <p:cNvCxnSpPr/>
              <p:nvPr/>
            </p:nvCxnSpPr>
            <p:spPr>
              <a:xfrm>
                <a:off x="-7150" y="48649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9" name="Google Shape;2149;p14"/>
              <p:cNvCxnSpPr/>
              <p:nvPr/>
            </p:nvCxnSpPr>
            <p:spPr>
              <a:xfrm>
                <a:off x="-7150" y="49213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0" name="Google Shape;2150;p14"/>
              <p:cNvCxnSpPr/>
              <p:nvPr/>
            </p:nvCxnSpPr>
            <p:spPr>
              <a:xfrm>
                <a:off x="-7150" y="49777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1" name="Google Shape;2151;p14"/>
              <p:cNvCxnSpPr/>
              <p:nvPr/>
            </p:nvCxnSpPr>
            <p:spPr>
              <a:xfrm>
                <a:off x="-7150" y="50341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2" name="Google Shape;2152;p14"/>
              <p:cNvCxnSpPr/>
              <p:nvPr/>
            </p:nvCxnSpPr>
            <p:spPr>
              <a:xfrm>
                <a:off x="-7150" y="50904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3" name="Google Shape;2153;p14"/>
              <p:cNvCxnSpPr/>
              <p:nvPr/>
            </p:nvCxnSpPr>
            <p:spPr>
              <a:xfrm>
                <a:off x="-7150" y="51468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54" name="Google Shape;2154;p14"/>
            <p:cNvGrpSpPr/>
            <p:nvPr/>
          </p:nvGrpSpPr>
          <p:grpSpPr>
            <a:xfrm>
              <a:off x="-3500" y="12813"/>
              <a:ext cx="9151200" cy="5130475"/>
              <a:chOff x="-7150" y="16400"/>
              <a:chExt cx="9151200" cy="5130475"/>
            </a:xfrm>
          </p:grpSpPr>
          <p:cxnSp>
            <p:nvCxnSpPr>
              <p:cNvPr id="2155" name="Google Shape;2155;p14"/>
              <p:cNvCxnSpPr/>
              <p:nvPr/>
            </p:nvCxnSpPr>
            <p:spPr>
              <a:xfrm>
                <a:off x="-7150" y="164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6" name="Google Shape;2156;p14"/>
              <p:cNvCxnSpPr/>
              <p:nvPr/>
            </p:nvCxnSpPr>
            <p:spPr>
              <a:xfrm>
                <a:off x="-7150" y="727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7" name="Google Shape;2157;p14"/>
              <p:cNvCxnSpPr/>
              <p:nvPr/>
            </p:nvCxnSpPr>
            <p:spPr>
              <a:xfrm>
                <a:off x="-7150" y="1291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8" name="Google Shape;2158;p14"/>
              <p:cNvCxnSpPr/>
              <p:nvPr/>
            </p:nvCxnSpPr>
            <p:spPr>
              <a:xfrm>
                <a:off x="-7150" y="1855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9" name="Google Shape;2159;p14"/>
              <p:cNvCxnSpPr/>
              <p:nvPr/>
            </p:nvCxnSpPr>
            <p:spPr>
              <a:xfrm>
                <a:off x="-7150" y="2419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0" name="Google Shape;2160;p14"/>
              <p:cNvCxnSpPr/>
              <p:nvPr/>
            </p:nvCxnSpPr>
            <p:spPr>
              <a:xfrm>
                <a:off x="-7150" y="2982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1" name="Google Shape;2161;p14"/>
              <p:cNvCxnSpPr/>
              <p:nvPr/>
            </p:nvCxnSpPr>
            <p:spPr>
              <a:xfrm>
                <a:off x="-7150" y="3546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2" name="Google Shape;2162;p14"/>
              <p:cNvCxnSpPr/>
              <p:nvPr/>
            </p:nvCxnSpPr>
            <p:spPr>
              <a:xfrm>
                <a:off x="-7150" y="4110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3" name="Google Shape;2163;p14"/>
              <p:cNvCxnSpPr/>
              <p:nvPr/>
            </p:nvCxnSpPr>
            <p:spPr>
              <a:xfrm>
                <a:off x="-7150" y="4674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4" name="Google Shape;2164;p14"/>
              <p:cNvCxnSpPr/>
              <p:nvPr/>
            </p:nvCxnSpPr>
            <p:spPr>
              <a:xfrm>
                <a:off x="-7150" y="5238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5" name="Google Shape;2165;p14"/>
              <p:cNvCxnSpPr/>
              <p:nvPr/>
            </p:nvCxnSpPr>
            <p:spPr>
              <a:xfrm>
                <a:off x="-7150" y="5801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6" name="Google Shape;2166;p14"/>
              <p:cNvCxnSpPr/>
              <p:nvPr/>
            </p:nvCxnSpPr>
            <p:spPr>
              <a:xfrm>
                <a:off x="-7150" y="6365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7" name="Google Shape;2167;p14"/>
              <p:cNvCxnSpPr/>
              <p:nvPr/>
            </p:nvCxnSpPr>
            <p:spPr>
              <a:xfrm>
                <a:off x="-7150" y="6929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8" name="Google Shape;2168;p14"/>
              <p:cNvCxnSpPr/>
              <p:nvPr/>
            </p:nvCxnSpPr>
            <p:spPr>
              <a:xfrm>
                <a:off x="-7150" y="7493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9" name="Google Shape;2169;p14"/>
              <p:cNvCxnSpPr/>
              <p:nvPr/>
            </p:nvCxnSpPr>
            <p:spPr>
              <a:xfrm>
                <a:off x="-7150" y="8057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0" name="Google Shape;2170;p14"/>
              <p:cNvCxnSpPr/>
              <p:nvPr/>
            </p:nvCxnSpPr>
            <p:spPr>
              <a:xfrm>
                <a:off x="-7150" y="8620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1" name="Google Shape;2171;p14"/>
              <p:cNvCxnSpPr/>
              <p:nvPr/>
            </p:nvCxnSpPr>
            <p:spPr>
              <a:xfrm>
                <a:off x="-7150" y="9184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2" name="Google Shape;2172;p14"/>
              <p:cNvCxnSpPr/>
              <p:nvPr/>
            </p:nvCxnSpPr>
            <p:spPr>
              <a:xfrm>
                <a:off x="-7150" y="9748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3" name="Google Shape;2173;p14"/>
              <p:cNvCxnSpPr/>
              <p:nvPr/>
            </p:nvCxnSpPr>
            <p:spPr>
              <a:xfrm>
                <a:off x="-7150" y="10312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4" name="Google Shape;2174;p14"/>
              <p:cNvCxnSpPr/>
              <p:nvPr/>
            </p:nvCxnSpPr>
            <p:spPr>
              <a:xfrm>
                <a:off x="-7150" y="10875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5" name="Google Shape;2175;p14"/>
              <p:cNvCxnSpPr/>
              <p:nvPr/>
            </p:nvCxnSpPr>
            <p:spPr>
              <a:xfrm>
                <a:off x="-7150" y="11439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6" name="Google Shape;2176;p14"/>
              <p:cNvCxnSpPr/>
              <p:nvPr/>
            </p:nvCxnSpPr>
            <p:spPr>
              <a:xfrm>
                <a:off x="-7150" y="12003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7" name="Google Shape;2177;p14"/>
              <p:cNvCxnSpPr/>
              <p:nvPr/>
            </p:nvCxnSpPr>
            <p:spPr>
              <a:xfrm>
                <a:off x="-7150" y="12567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8" name="Google Shape;2178;p14"/>
              <p:cNvCxnSpPr/>
              <p:nvPr/>
            </p:nvCxnSpPr>
            <p:spPr>
              <a:xfrm>
                <a:off x="-7150" y="13131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9" name="Google Shape;2179;p14"/>
              <p:cNvCxnSpPr/>
              <p:nvPr/>
            </p:nvCxnSpPr>
            <p:spPr>
              <a:xfrm>
                <a:off x="-7150" y="13694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0" name="Google Shape;2180;p14"/>
              <p:cNvCxnSpPr/>
              <p:nvPr/>
            </p:nvCxnSpPr>
            <p:spPr>
              <a:xfrm>
                <a:off x="-7150" y="14258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1" name="Google Shape;2181;p14"/>
              <p:cNvCxnSpPr/>
              <p:nvPr/>
            </p:nvCxnSpPr>
            <p:spPr>
              <a:xfrm>
                <a:off x="-7150" y="14822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2" name="Google Shape;2182;p14"/>
              <p:cNvCxnSpPr/>
              <p:nvPr/>
            </p:nvCxnSpPr>
            <p:spPr>
              <a:xfrm>
                <a:off x="-7150" y="15386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3" name="Google Shape;2183;p14"/>
              <p:cNvCxnSpPr/>
              <p:nvPr/>
            </p:nvCxnSpPr>
            <p:spPr>
              <a:xfrm>
                <a:off x="-7150" y="15950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4" name="Google Shape;2184;p14"/>
              <p:cNvCxnSpPr/>
              <p:nvPr/>
            </p:nvCxnSpPr>
            <p:spPr>
              <a:xfrm>
                <a:off x="-7150" y="16513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5" name="Google Shape;2185;p14"/>
              <p:cNvCxnSpPr/>
              <p:nvPr/>
            </p:nvCxnSpPr>
            <p:spPr>
              <a:xfrm>
                <a:off x="-7150" y="17077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6" name="Google Shape;2186;p14"/>
              <p:cNvCxnSpPr/>
              <p:nvPr/>
            </p:nvCxnSpPr>
            <p:spPr>
              <a:xfrm>
                <a:off x="-7150" y="17641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7" name="Google Shape;2187;p14"/>
              <p:cNvCxnSpPr/>
              <p:nvPr/>
            </p:nvCxnSpPr>
            <p:spPr>
              <a:xfrm>
                <a:off x="-7150" y="18205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8" name="Google Shape;2188;p14"/>
              <p:cNvCxnSpPr/>
              <p:nvPr/>
            </p:nvCxnSpPr>
            <p:spPr>
              <a:xfrm>
                <a:off x="-7150" y="18769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9" name="Google Shape;2189;p14"/>
              <p:cNvCxnSpPr/>
              <p:nvPr/>
            </p:nvCxnSpPr>
            <p:spPr>
              <a:xfrm>
                <a:off x="-7150" y="19332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0" name="Google Shape;2190;p14"/>
              <p:cNvCxnSpPr/>
              <p:nvPr/>
            </p:nvCxnSpPr>
            <p:spPr>
              <a:xfrm>
                <a:off x="-7150" y="19896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1" name="Google Shape;2191;p14"/>
              <p:cNvCxnSpPr/>
              <p:nvPr/>
            </p:nvCxnSpPr>
            <p:spPr>
              <a:xfrm>
                <a:off x="-7150" y="20460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2" name="Google Shape;2192;p14"/>
              <p:cNvCxnSpPr/>
              <p:nvPr/>
            </p:nvCxnSpPr>
            <p:spPr>
              <a:xfrm>
                <a:off x="-7150" y="21024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3" name="Google Shape;2193;p14"/>
              <p:cNvCxnSpPr/>
              <p:nvPr/>
            </p:nvCxnSpPr>
            <p:spPr>
              <a:xfrm>
                <a:off x="-7150" y="21587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4" name="Google Shape;2194;p14"/>
              <p:cNvCxnSpPr/>
              <p:nvPr/>
            </p:nvCxnSpPr>
            <p:spPr>
              <a:xfrm>
                <a:off x="-7150" y="22151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5" name="Google Shape;2195;p14"/>
              <p:cNvCxnSpPr/>
              <p:nvPr/>
            </p:nvCxnSpPr>
            <p:spPr>
              <a:xfrm>
                <a:off x="-7150" y="227155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6" name="Google Shape;2196;p14"/>
              <p:cNvCxnSpPr/>
              <p:nvPr/>
            </p:nvCxnSpPr>
            <p:spPr>
              <a:xfrm>
                <a:off x="-7150" y="232793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7" name="Google Shape;2197;p14"/>
              <p:cNvCxnSpPr/>
              <p:nvPr/>
            </p:nvCxnSpPr>
            <p:spPr>
              <a:xfrm>
                <a:off x="-7150" y="238431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8" name="Google Shape;2198;p14"/>
              <p:cNvCxnSpPr/>
              <p:nvPr/>
            </p:nvCxnSpPr>
            <p:spPr>
              <a:xfrm>
                <a:off x="-7150" y="244069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9" name="Google Shape;2199;p14"/>
              <p:cNvCxnSpPr/>
              <p:nvPr/>
            </p:nvCxnSpPr>
            <p:spPr>
              <a:xfrm>
                <a:off x="-7150" y="249706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0" name="Google Shape;2200;p14"/>
              <p:cNvCxnSpPr/>
              <p:nvPr/>
            </p:nvCxnSpPr>
            <p:spPr>
              <a:xfrm>
                <a:off x="-7150" y="255344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1" name="Google Shape;2201;p14"/>
              <p:cNvCxnSpPr/>
              <p:nvPr/>
            </p:nvCxnSpPr>
            <p:spPr>
              <a:xfrm>
                <a:off x="-7150" y="260982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2" name="Google Shape;2202;p14"/>
              <p:cNvCxnSpPr/>
              <p:nvPr/>
            </p:nvCxnSpPr>
            <p:spPr>
              <a:xfrm>
                <a:off x="-7150" y="266620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3" name="Google Shape;2203;p14"/>
              <p:cNvCxnSpPr/>
              <p:nvPr/>
            </p:nvCxnSpPr>
            <p:spPr>
              <a:xfrm>
                <a:off x="-7150" y="272258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4" name="Google Shape;2204;p14"/>
              <p:cNvCxnSpPr/>
              <p:nvPr/>
            </p:nvCxnSpPr>
            <p:spPr>
              <a:xfrm>
                <a:off x="-7150" y="277896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5" name="Google Shape;2205;p14"/>
              <p:cNvCxnSpPr/>
              <p:nvPr/>
            </p:nvCxnSpPr>
            <p:spPr>
              <a:xfrm>
                <a:off x="-7150" y="283534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6" name="Google Shape;2206;p14"/>
              <p:cNvCxnSpPr/>
              <p:nvPr/>
            </p:nvCxnSpPr>
            <p:spPr>
              <a:xfrm>
                <a:off x="-7150" y="289172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7" name="Google Shape;2207;p14"/>
              <p:cNvCxnSpPr/>
              <p:nvPr/>
            </p:nvCxnSpPr>
            <p:spPr>
              <a:xfrm>
                <a:off x="-7150" y="29481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8" name="Google Shape;2208;p14"/>
              <p:cNvCxnSpPr/>
              <p:nvPr/>
            </p:nvCxnSpPr>
            <p:spPr>
              <a:xfrm>
                <a:off x="-7150" y="30044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9" name="Google Shape;2209;p14"/>
              <p:cNvCxnSpPr/>
              <p:nvPr/>
            </p:nvCxnSpPr>
            <p:spPr>
              <a:xfrm>
                <a:off x="-7150" y="30608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0" name="Google Shape;2210;p14"/>
              <p:cNvCxnSpPr/>
              <p:nvPr/>
            </p:nvCxnSpPr>
            <p:spPr>
              <a:xfrm>
                <a:off x="-7150" y="31172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1" name="Google Shape;2211;p14"/>
              <p:cNvCxnSpPr/>
              <p:nvPr/>
            </p:nvCxnSpPr>
            <p:spPr>
              <a:xfrm>
                <a:off x="-7150" y="31736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2" name="Google Shape;2212;p14"/>
              <p:cNvCxnSpPr/>
              <p:nvPr/>
            </p:nvCxnSpPr>
            <p:spPr>
              <a:xfrm>
                <a:off x="-7150" y="32299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3" name="Google Shape;2213;p14"/>
              <p:cNvCxnSpPr/>
              <p:nvPr/>
            </p:nvCxnSpPr>
            <p:spPr>
              <a:xfrm>
                <a:off x="-7150" y="32863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4" name="Google Shape;2214;p14"/>
              <p:cNvCxnSpPr/>
              <p:nvPr/>
            </p:nvCxnSpPr>
            <p:spPr>
              <a:xfrm>
                <a:off x="-7150" y="33427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5" name="Google Shape;2215;p14"/>
              <p:cNvCxnSpPr/>
              <p:nvPr/>
            </p:nvCxnSpPr>
            <p:spPr>
              <a:xfrm>
                <a:off x="-7150" y="33991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6" name="Google Shape;2216;p14"/>
              <p:cNvCxnSpPr/>
              <p:nvPr/>
            </p:nvCxnSpPr>
            <p:spPr>
              <a:xfrm>
                <a:off x="-7150" y="34555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7" name="Google Shape;2217;p14"/>
              <p:cNvCxnSpPr/>
              <p:nvPr/>
            </p:nvCxnSpPr>
            <p:spPr>
              <a:xfrm>
                <a:off x="-7150" y="35118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8" name="Google Shape;2218;p14"/>
              <p:cNvCxnSpPr/>
              <p:nvPr/>
            </p:nvCxnSpPr>
            <p:spPr>
              <a:xfrm>
                <a:off x="-7150" y="35682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9" name="Google Shape;2219;p14"/>
              <p:cNvCxnSpPr/>
              <p:nvPr/>
            </p:nvCxnSpPr>
            <p:spPr>
              <a:xfrm>
                <a:off x="-7150" y="36246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0" name="Google Shape;2220;p14"/>
              <p:cNvCxnSpPr/>
              <p:nvPr/>
            </p:nvCxnSpPr>
            <p:spPr>
              <a:xfrm>
                <a:off x="-7150" y="36810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1" name="Google Shape;2221;p14"/>
              <p:cNvCxnSpPr/>
              <p:nvPr/>
            </p:nvCxnSpPr>
            <p:spPr>
              <a:xfrm>
                <a:off x="-7150" y="37374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2" name="Google Shape;2222;p14"/>
              <p:cNvCxnSpPr/>
              <p:nvPr/>
            </p:nvCxnSpPr>
            <p:spPr>
              <a:xfrm>
                <a:off x="-7150" y="37937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3" name="Google Shape;2223;p14"/>
              <p:cNvCxnSpPr/>
              <p:nvPr/>
            </p:nvCxnSpPr>
            <p:spPr>
              <a:xfrm>
                <a:off x="-7150" y="38501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4" name="Google Shape;2224;p14"/>
              <p:cNvCxnSpPr/>
              <p:nvPr/>
            </p:nvCxnSpPr>
            <p:spPr>
              <a:xfrm>
                <a:off x="-7150" y="39065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5" name="Google Shape;2225;p14"/>
              <p:cNvCxnSpPr/>
              <p:nvPr/>
            </p:nvCxnSpPr>
            <p:spPr>
              <a:xfrm>
                <a:off x="-7150" y="39629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6" name="Google Shape;2226;p14"/>
              <p:cNvCxnSpPr/>
              <p:nvPr/>
            </p:nvCxnSpPr>
            <p:spPr>
              <a:xfrm>
                <a:off x="-7150" y="40192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7" name="Google Shape;2227;p14"/>
              <p:cNvCxnSpPr/>
              <p:nvPr/>
            </p:nvCxnSpPr>
            <p:spPr>
              <a:xfrm>
                <a:off x="-7150" y="40756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8" name="Google Shape;2228;p14"/>
              <p:cNvCxnSpPr/>
              <p:nvPr/>
            </p:nvCxnSpPr>
            <p:spPr>
              <a:xfrm>
                <a:off x="-7150" y="41320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9" name="Google Shape;2229;p14"/>
              <p:cNvCxnSpPr/>
              <p:nvPr/>
            </p:nvCxnSpPr>
            <p:spPr>
              <a:xfrm>
                <a:off x="-7150" y="41884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0" name="Google Shape;2230;p14"/>
              <p:cNvCxnSpPr/>
              <p:nvPr/>
            </p:nvCxnSpPr>
            <p:spPr>
              <a:xfrm>
                <a:off x="-7150" y="42448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1" name="Google Shape;2231;p14"/>
              <p:cNvCxnSpPr/>
              <p:nvPr/>
            </p:nvCxnSpPr>
            <p:spPr>
              <a:xfrm>
                <a:off x="-7150" y="43011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2" name="Google Shape;2232;p14"/>
              <p:cNvCxnSpPr/>
              <p:nvPr/>
            </p:nvCxnSpPr>
            <p:spPr>
              <a:xfrm>
                <a:off x="-7150" y="43575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3" name="Google Shape;2233;p14"/>
              <p:cNvCxnSpPr/>
              <p:nvPr/>
            </p:nvCxnSpPr>
            <p:spPr>
              <a:xfrm>
                <a:off x="-7150" y="44139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4" name="Google Shape;2234;p14"/>
              <p:cNvCxnSpPr/>
              <p:nvPr/>
            </p:nvCxnSpPr>
            <p:spPr>
              <a:xfrm>
                <a:off x="-7150" y="44703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5" name="Google Shape;2235;p14"/>
              <p:cNvCxnSpPr/>
              <p:nvPr/>
            </p:nvCxnSpPr>
            <p:spPr>
              <a:xfrm>
                <a:off x="-7150" y="45267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6" name="Google Shape;2236;p14"/>
              <p:cNvCxnSpPr/>
              <p:nvPr/>
            </p:nvCxnSpPr>
            <p:spPr>
              <a:xfrm>
                <a:off x="-7150" y="45830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7" name="Google Shape;2237;p14"/>
              <p:cNvCxnSpPr/>
              <p:nvPr/>
            </p:nvCxnSpPr>
            <p:spPr>
              <a:xfrm>
                <a:off x="-7150" y="46394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8" name="Google Shape;2238;p14"/>
              <p:cNvCxnSpPr/>
              <p:nvPr/>
            </p:nvCxnSpPr>
            <p:spPr>
              <a:xfrm>
                <a:off x="-7150" y="46958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9" name="Google Shape;2239;p14"/>
              <p:cNvCxnSpPr/>
              <p:nvPr/>
            </p:nvCxnSpPr>
            <p:spPr>
              <a:xfrm>
                <a:off x="-7150" y="47522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0" name="Google Shape;2240;p14"/>
              <p:cNvCxnSpPr/>
              <p:nvPr/>
            </p:nvCxnSpPr>
            <p:spPr>
              <a:xfrm>
                <a:off x="-7150" y="48086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1" name="Google Shape;2241;p14"/>
              <p:cNvCxnSpPr/>
              <p:nvPr/>
            </p:nvCxnSpPr>
            <p:spPr>
              <a:xfrm>
                <a:off x="-7150" y="48649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2" name="Google Shape;2242;p14"/>
              <p:cNvCxnSpPr/>
              <p:nvPr/>
            </p:nvCxnSpPr>
            <p:spPr>
              <a:xfrm>
                <a:off x="-7150" y="49213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3" name="Google Shape;2243;p14"/>
              <p:cNvCxnSpPr/>
              <p:nvPr/>
            </p:nvCxnSpPr>
            <p:spPr>
              <a:xfrm>
                <a:off x="-7150" y="49777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4" name="Google Shape;2244;p14"/>
              <p:cNvCxnSpPr/>
              <p:nvPr/>
            </p:nvCxnSpPr>
            <p:spPr>
              <a:xfrm>
                <a:off x="-7150" y="50341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5" name="Google Shape;2245;p14"/>
              <p:cNvCxnSpPr/>
              <p:nvPr/>
            </p:nvCxnSpPr>
            <p:spPr>
              <a:xfrm>
                <a:off x="-7150" y="50904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6" name="Google Shape;2246;p14"/>
              <p:cNvCxnSpPr/>
              <p:nvPr/>
            </p:nvCxnSpPr>
            <p:spPr>
              <a:xfrm>
                <a:off x="-7150" y="51468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2247" name="Google Shape;2247;p14"/>
            <p:cNvSpPr/>
            <p:nvPr/>
          </p:nvSpPr>
          <p:spPr>
            <a:xfrm>
              <a:off x="0" y="0"/>
              <a:ext cx="163200" cy="515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14"/>
            <p:cNvSpPr/>
            <p:nvPr/>
          </p:nvSpPr>
          <p:spPr>
            <a:xfrm>
              <a:off x="8980800" y="0"/>
              <a:ext cx="163200" cy="515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14"/>
            <p:cNvSpPr/>
            <p:nvPr/>
          </p:nvSpPr>
          <p:spPr>
            <a:xfrm rot="5400000">
              <a:off x="4490500" y="515125"/>
              <a:ext cx="163200" cy="9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4"/>
            <p:cNvSpPr/>
            <p:nvPr/>
          </p:nvSpPr>
          <p:spPr>
            <a:xfrm rot="5400000">
              <a:off x="4490500" y="-4490400"/>
              <a:ext cx="163200" cy="9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1" name="Google Shape;2251;p14"/>
          <p:cNvSpPr/>
          <p:nvPr/>
        </p:nvSpPr>
        <p:spPr>
          <a:xfrm>
            <a:off x="411300" y="338250"/>
            <a:ext cx="8321400" cy="4467000"/>
          </a:xfrm>
          <a:prstGeom prst="round2DiagRect">
            <a:avLst>
              <a:gd name="adj1" fmla="val 7044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24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14"/>
          <p:cNvSpPr txBox="1">
            <a:spLocks noGrp="1"/>
          </p:cNvSpPr>
          <p:nvPr>
            <p:ph type="title"/>
          </p:nvPr>
        </p:nvSpPr>
        <p:spPr>
          <a:xfrm>
            <a:off x="621100" y="3688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2253" name="Google Shape;2253;p14"/>
          <p:cNvSpPr txBox="1">
            <a:spLocks noGrp="1"/>
          </p:cNvSpPr>
          <p:nvPr>
            <p:ph type="subTitle" idx="1"/>
          </p:nvPr>
        </p:nvSpPr>
        <p:spPr>
          <a:xfrm>
            <a:off x="820611" y="2308526"/>
            <a:ext cx="7502700" cy="51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urret Road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urret Road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urret Road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urret Road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urret Road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urret Road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urret Road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urret Road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urret Road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9pPr>
          </a:lstStyle>
          <a:p>
            <a:endParaRPr/>
          </a:p>
        </p:txBody>
      </p:sp>
      <p:sp>
        <p:nvSpPr>
          <p:cNvPr id="2254" name="Google Shape;2254;p14"/>
          <p:cNvSpPr txBox="1">
            <a:spLocks noGrp="1"/>
          </p:cNvSpPr>
          <p:nvPr>
            <p:ph type="subTitle" idx="2"/>
          </p:nvPr>
        </p:nvSpPr>
        <p:spPr>
          <a:xfrm>
            <a:off x="820600" y="2741827"/>
            <a:ext cx="75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55" name="Google Shape;2255;p14"/>
          <p:cNvSpPr txBox="1">
            <a:spLocks noGrp="1"/>
          </p:cNvSpPr>
          <p:nvPr>
            <p:ph type="subTitle" idx="3"/>
          </p:nvPr>
        </p:nvSpPr>
        <p:spPr>
          <a:xfrm>
            <a:off x="820611" y="1160375"/>
            <a:ext cx="7502700" cy="51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urret Road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urret Road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urret Road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urret Road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urret Road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urret Road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urret Road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urret Road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urret Road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9pPr>
          </a:lstStyle>
          <a:p>
            <a:endParaRPr/>
          </a:p>
        </p:txBody>
      </p:sp>
      <p:sp>
        <p:nvSpPr>
          <p:cNvPr id="2256" name="Google Shape;2256;p14"/>
          <p:cNvSpPr txBox="1">
            <a:spLocks noGrp="1"/>
          </p:cNvSpPr>
          <p:nvPr>
            <p:ph type="subTitle" idx="4"/>
          </p:nvPr>
        </p:nvSpPr>
        <p:spPr>
          <a:xfrm>
            <a:off x="820600" y="1593810"/>
            <a:ext cx="75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57" name="Google Shape;2257;p14"/>
          <p:cNvSpPr txBox="1">
            <a:spLocks noGrp="1"/>
          </p:cNvSpPr>
          <p:nvPr>
            <p:ph type="subTitle" idx="5"/>
          </p:nvPr>
        </p:nvSpPr>
        <p:spPr>
          <a:xfrm>
            <a:off x="820611" y="3456540"/>
            <a:ext cx="7502700" cy="51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urret Road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urret Road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urret Road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urret Road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urret Road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urret Road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urret Road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urret Road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Turret Road"/>
              <a:buNone/>
              <a:defRPr sz="25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9pPr>
          </a:lstStyle>
          <a:p>
            <a:endParaRPr/>
          </a:p>
        </p:txBody>
      </p:sp>
      <p:sp>
        <p:nvSpPr>
          <p:cNvPr id="2258" name="Google Shape;2258;p14"/>
          <p:cNvSpPr txBox="1">
            <a:spLocks noGrp="1"/>
          </p:cNvSpPr>
          <p:nvPr>
            <p:ph type="subTitle" idx="6"/>
          </p:nvPr>
        </p:nvSpPr>
        <p:spPr>
          <a:xfrm>
            <a:off x="820600" y="3889850"/>
            <a:ext cx="750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24"/>
          <p:cNvGrpSpPr/>
          <p:nvPr/>
        </p:nvGrpSpPr>
        <p:grpSpPr>
          <a:xfrm>
            <a:off x="-7150" y="0"/>
            <a:ext cx="9154850" cy="5175257"/>
            <a:chOff x="-7150" y="0"/>
            <a:chExt cx="9154850" cy="5175257"/>
          </a:xfrm>
        </p:grpSpPr>
        <p:grpSp>
          <p:nvGrpSpPr>
            <p:cNvPr id="4267" name="Google Shape;4267;p24"/>
            <p:cNvGrpSpPr/>
            <p:nvPr/>
          </p:nvGrpSpPr>
          <p:grpSpPr>
            <a:xfrm>
              <a:off x="-7150" y="44782"/>
              <a:ext cx="9151200" cy="5130475"/>
              <a:chOff x="-7150" y="16400"/>
              <a:chExt cx="9151200" cy="5130475"/>
            </a:xfrm>
          </p:grpSpPr>
          <p:cxnSp>
            <p:nvCxnSpPr>
              <p:cNvPr id="4268" name="Google Shape;4268;p24"/>
              <p:cNvCxnSpPr/>
              <p:nvPr/>
            </p:nvCxnSpPr>
            <p:spPr>
              <a:xfrm>
                <a:off x="-7150" y="164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9" name="Google Shape;4269;p24"/>
              <p:cNvCxnSpPr/>
              <p:nvPr/>
            </p:nvCxnSpPr>
            <p:spPr>
              <a:xfrm>
                <a:off x="-7150" y="727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0" name="Google Shape;4270;p24"/>
              <p:cNvCxnSpPr/>
              <p:nvPr/>
            </p:nvCxnSpPr>
            <p:spPr>
              <a:xfrm>
                <a:off x="-7150" y="1291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1" name="Google Shape;4271;p24"/>
              <p:cNvCxnSpPr/>
              <p:nvPr/>
            </p:nvCxnSpPr>
            <p:spPr>
              <a:xfrm>
                <a:off x="-7150" y="1855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2" name="Google Shape;4272;p24"/>
              <p:cNvCxnSpPr/>
              <p:nvPr/>
            </p:nvCxnSpPr>
            <p:spPr>
              <a:xfrm>
                <a:off x="-7150" y="2419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3" name="Google Shape;4273;p24"/>
              <p:cNvCxnSpPr/>
              <p:nvPr/>
            </p:nvCxnSpPr>
            <p:spPr>
              <a:xfrm>
                <a:off x="-7150" y="2982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4" name="Google Shape;4274;p24"/>
              <p:cNvCxnSpPr/>
              <p:nvPr/>
            </p:nvCxnSpPr>
            <p:spPr>
              <a:xfrm>
                <a:off x="-7150" y="3546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5" name="Google Shape;4275;p24"/>
              <p:cNvCxnSpPr/>
              <p:nvPr/>
            </p:nvCxnSpPr>
            <p:spPr>
              <a:xfrm>
                <a:off x="-7150" y="4110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6" name="Google Shape;4276;p24"/>
              <p:cNvCxnSpPr/>
              <p:nvPr/>
            </p:nvCxnSpPr>
            <p:spPr>
              <a:xfrm>
                <a:off x="-7150" y="4674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7" name="Google Shape;4277;p24"/>
              <p:cNvCxnSpPr/>
              <p:nvPr/>
            </p:nvCxnSpPr>
            <p:spPr>
              <a:xfrm>
                <a:off x="-7150" y="5238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8" name="Google Shape;4278;p24"/>
              <p:cNvCxnSpPr/>
              <p:nvPr/>
            </p:nvCxnSpPr>
            <p:spPr>
              <a:xfrm>
                <a:off x="-7150" y="5801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9" name="Google Shape;4279;p24"/>
              <p:cNvCxnSpPr/>
              <p:nvPr/>
            </p:nvCxnSpPr>
            <p:spPr>
              <a:xfrm>
                <a:off x="-7150" y="6365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0" name="Google Shape;4280;p24"/>
              <p:cNvCxnSpPr/>
              <p:nvPr/>
            </p:nvCxnSpPr>
            <p:spPr>
              <a:xfrm>
                <a:off x="-7150" y="6929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1" name="Google Shape;4281;p24"/>
              <p:cNvCxnSpPr/>
              <p:nvPr/>
            </p:nvCxnSpPr>
            <p:spPr>
              <a:xfrm>
                <a:off x="-7150" y="7493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2" name="Google Shape;4282;p24"/>
              <p:cNvCxnSpPr/>
              <p:nvPr/>
            </p:nvCxnSpPr>
            <p:spPr>
              <a:xfrm>
                <a:off x="-7150" y="8057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3" name="Google Shape;4283;p24"/>
              <p:cNvCxnSpPr/>
              <p:nvPr/>
            </p:nvCxnSpPr>
            <p:spPr>
              <a:xfrm>
                <a:off x="-7150" y="8620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4" name="Google Shape;4284;p24"/>
              <p:cNvCxnSpPr/>
              <p:nvPr/>
            </p:nvCxnSpPr>
            <p:spPr>
              <a:xfrm>
                <a:off x="-7150" y="9184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5" name="Google Shape;4285;p24"/>
              <p:cNvCxnSpPr/>
              <p:nvPr/>
            </p:nvCxnSpPr>
            <p:spPr>
              <a:xfrm>
                <a:off x="-7150" y="9748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6" name="Google Shape;4286;p24"/>
              <p:cNvCxnSpPr/>
              <p:nvPr/>
            </p:nvCxnSpPr>
            <p:spPr>
              <a:xfrm>
                <a:off x="-7150" y="10312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7" name="Google Shape;4287;p24"/>
              <p:cNvCxnSpPr/>
              <p:nvPr/>
            </p:nvCxnSpPr>
            <p:spPr>
              <a:xfrm>
                <a:off x="-7150" y="10875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8" name="Google Shape;4288;p24"/>
              <p:cNvCxnSpPr/>
              <p:nvPr/>
            </p:nvCxnSpPr>
            <p:spPr>
              <a:xfrm>
                <a:off x="-7150" y="11439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9" name="Google Shape;4289;p24"/>
              <p:cNvCxnSpPr/>
              <p:nvPr/>
            </p:nvCxnSpPr>
            <p:spPr>
              <a:xfrm>
                <a:off x="-7150" y="12003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0" name="Google Shape;4290;p24"/>
              <p:cNvCxnSpPr/>
              <p:nvPr/>
            </p:nvCxnSpPr>
            <p:spPr>
              <a:xfrm>
                <a:off x="-7150" y="12567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1" name="Google Shape;4291;p24"/>
              <p:cNvCxnSpPr/>
              <p:nvPr/>
            </p:nvCxnSpPr>
            <p:spPr>
              <a:xfrm>
                <a:off x="-7150" y="13131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2" name="Google Shape;4292;p24"/>
              <p:cNvCxnSpPr/>
              <p:nvPr/>
            </p:nvCxnSpPr>
            <p:spPr>
              <a:xfrm>
                <a:off x="-7150" y="13694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3" name="Google Shape;4293;p24"/>
              <p:cNvCxnSpPr/>
              <p:nvPr/>
            </p:nvCxnSpPr>
            <p:spPr>
              <a:xfrm>
                <a:off x="-7150" y="14258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4" name="Google Shape;4294;p24"/>
              <p:cNvCxnSpPr/>
              <p:nvPr/>
            </p:nvCxnSpPr>
            <p:spPr>
              <a:xfrm>
                <a:off x="-7150" y="14822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5" name="Google Shape;4295;p24"/>
              <p:cNvCxnSpPr/>
              <p:nvPr/>
            </p:nvCxnSpPr>
            <p:spPr>
              <a:xfrm>
                <a:off x="-7150" y="15386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6" name="Google Shape;4296;p24"/>
              <p:cNvCxnSpPr/>
              <p:nvPr/>
            </p:nvCxnSpPr>
            <p:spPr>
              <a:xfrm>
                <a:off x="-7150" y="15950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7" name="Google Shape;4297;p24"/>
              <p:cNvCxnSpPr/>
              <p:nvPr/>
            </p:nvCxnSpPr>
            <p:spPr>
              <a:xfrm>
                <a:off x="-7150" y="16513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8" name="Google Shape;4298;p24"/>
              <p:cNvCxnSpPr/>
              <p:nvPr/>
            </p:nvCxnSpPr>
            <p:spPr>
              <a:xfrm>
                <a:off x="-7150" y="17077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9" name="Google Shape;4299;p24"/>
              <p:cNvCxnSpPr/>
              <p:nvPr/>
            </p:nvCxnSpPr>
            <p:spPr>
              <a:xfrm>
                <a:off x="-7150" y="17641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0" name="Google Shape;4300;p24"/>
              <p:cNvCxnSpPr/>
              <p:nvPr/>
            </p:nvCxnSpPr>
            <p:spPr>
              <a:xfrm>
                <a:off x="-7150" y="18205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1" name="Google Shape;4301;p24"/>
              <p:cNvCxnSpPr/>
              <p:nvPr/>
            </p:nvCxnSpPr>
            <p:spPr>
              <a:xfrm>
                <a:off x="-7150" y="18769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2" name="Google Shape;4302;p24"/>
              <p:cNvCxnSpPr/>
              <p:nvPr/>
            </p:nvCxnSpPr>
            <p:spPr>
              <a:xfrm>
                <a:off x="-7150" y="19332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3" name="Google Shape;4303;p24"/>
              <p:cNvCxnSpPr/>
              <p:nvPr/>
            </p:nvCxnSpPr>
            <p:spPr>
              <a:xfrm>
                <a:off x="-7150" y="19896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4" name="Google Shape;4304;p24"/>
              <p:cNvCxnSpPr/>
              <p:nvPr/>
            </p:nvCxnSpPr>
            <p:spPr>
              <a:xfrm>
                <a:off x="-7150" y="20460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5" name="Google Shape;4305;p24"/>
              <p:cNvCxnSpPr/>
              <p:nvPr/>
            </p:nvCxnSpPr>
            <p:spPr>
              <a:xfrm>
                <a:off x="-7150" y="21024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6" name="Google Shape;4306;p24"/>
              <p:cNvCxnSpPr/>
              <p:nvPr/>
            </p:nvCxnSpPr>
            <p:spPr>
              <a:xfrm>
                <a:off x="-7150" y="21587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7" name="Google Shape;4307;p24"/>
              <p:cNvCxnSpPr/>
              <p:nvPr/>
            </p:nvCxnSpPr>
            <p:spPr>
              <a:xfrm>
                <a:off x="-7150" y="22151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8" name="Google Shape;4308;p24"/>
              <p:cNvCxnSpPr/>
              <p:nvPr/>
            </p:nvCxnSpPr>
            <p:spPr>
              <a:xfrm>
                <a:off x="-7150" y="227155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9" name="Google Shape;4309;p24"/>
              <p:cNvCxnSpPr/>
              <p:nvPr/>
            </p:nvCxnSpPr>
            <p:spPr>
              <a:xfrm>
                <a:off x="-7150" y="232793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0" name="Google Shape;4310;p24"/>
              <p:cNvCxnSpPr/>
              <p:nvPr/>
            </p:nvCxnSpPr>
            <p:spPr>
              <a:xfrm>
                <a:off x="-7150" y="238431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1" name="Google Shape;4311;p24"/>
              <p:cNvCxnSpPr/>
              <p:nvPr/>
            </p:nvCxnSpPr>
            <p:spPr>
              <a:xfrm>
                <a:off x="-7150" y="244069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2" name="Google Shape;4312;p24"/>
              <p:cNvCxnSpPr/>
              <p:nvPr/>
            </p:nvCxnSpPr>
            <p:spPr>
              <a:xfrm>
                <a:off x="-7150" y="249706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3" name="Google Shape;4313;p24"/>
              <p:cNvCxnSpPr/>
              <p:nvPr/>
            </p:nvCxnSpPr>
            <p:spPr>
              <a:xfrm>
                <a:off x="-7150" y="255344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4" name="Google Shape;4314;p24"/>
              <p:cNvCxnSpPr/>
              <p:nvPr/>
            </p:nvCxnSpPr>
            <p:spPr>
              <a:xfrm>
                <a:off x="-7150" y="260982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5" name="Google Shape;4315;p24"/>
              <p:cNvCxnSpPr/>
              <p:nvPr/>
            </p:nvCxnSpPr>
            <p:spPr>
              <a:xfrm>
                <a:off x="-7150" y="266620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6" name="Google Shape;4316;p24"/>
              <p:cNvCxnSpPr/>
              <p:nvPr/>
            </p:nvCxnSpPr>
            <p:spPr>
              <a:xfrm>
                <a:off x="-7150" y="272258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7" name="Google Shape;4317;p24"/>
              <p:cNvCxnSpPr/>
              <p:nvPr/>
            </p:nvCxnSpPr>
            <p:spPr>
              <a:xfrm>
                <a:off x="-7150" y="277896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8" name="Google Shape;4318;p24"/>
              <p:cNvCxnSpPr/>
              <p:nvPr/>
            </p:nvCxnSpPr>
            <p:spPr>
              <a:xfrm>
                <a:off x="-7150" y="283534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9" name="Google Shape;4319;p24"/>
              <p:cNvCxnSpPr/>
              <p:nvPr/>
            </p:nvCxnSpPr>
            <p:spPr>
              <a:xfrm>
                <a:off x="-7150" y="289172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0" name="Google Shape;4320;p24"/>
              <p:cNvCxnSpPr/>
              <p:nvPr/>
            </p:nvCxnSpPr>
            <p:spPr>
              <a:xfrm>
                <a:off x="-7150" y="29481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1" name="Google Shape;4321;p24"/>
              <p:cNvCxnSpPr/>
              <p:nvPr/>
            </p:nvCxnSpPr>
            <p:spPr>
              <a:xfrm>
                <a:off x="-7150" y="30044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2" name="Google Shape;4322;p24"/>
              <p:cNvCxnSpPr/>
              <p:nvPr/>
            </p:nvCxnSpPr>
            <p:spPr>
              <a:xfrm>
                <a:off x="-7150" y="30608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3" name="Google Shape;4323;p24"/>
              <p:cNvCxnSpPr/>
              <p:nvPr/>
            </p:nvCxnSpPr>
            <p:spPr>
              <a:xfrm>
                <a:off x="-7150" y="31172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4" name="Google Shape;4324;p24"/>
              <p:cNvCxnSpPr/>
              <p:nvPr/>
            </p:nvCxnSpPr>
            <p:spPr>
              <a:xfrm>
                <a:off x="-7150" y="31736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5" name="Google Shape;4325;p24"/>
              <p:cNvCxnSpPr/>
              <p:nvPr/>
            </p:nvCxnSpPr>
            <p:spPr>
              <a:xfrm>
                <a:off x="-7150" y="32299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6" name="Google Shape;4326;p24"/>
              <p:cNvCxnSpPr/>
              <p:nvPr/>
            </p:nvCxnSpPr>
            <p:spPr>
              <a:xfrm>
                <a:off x="-7150" y="32863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7" name="Google Shape;4327;p24"/>
              <p:cNvCxnSpPr/>
              <p:nvPr/>
            </p:nvCxnSpPr>
            <p:spPr>
              <a:xfrm>
                <a:off x="-7150" y="33427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8" name="Google Shape;4328;p24"/>
              <p:cNvCxnSpPr/>
              <p:nvPr/>
            </p:nvCxnSpPr>
            <p:spPr>
              <a:xfrm>
                <a:off x="-7150" y="33991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9" name="Google Shape;4329;p24"/>
              <p:cNvCxnSpPr/>
              <p:nvPr/>
            </p:nvCxnSpPr>
            <p:spPr>
              <a:xfrm>
                <a:off x="-7150" y="34555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0" name="Google Shape;4330;p24"/>
              <p:cNvCxnSpPr/>
              <p:nvPr/>
            </p:nvCxnSpPr>
            <p:spPr>
              <a:xfrm>
                <a:off x="-7150" y="35118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1" name="Google Shape;4331;p24"/>
              <p:cNvCxnSpPr/>
              <p:nvPr/>
            </p:nvCxnSpPr>
            <p:spPr>
              <a:xfrm>
                <a:off x="-7150" y="35682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2" name="Google Shape;4332;p24"/>
              <p:cNvCxnSpPr/>
              <p:nvPr/>
            </p:nvCxnSpPr>
            <p:spPr>
              <a:xfrm>
                <a:off x="-7150" y="36246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3" name="Google Shape;4333;p24"/>
              <p:cNvCxnSpPr/>
              <p:nvPr/>
            </p:nvCxnSpPr>
            <p:spPr>
              <a:xfrm>
                <a:off x="-7150" y="36810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4" name="Google Shape;4334;p24"/>
              <p:cNvCxnSpPr/>
              <p:nvPr/>
            </p:nvCxnSpPr>
            <p:spPr>
              <a:xfrm>
                <a:off x="-7150" y="37374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5" name="Google Shape;4335;p24"/>
              <p:cNvCxnSpPr/>
              <p:nvPr/>
            </p:nvCxnSpPr>
            <p:spPr>
              <a:xfrm>
                <a:off x="-7150" y="37937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6" name="Google Shape;4336;p24"/>
              <p:cNvCxnSpPr/>
              <p:nvPr/>
            </p:nvCxnSpPr>
            <p:spPr>
              <a:xfrm>
                <a:off x="-7150" y="38501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7" name="Google Shape;4337;p24"/>
              <p:cNvCxnSpPr/>
              <p:nvPr/>
            </p:nvCxnSpPr>
            <p:spPr>
              <a:xfrm>
                <a:off x="-7150" y="39065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8" name="Google Shape;4338;p24"/>
              <p:cNvCxnSpPr/>
              <p:nvPr/>
            </p:nvCxnSpPr>
            <p:spPr>
              <a:xfrm>
                <a:off x="-7150" y="39629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9" name="Google Shape;4339;p24"/>
              <p:cNvCxnSpPr/>
              <p:nvPr/>
            </p:nvCxnSpPr>
            <p:spPr>
              <a:xfrm>
                <a:off x="-7150" y="40192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0" name="Google Shape;4340;p24"/>
              <p:cNvCxnSpPr/>
              <p:nvPr/>
            </p:nvCxnSpPr>
            <p:spPr>
              <a:xfrm>
                <a:off x="-7150" y="40756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1" name="Google Shape;4341;p24"/>
              <p:cNvCxnSpPr/>
              <p:nvPr/>
            </p:nvCxnSpPr>
            <p:spPr>
              <a:xfrm>
                <a:off x="-7150" y="41320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2" name="Google Shape;4342;p24"/>
              <p:cNvCxnSpPr/>
              <p:nvPr/>
            </p:nvCxnSpPr>
            <p:spPr>
              <a:xfrm>
                <a:off x="-7150" y="41884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3" name="Google Shape;4343;p24"/>
              <p:cNvCxnSpPr/>
              <p:nvPr/>
            </p:nvCxnSpPr>
            <p:spPr>
              <a:xfrm>
                <a:off x="-7150" y="42448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4" name="Google Shape;4344;p24"/>
              <p:cNvCxnSpPr/>
              <p:nvPr/>
            </p:nvCxnSpPr>
            <p:spPr>
              <a:xfrm>
                <a:off x="-7150" y="43011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5" name="Google Shape;4345;p24"/>
              <p:cNvCxnSpPr/>
              <p:nvPr/>
            </p:nvCxnSpPr>
            <p:spPr>
              <a:xfrm>
                <a:off x="-7150" y="43575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6" name="Google Shape;4346;p24"/>
              <p:cNvCxnSpPr/>
              <p:nvPr/>
            </p:nvCxnSpPr>
            <p:spPr>
              <a:xfrm>
                <a:off x="-7150" y="44139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7" name="Google Shape;4347;p24"/>
              <p:cNvCxnSpPr/>
              <p:nvPr/>
            </p:nvCxnSpPr>
            <p:spPr>
              <a:xfrm>
                <a:off x="-7150" y="44703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8" name="Google Shape;4348;p24"/>
              <p:cNvCxnSpPr/>
              <p:nvPr/>
            </p:nvCxnSpPr>
            <p:spPr>
              <a:xfrm>
                <a:off x="-7150" y="45267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9" name="Google Shape;4349;p24"/>
              <p:cNvCxnSpPr/>
              <p:nvPr/>
            </p:nvCxnSpPr>
            <p:spPr>
              <a:xfrm>
                <a:off x="-7150" y="45830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0" name="Google Shape;4350;p24"/>
              <p:cNvCxnSpPr/>
              <p:nvPr/>
            </p:nvCxnSpPr>
            <p:spPr>
              <a:xfrm>
                <a:off x="-7150" y="46394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1" name="Google Shape;4351;p24"/>
              <p:cNvCxnSpPr/>
              <p:nvPr/>
            </p:nvCxnSpPr>
            <p:spPr>
              <a:xfrm>
                <a:off x="-7150" y="46958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2" name="Google Shape;4352;p24"/>
              <p:cNvCxnSpPr/>
              <p:nvPr/>
            </p:nvCxnSpPr>
            <p:spPr>
              <a:xfrm>
                <a:off x="-7150" y="47522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3" name="Google Shape;4353;p24"/>
              <p:cNvCxnSpPr/>
              <p:nvPr/>
            </p:nvCxnSpPr>
            <p:spPr>
              <a:xfrm>
                <a:off x="-7150" y="48086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4" name="Google Shape;4354;p24"/>
              <p:cNvCxnSpPr/>
              <p:nvPr/>
            </p:nvCxnSpPr>
            <p:spPr>
              <a:xfrm>
                <a:off x="-7150" y="48649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5" name="Google Shape;4355;p24"/>
              <p:cNvCxnSpPr/>
              <p:nvPr/>
            </p:nvCxnSpPr>
            <p:spPr>
              <a:xfrm>
                <a:off x="-7150" y="49213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6" name="Google Shape;4356;p24"/>
              <p:cNvCxnSpPr/>
              <p:nvPr/>
            </p:nvCxnSpPr>
            <p:spPr>
              <a:xfrm>
                <a:off x="-7150" y="49777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7" name="Google Shape;4357;p24"/>
              <p:cNvCxnSpPr/>
              <p:nvPr/>
            </p:nvCxnSpPr>
            <p:spPr>
              <a:xfrm>
                <a:off x="-7150" y="50341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8" name="Google Shape;4358;p24"/>
              <p:cNvCxnSpPr/>
              <p:nvPr/>
            </p:nvCxnSpPr>
            <p:spPr>
              <a:xfrm>
                <a:off x="-7150" y="50904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9" name="Google Shape;4359;p24"/>
              <p:cNvCxnSpPr/>
              <p:nvPr/>
            </p:nvCxnSpPr>
            <p:spPr>
              <a:xfrm>
                <a:off x="-7150" y="51468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360" name="Google Shape;4360;p24"/>
            <p:cNvGrpSpPr/>
            <p:nvPr/>
          </p:nvGrpSpPr>
          <p:grpSpPr>
            <a:xfrm>
              <a:off x="-3500" y="12813"/>
              <a:ext cx="9151200" cy="5130475"/>
              <a:chOff x="-7150" y="16400"/>
              <a:chExt cx="9151200" cy="5130475"/>
            </a:xfrm>
          </p:grpSpPr>
          <p:cxnSp>
            <p:nvCxnSpPr>
              <p:cNvPr id="4361" name="Google Shape;4361;p24"/>
              <p:cNvCxnSpPr/>
              <p:nvPr/>
            </p:nvCxnSpPr>
            <p:spPr>
              <a:xfrm>
                <a:off x="-7150" y="164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2" name="Google Shape;4362;p24"/>
              <p:cNvCxnSpPr/>
              <p:nvPr/>
            </p:nvCxnSpPr>
            <p:spPr>
              <a:xfrm>
                <a:off x="-7150" y="727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3" name="Google Shape;4363;p24"/>
              <p:cNvCxnSpPr/>
              <p:nvPr/>
            </p:nvCxnSpPr>
            <p:spPr>
              <a:xfrm>
                <a:off x="-7150" y="1291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4" name="Google Shape;4364;p24"/>
              <p:cNvCxnSpPr/>
              <p:nvPr/>
            </p:nvCxnSpPr>
            <p:spPr>
              <a:xfrm>
                <a:off x="-7150" y="1855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5" name="Google Shape;4365;p24"/>
              <p:cNvCxnSpPr/>
              <p:nvPr/>
            </p:nvCxnSpPr>
            <p:spPr>
              <a:xfrm>
                <a:off x="-7150" y="2419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6" name="Google Shape;4366;p24"/>
              <p:cNvCxnSpPr/>
              <p:nvPr/>
            </p:nvCxnSpPr>
            <p:spPr>
              <a:xfrm>
                <a:off x="-7150" y="2982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7" name="Google Shape;4367;p24"/>
              <p:cNvCxnSpPr/>
              <p:nvPr/>
            </p:nvCxnSpPr>
            <p:spPr>
              <a:xfrm>
                <a:off x="-7150" y="3546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8" name="Google Shape;4368;p24"/>
              <p:cNvCxnSpPr/>
              <p:nvPr/>
            </p:nvCxnSpPr>
            <p:spPr>
              <a:xfrm>
                <a:off x="-7150" y="4110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9" name="Google Shape;4369;p24"/>
              <p:cNvCxnSpPr/>
              <p:nvPr/>
            </p:nvCxnSpPr>
            <p:spPr>
              <a:xfrm>
                <a:off x="-7150" y="4674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0" name="Google Shape;4370;p24"/>
              <p:cNvCxnSpPr/>
              <p:nvPr/>
            </p:nvCxnSpPr>
            <p:spPr>
              <a:xfrm>
                <a:off x="-7150" y="5238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1" name="Google Shape;4371;p24"/>
              <p:cNvCxnSpPr/>
              <p:nvPr/>
            </p:nvCxnSpPr>
            <p:spPr>
              <a:xfrm>
                <a:off x="-7150" y="5801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2" name="Google Shape;4372;p24"/>
              <p:cNvCxnSpPr/>
              <p:nvPr/>
            </p:nvCxnSpPr>
            <p:spPr>
              <a:xfrm>
                <a:off x="-7150" y="6365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3" name="Google Shape;4373;p24"/>
              <p:cNvCxnSpPr/>
              <p:nvPr/>
            </p:nvCxnSpPr>
            <p:spPr>
              <a:xfrm>
                <a:off x="-7150" y="6929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4" name="Google Shape;4374;p24"/>
              <p:cNvCxnSpPr/>
              <p:nvPr/>
            </p:nvCxnSpPr>
            <p:spPr>
              <a:xfrm>
                <a:off x="-7150" y="7493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5" name="Google Shape;4375;p24"/>
              <p:cNvCxnSpPr/>
              <p:nvPr/>
            </p:nvCxnSpPr>
            <p:spPr>
              <a:xfrm>
                <a:off x="-7150" y="8057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6" name="Google Shape;4376;p24"/>
              <p:cNvCxnSpPr/>
              <p:nvPr/>
            </p:nvCxnSpPr>
            <p:spPr>
              <a:xfrm>
                <a:off x="-7150" y="8620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7" name="Google Shape;4377;p24"/>
              <p:cNvCxnSpPr/>
              <p:nvPr/>
            </p:nvCxnSpPr>
            <p:spPr>
              <a:xfrm>
                <a:off x="-7150" y="9184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8" name="Google Shape;4378;p24"/>
              <p:cNvCxnSpPr/>
              <p:nvPr/>
            </p:nvCxnSpPr>
            <p:spPr>
              <a:xfrm>
                <a:off x="-7150" y="9748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9" name="Google Shape;4379;p24"/>
              <p:cNvCxnSpPr/>
              <p:nvPr/>
            </p:nvCxnSpPr>
            <p:spPr>
              <a:xfrm>
                <a:off x="-7150" y="10312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0" name="Google Shape;4380;p24"/>
              <p:cNvCxnSpPr/>
              <p:nvPr/>
            </p:nvCxnSpPr>
            <p:spPr>
              <a:xfrm>
                <a:off x="-7150" y="10875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1" name="Google Shape;4381;p24"/>
              <p:cNvCxnSpPr/>
              <p:nvPr/>
            </p:nvCxnSpPr>
            <p:spPr>
              <a:xfrm>
                <a:off x="-7150" y="11439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2" name="Google Shape;4382;p24"/>
              <p:cNvCxnSpPr/>
              <p:nvPr/>
            </p:nvCxnSpPr>
            <p:spPr>
              <a:xfrm>
                <a:off x="-7150" y="12003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3" name="Google Shape;4383;p24"/>
              <p:cNvCxnSpPr/>
              <p:nvPr/>
            </p:nvCxnSpPr>
            <p:spPr>
              <a:xfrm>
                <a:off x="-7150" y="12567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4" name="Google Shape;4384;p24"/>
              <p:cNvCxnSpPr/>
              <p:nvPr/>
            </p:nvCxnSpPr>
            <p:spPr>
              <a:xfrm>
                <a:off x="-7150" y="13131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5" name="Google Shape;4385;p24"/>
              <p:cNvCxnSpPr/>
              <p:nvPr/>
            </p:nvCxnSpPr>
            <p:spPr>
              <a:xfrm>
                <a:off x="-7150" y="13694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6" name="Google Shape;4386;p24"/>
              <p:cNvCxnSpPr/>
              <p:nvPr/>
            </p:nvCxnSpPr>
            <p:spPr>
              <a:xfrm>
                <a:off x="-7150" y="14258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7" name="Google Shape;4387;p24"/>
              <p:cNvCxnSpPr/>
              <p:nvPr/>
            </p:nvCxnSpPr>
            <p:spPr>
              <a:xfrm>
                <a:off x="-7150" y="14822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8" name="Google Shape;4388;p24"/>
              <p:cNvCxnSpPr/>
              <p:nvPr/>
            </p:nvCxnSpPr>
            <p:spPr>
              <a:xfrm>
                <a:off x="-7150" y="15386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9" name="Google Shape;4389;p24"/>
              <p:cNvCxnSpPr/>
              <p:nvPr/>
            </p:nvCxnSpPr>
            <p:spPr>
              <a:xfrm>
                <a:off x="-7150" y="15950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0" name="Google Shape;4390;p24"/>
              <p:cNvCxnSpPr/>
              <p:nvPr/>
            </p:nvCxnSpPr>
            <p:spPr>
              <a:xfrm>
                <a:off x="-7150" y="16513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1" name="Google Shape;4391;p24"/>
              <p:cNvCxnSpPr/>
              <p:nvPr/>
            </p:nvCxnSpPr>
            <p:spPr>
              <a:xfrm>
                <a:off x="-7150" y="17077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2" name="Google Shape;4392;p24"/>
              <p:cNvCxnSpPr/>
              <p:nvPr/>
            </p:nvCxnSpPr>
            <p:spPr>
              <a:xfrm>
                <a:off x="-7150" y="17641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3" name="Google Shape;4393;p24"/>
              <p:cNvCxnSpPr/>
              <p:nvPr/>
            </p:nvCxnSpPr>
            <p:spPr>
              <a:xfrm>
                <a:off x="-7150" y="18205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4" name="Google Shape;4394;p24"/>
              <p:cNvCxnSpPr/>
              <p:nvPr/>
            </p:nvCxnSpPr>
            <p:spPr>
              <a:xfrm>
                <a:off x="-7150" y="18769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5" name="Google Shape;4395;p24"/>
              <p:cNvCxnSpPr/>
              <p:nvPr/>
            </p:nvCxnSpPr>
            <p:spPr>
              <a:xfrm>
                <a:off x="-7150" y="19332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6" name="Google Shape;4396;p24"/>
              <p:cNvCxnSpPr/>
              <p:nvPr/>
            </p:nvCxnSpPr>
            <p:spPr>
              <a:xfrm>
                <a:off x="-7150" y="19896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7" name="Google Shape;4397;p24"/>
              <p:cNvCxnSpPr/>
              <p:nvPr/>
            </p:nvCxnSpPr>
            <p:spPr>
              <a:xfrm>
                <a:off x="-7150" y="20460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8" name="Google Shape;4398;p24"/>
              <p:cNvCxnSpPr/>
              <p:nvPr/>
            </p:nvCxnSpPr>
            <p:spPr>
              <a:xfrm>
                <a:off x="-7150" y="21024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9" name="Google Shape;4399;p24"/>
              <p:cNvCxnSpPr/>
              <p:nvPr/>
            </p:nvCxnSpPr>
            <p:spPr>
              <a:xfrm>
                <a:off x="-7150" y="21587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0" name="Google Shape;4400;p24"/>
              <p:cNvCxnSpPr/>
              <p:nvPr/>
            </p:nvCxnSpPr>
            <p:spPr>
              <a:xfrm>
                <a:off x="-7150" y="22151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1" name="Google Shape;4401;p24"/>
              <p:cNvCxnSpPr/>
              <p:nvPr/>
            </p:nvCxnSpPr>
            <p:spPr>
              <a:xfrm>
                <a:off x="-7150" y="227155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2" name="Google Shape;4402;p24"/>
              <p:cNvCxnSpPr/>
              <p:nvPr/>
            </p:nvCxnSpPr>
            <p:spPr>
              <a:xfrm>
                <a:off x="-7150" y="232793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3" name="Google Shape;4403;p24"/>
              <p:cNvCxnSpPr/>
              <p:nvPr/>
            </p:nvCxnSpPr>
            <p:spPr>
              <a:xfrm>
                <a:off x="-7150" y="238431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4" name="Google Shape;4404;p24"/>
              <p:cNvCxnSpPr/>
              <p:nvPr/>
            </p:nvCxnSpPr>
            <p:spPr>
              <a:xfrm>
                <a:off x="-7150" y="244069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5" name="Google Shape;4405;p24"/>
              <p:cNvCxnSpPr/>
              <p:nvPr/>
            </p:nvCxnSpPr>
            <p:spPr>
              <a:xfrm>
                <a:off x="-7150" y="249706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6" name="Google Shape;4406;p24"/>
              <p:cNvCxnSpPr/>
              <p:nvPr/>
            </p:nvCxnSpPr>
            <p:spPr>
              <a:xfrm>
                <a:off x="-7150" y="255344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7" name="Google Shape;4407;p24"/>
              <p:cNvCxnSpPr/>
              <p:nvPr/>
            </p:nvCxnSpPr>
            <p:spPr>
              <a:xfrm>
                <a:off x="-7150" y="260982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8" name="Google Shape;4408;p24"/>
              <p:cNvCxnSpPr/>
              <p:nvPr/>
            </p:nvCxnSpPr>
            <p:spPr>
              <a:xfrm>
                <a:off x="-7150" y="266620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9" name="Google Shape;4409;p24"/>
              <p:cNvCxnSpPr/>
              <p:nvPr/>
            </p:nvCxnSpPr>
            <p:spPr>
              <a:xfrm>
                <a:off x="-7150" y="272258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0" name="Google Shape;4410;p24"/>
              <p:cNvCxnSpPr/>
              <p:nvPr/>
            </p:nvCxnSpPr>
            <p:spPr>
              <a:xfrm>
                <a:off x="-7150" y="277896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1" name="Google Shape;4411;p24"/>
              <p:cNvCxnSpPr/>
              <p:nvPr/>
            </p:nvCxnSpPr>
            <p:spPr>
              <a:xfrm>
                <a:off x="-7150" y="283534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2" name="Google Shape;4412;p24"/>
              <p:cNvCxnSpPr/>
              <p:nvPr/>
            </p:nvCxnSpPr>
            <p:spPr>
              <a:xfrm>
                <a:off x="-7150" y="289172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3" name="Google Shape;4413;p24"/>
              <p:cNvCxnSpPr/>
              <p:nvPr/>
            </p:nvCxnSpPr>
            <p:spPr>
              <a:xfrm>
                <a:off x="-7150" y="29481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4" name="Google Shape;4414;p24"/>
              <p:cNvCxnSpPr/>
              <p:nvPr/>
            </p:nvCxnSpPr>
            <p:spPr>
              <a:xfrm>
                <a:off x="-7150" y="30044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5" name="Google Shape;4415;p24"/>
              <p:cNvCxnSpPr/>
              <p:nvPr/>
            </p:nvCxnSpPr>
            <p:spPr>
              <a:xfrm>
                <a:off x="-7150" y="30608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6" name="Google Shape;4416;p24"/>
              <p:cNvCxnSpPr/>
              <p:nvPr/>
            </p:nvCxnSpPr>
            <p:spPr>
              <a:xfrm>
                <a:off x="-7150" y="31172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7" name="Google Shape;4417;p24"/>
              <p:cNvCxnSpPr/>
              <p:nvPr/>
            </p:nvCxnSpPr>
            <p:spPr>
              <a:xfrm>
                <a:off x="-7150" y="31736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8" name="Google Shape;4418;p24"/>
              <p:cNvCxnSpPr/>
              <p:nvPr/>
            </p:nvCxnSpPr>
            <p:spPr>
              <a:xfrm>
                <a:off x="-7150" y="32299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9" name="Google Shape;4419;p24"/>
              <p:cNvCxnSpPr/>
              <p:nvPr/>
            </p:nvCxnSpPr>
            <p:spPr>
              <a:xfrm>
                <a:off x="-7150" y="32863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0" name="Google Shape;4420;p24"/>
              <p:cNvCxnSpPr/>
              <p:nvPr/>
            </p:nvCxnSpPr>
            <p:spPr>
              <a:xfrm>
                <a:off x="-7150" y="33427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1" name="Google Shape;4421;p24"/>
              <p:cNvCxnSpPr/>
              <p:nvPr/>
            </p:nvCxnSpPr>
            <p:spPr>
              <a:xfrm>
                <a:off x="-7150" y="33991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2" name="Google Shape;4422;p24"/>
              <p:cNvCxnSpPr/>
              <p:nvPr/>
            </p:nvCxnSpPr>
            <p:spPr>
              <a:xfrm>
                <a:off x="-7150" y="34555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3" name="Google Shape;4423;p24"/>
              <p:cNvCxnSpPr/>
              <p:nvPr/>
            </p:nvCxnSpPr>
            <p:spPr>
              <a:xfrm>
                <a:off x="-7150" y="35118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4" name="Google Shape;4424;p24"/>
              <p:cNvCxnSpPr/>
              <p:nvPr/>
            </p:nvCxnSpPr>
            <p:spPr>
              <a:xfrm>
                <a:off x="-7150" y="35682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5" name="Google Shape;4425;p24"/>
              <p:cNvCxnSpPr/>
              <p:nvPr/>
            </p:nvCxnSpPr>
            <p:spPr>
              <a:xfrm>
                <a:off x="-7150" y="36246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6" name="Google Shape;4426;p24"/>
              <p:cNvCxnSpPr/>
              <p:nvPr/>
            </p:nvCxnSpPr>
            <p:spPr>
              <a:xfrm>
                <a:off x="-7150" y="36810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7" name="Google Shape;4427;p24"/>
              <p:cNvCxnSpPr/>
              <p:nvPr/>
            </p:nvCxnSpPr>
            <p:spPr>
              <a:xfrm>
                <a:off x="-7150" y="37374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8" name="Google Shape;4428;p24"/>
              <p:cNvCxnSpPr/>
              <p:nvPr/>
            </p:nvCxnSpPr>
            <p:spPr>
              <a:xfrm>
                <a:off x="-7150" y="37937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9" name="Google Shape;4429;p24"/>
              <p:cNvCxnSpPr/>
              <p:nvPr/>
            </p:nvCxnSpPr>
            <p:spPr>
              <a:xfrm>
                <a:off x="-7150" y="38501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0" name="Google Shape;4430;p24"/>
              <p:cNvCxnSpPr/>
              <p:nvPr/>
            </p:nvCxnSpPr>
            <p:spPr>
              <a:xfrm>
                <a:off x="-7150" y="39065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1" name="Google Shape;4431;p24"/>
              <p:cNvCxnSpPr/>
              <p:nvPr/>
            </p:nvCxnSpPr>
            <p:spPr>
              <a:xfrm>
                <a:off x="-7150" y="39629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2" name="Google Shape;4432;p24"/>
              <p:cNvCxnSpPr/>
              <p:nvPr/>
            </p:nvCxnSpPr>
            <p:spPr>
              <a:xfrm>
                <a:off x="-7150" y="40192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3" name="Google Shape;4433;p24"/>
              <p:cNvCxnSpPr/>
              <p:nvPr/>
            </p:nvCxnSpPr>
            <p:spPr>
              <a:xfrm>
                <a:off x="-7150" y="40756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4" name="Google Shape;4434;p24"/>
              <p:cNvCxnSpPr/>
              <p:nvPr/>
            </p:nvCxnSpPr>
            <p:spPr>
              <a:xfrm>
                <a:off x="-7150" y="41320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5" name="Google Shape;4435;p24"/>
              <p:cNvCxnSpPr/>
              <p:nvPr/>
            </p:nvCxnSpPr>
            <p:spPr>
              <a:xfrm>
                <a:off x="-7150" y="41884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6" name="Google Shape;4436;p24"/>
              <p:cNvCxnSpPr/>
              <p:nvPr/>
            </p:nvCxnSpPr>
            <p:spPr>
              <a:xfrm>
                <a:off x="-7150" y="42448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7" name="Google Shape;4437;p24"/>
              <p:cNvCxnSpPr/>
              <p:nvPr/>
            </p:nvCxnSpPr>
            <p:spPr>
              <a:xfrm>
                <a:off x="-7150" y="43011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8" name="Google Shape;4438;p24"/>
              <p:cNvCxnSpPr/>
              <p:nvPr/>
            </p:nvCxnSpPr>
            <p:spPr>
              <a:xfrm>
                <a:off x="-7150" y="43575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9" name="Google Shape;4439;p24"/>
              <p:cNvCxnSpPr/>
              <p:nvPr/>
            </p:nvCxnSpPr>
            <p:spPr>
              <a:xfrm>
                <a:off x="-7150" y="44139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0" name="Google Shape;4440;p24"/>
              <p:cNvCxnSpPr/>
              <p:nvPr/>
            </p:nvCxnSpPr>
            <p:spPr>
              <a:xfrm>
                <a:off x="-7150" y="44703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1" name="Google Shape;4441;p24"/>
              <p:cNvCxnSpPr/>
              <p:nvPr/>
            </p:nvCxnSpPr>
            <p:spPr>
              <a:xfrm>
                <a:off x="-7150" y="45267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2" name="Google Shape;4442;p24"/>
              <p:cNvCxnSpPr/>
              <p:nvPr/>
            </p:nvCxnSpPr>
            <p:spPr>
              <a:xfrm>
                <a:off x="-7150" y="45830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3" name="Google Shape;4443;p24"/>
              <p:cNvCxnSpPr/>
              <p:nvPr/>
            </p:nvCxnSpPr>
            <p:spPr>
              <a:xfrm>
                <a:off x="-7150" y="46394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4" name="Google Shape;4444;p24"/>
              <p:cNvCxnSpPr/>
              <p:nvPr/>
            </p:nvCxnSpPr>
            <p:spPr>
              <a:xfrm>
                <a:off x="-7150" y="46958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5" name="Google Shape;4445;p24"/>
              <p:cNvCxnSpPr/>
              <p:nvPr/>
            </p:nvCxnSpPr>
            <p:spPr>
              <a:xfrm>
                <a:off x="-7150" y="47522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6" name="Google Shape;4446;p24"/>
              <p:cNvCxnSpPr/>
              <p:nvPr/>
            </p:nvCxnSpPr>
            <p:spPr>
              <a:xfrm>
                <a:off x="-7150" y="48086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7" name="Google Shape;4447;p24"/>
              <p:cNvCxnSpPr/>
              <p:nvPr/>
            </p:nvCxnSpPr>
            <p:spPr>
              <a:xfrm>
                <a:off x="-7150" y="48649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8" name="Google Shape;4448;p24"/>
              <p:cNvCxnSpPr/>
              <p:nvPr/>
            </p:nvCxnSpPr>
            <p:spPr>
              <a:xfrm>
                <a:off x="-7150" y="49213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9" name="Google Shape;4449;p24"/>
              <p:cNvCxnSpPr/>
              <p:nvPr/>
            </p:nvCxnSpPr>
            <p:spPr>
              <a:xfrm>
                <a:off x="-7150" y="49777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0" name="Google Shape;4450;p24"/>
              <p:cNvCxnSpPr/>
              <p:nvPr/>
            </p:nvCxnSpPr>
            <p:spPr>
              <a:xfrm>
                <a:off x="-7150" y="50341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1" name="Google Shape;4451;p24"/>
              <p:cNvCxnSpPr/>
              <p:nvPr/>
            </p:nvCxnSpPr>
            <p:spPr>
              <a:xfrm>
                <a:off x="-7150" y="50904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2" name="Google Shape;4452;p24"/>
              <p:cNvCxnSpPr/>
              <p:nvPr/>
            </p:nvCxnSpPr>
            <p:spPr>
              <a:xfrm>
                <a:off x="-7150" y="51468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453" name="Google Shape;4453;p24"/>
            <p:cNvSpPr/>
            <p:nvPr/>
          </p:nvSpPr>
          <p:spPr>
            <a:xfrm>
              <a:off x="0" y="0"/>
              <a:ext cx="163200" cy="515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24"/>
            <p:cNvSpPr/>
            <p:nvPr/>
          </p:nvSpPr>
          <p:spPr>
            <a:xfrm>
              <a:off x="8980800" y="0"/>
              <a:ext cx="163200" cy="515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24"/>
            <p:cNvSpPr/>
            <p:nvPr/>
          </p:nvSpPr>
          <p:spPr>
            <a:xfrm rot="5400000">
              <a:off x="4490500" y="515125"/>
              <a:ext cx="163200" cy="9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24"/>
            <p:cNvSpPr/>
            <p:nvPr/>
          </p:nvSpPr>
          <p:spPr>
            <a:xfrm rot="5400000">
              <a:off x="4490500" y="-4490400"/>
              <a:ext cx="163200" cy="9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7" name="Google Shape;4457;p24"/>
          <p:cNvSpPr/>
          <p:nvPr/>
        </p:nvSpPr>
        <p:spPr>
          <a:xfrm>
            <a:off x="411300" y="338250"/>
            <a:ext cx="8321400" cy="4467000"/>
          </a:xfrm>
          <a:prstGeom prst="round2DiagRect">
            <a:avLst>
              <a:gd name="adj1" fmla="val 7044"/>
              <a:gd name="adj2" fmla="val 0"/>
            </a:avLst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24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4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9" name="Google Shape;4459;p25"/>
          <p:cNvGrpSpPr/>
          <p:nvPr/>
        </p:nvGrpSpPr>
        <p:grpSpPr>
          <a:xfrm>
            <a:off x="-7150" y="0"/>
            <a:ext cx="9154850" cy="5175257"/>
            <a:chOff x="-7150" y="0"/>
            <a:chExt cx="9154850" cy="5175257"/>
          </a:xfrm>
        </p:grpSpPr>
        <p:grpSp>
          <p:nvGrpSpPr>
            <p:cNvPr id="4460" name="Google Shape;4460;p25"/>
            <p:cNvGrpSpPr/>
            <p:nvPr/>
          </p:nvGrpSpPr>
          <p:grpSpPr>
            <a:xfrm>
              <a:off x="-7150" y="44782"/>
              <a:ext cx="9151200" cy="5130475"/>
              <a:chOff x="-7150" y="16400"/>
              <a:chExt cx="9151200" cy="5130475"/>
            </a:xfrm>
          </p:grpSpPr>
          <p:cxnSp>
            <p:nvCxnSpPr>
              <p:cNvPr id="4461" name="Google Shape;4461;p25"/>
              <p:cNvCxnSpPr/>
              <p:nvPr/>
            </p:nvCxnSpPr>
            <p:spPr>
              <a:xfrm>
                <a:off x="-7150" y="164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2" name="Google Shape;4462;p25"/>
              <p:cNvCxnSpPr/>
              <p:nvPr/>
            </p:nvCxnSpPr>
            <p:spPr>
              <a:xfrm>
                <a:off x="-7150" y="727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3" name="Google Shape;4463;p25"/>
              <p:cNvCxnSpPr/>
              <p:nvPr/>
            </p:nvCxnSpPr>
            <p:spPr>
              <a:xfrm>
                <a:off x="-7150" y="1291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4" name="Google Shape;4464;p25"/>
              <p:cNvCxnSpPr/>
              <p:nvPr/>
            </p:nvCxnSpPr>
            <p:spPr>
              <a:xfrm>
                <a:off x="-7150" y="1855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5" name="Google Shape;4465;p25"/>
              <p:cNvCxnSpPr/>
              <p:nvPr/>
            </p:nvCxnSpPr>
            <p:spPr>
              <a:xfrm>
                <a:off x="-7150" y="2419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6" name="Google Shape;4466;p25"/>
              <p:cNvCxnSpPr/>
              <p:nvPr/>
            </p:nvCxnSpPr>
            <p:spPr>
              <a:xfrm>
                <a:off x="-7150" y="2982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7" name="Google Shape;4467;p25"/>
              <p:cNvCxnSpPr/>
              <p:nvPr/>
            </p:nvCxnSpPr>
            <p:spPr>
              <a:xfrm>
                <a:off x="-7150" y="3546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8" name="Google Shape;4468;p25"/>
              <p:cNvCxnSpPr/>
              <p:nvPr/>
            </p:nvCxnSpPr>
            <p:spPr>
              <a:xfrm>
                <a:off x="-7150" y="4110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9" name="Google Shape;4469;p25"/>
              <p:cNvCxnSpPr/>
              <p:nvPr/>
            </p:nvCxnSpPr>
            <p:spPr>
              <a:xfrm>
                <a:off x="-7150" y="4674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0" name="Google Shape;4470;p25"/>
              <p:cNvCxnSpPr/>
              <p:nvPr/>
            </p:nvCxnSpPr>
            <p:spPr>
              <a:xfrm>
                <a:off x="-7150" y="5238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1" name="Google Shape;4471;p25"/>
              <p:cNvCxnSpPr/>
              <p:nvPr/>
            </p:nvCxnSpPr>
            <p:spPr>
              <a:xfrm>
                <a:off x="-7150" y="5801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2" name="Google Shape;4472;p25"/>
              <p:cNvCxnSpPr/>
              <p:nvPr/>
            </p:nvCxnSpPr>
            <p:spPr>
              <a:xfrm>
                <a:off x="-7150" y="6365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3" name="Google Shape;4473;p25"/>
              <p:cNvCxnSpPr/>
              <p:nvPr/>
            </p:nvCxnSpPr>
            <p:spPr>
              <a:xfrm>
                <a:off x="-7150" y="6929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4" name="Google Shape;4474;p25"/>
              <p:cNvCxnSpPr/>
              <p:nvPr/>
            </p:nvCxnSpPr>
            <p:spPr>
              <a:xfrm>
                <a:off x="-7150" y="7493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5" name="Google Shape;4475;p25"/>
              <p:cNvCxnSpPr/>
              <p:nvPr/>
            </p:nvCxnSpPr>
            <p:spPr>
              <a:xfrm>
                <a:off x="-7150" y="8057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6" name="Google Shape;4476;p25"/>
              <p:cNvCxnSpPr/>
              <p:nvPr/>
            </p:nvCxnSpPr>
            <p:spPr>
              <a:xfrm>
                <a:off x="-7150" y="8620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7" name="Google Shape;4477;p25"/>
              <p:cNvCxnSpPr/>
              <p:nvPr/>
            </p:nvCxnSpPr>
            <p:spPr>
              <a:xfrm>
                <a:off x="-7150" y="9184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8" name="Google Shape;4478;p25"/>
              <p:cNvCxnSpPr/>
              <p:nvPr/>
            </p:nvCxnSpPr>
            <p:spPr>
              <a:xfrm>
                <a:off x="-7150" y="9748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9" name="Google Shape;4479;p25"/>
              <p:cNvCxnSpPr/>
              <p:nvPr/>
            </p:nvCxnSpPr>
            <p:spPr>
              <a:xfrm>
                <a:off x="-7150" y="10312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0" name="Google Shape;4480;p25"/>
              <p:cNvCxnSpPr/>
              <p:nvPr/>
            </p:nvCxnSpPr>
            <p:spPr>
              <a:xfrm>
                <a:off x="-7150" y="10875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1" name="Google Shape;4481;p25"/>
              <p:cNvCxnSpPr/>
              <p:nvPr/>
            </p:nvCxnSpPr>
            <p:spPr>
              <a:xfrm>
                <a:off x="-7150" y="11439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2" name="Google Shape;4482;p25"/>
              <p:cNvCxnSpPr/>
              <p:nvPr/>
            </p:nvCxnSpPr>
            <p:spPr>
              <a:xfrm>
                <a:off x="-7150" y="12003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3" name="Google Shape;4483;p25"/>
              <p:cNvCxnSpPr/>
              <p:nvPr/>
            </p:nvCxnSpPr>
            <p:spPr>
              <a:xfrm>
                <a:off x="-7150" y="12567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4" name="Google Shape;4484;p25"/>
              <p:cNvCxnSpPr/>
              <p:nvPr/>
            </p:nvCxnSpPr>
            <p:spPr>
              <a:xfrm>
                <a:off x="-7150" y="13131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5" name="Google Shape;4485;p25"/>
              <p:cNvCxnSpPr/>
              <p:nvPr/>
            </p:nvCxnSpPr>
            <p:spPr>
              <a:xfrm>
                <a:off x="-7150" y="13694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6" name="Google Shape;4486;p25"/>
              <p:cNvCxnSpPr/>
              <p:nvPr/>
            </p:nvCxnSpPr>
            <p:spPr>
              <a:xfrm>
                <a:off x="-7150" y="14258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7" name="Google Shape;4487;p25"/>
              <p:cNvCxnSpPr/>
              <p:nvPr/>
            </p:nvCxnSpPr>
            <p:spPr>
              <a:xfrm>
                <a:off x="-7150" y="14822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8" name="Google Shape;4488;p25"/>
              <p:cNvCxnSpPr/>
              <p:nvPr/>
            </p:nvCxnSpPr>
            <p:spPr>
              <a:xfrm>
                <a:off x="-7150" y="15386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9" name="Google Shape;4489;p25"/>
              <p:cNvCxnSpPr/>
              <p:nvPr/>
            </p:nvCxnSpPr>
            <p:spPr>
              <a:xfrm>
                <a:off x="-7150" y="15950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0" name="Google Shape;4490;p25"/>
              <p:cNvCxnSpPr/>
              <p:nvPr/>
            </p:nvCxnSpPr>
            <p:spPr>
              <a:xfrm>
                <a:off x="-7150" y="16513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1" name="Google Shape;4491;p25"/>
              <p:cNvCxnSpPr/>
              <p:nvPr/>
            </p:nvCxnSpPr>
            <p:spPr>
              <a:xfrm>
                <a:off x="-7150" y="17077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2" name="Google Shape;4492;p25"/>
              <p:cNvCxnSpPr/>
              <p:nvPr/>
            </p:nvCxnSpPr>
            <p:spPr>
              <a:xfrm>
                <a:off x="-7150" y="17641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3" name="Google Shape;4493;p25"/>
              <p:cNvCxnSpPr/>
              <p:nvPr/>
            </p:nvCxnSpPr>
            <p:spPr>
              <a:xfrm>
                <a:off x="-7150" y="18205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4" name="Google Shape;4494;p25"/>
              <p:cNvCxnSpPr/>
              <p:nvPr/>
            </p:nvCxnSpPr>
            <p:spPr>
              <a:xfrm>
                <a:off x="-7150" y="18769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5" name="Google Shape;4495;p25"/>
              <p:cNvCxnSpPr/>
              <p:nvPr/>
            </p:nvCxnSpPr>
            <p:spPr>
              <a:xfrm>
                <a:off x="-7150" y="19332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6" name="Google Shape;4496;p25"/>
              <p:cNvCxnSpPr/>
              <p:nvPr/>
            </p:nvCxnSpPr>
            <p:spPr>
              <a:xfrm>
                <a:off x="-7150" y="19896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7" name="Google Shape;4497;p25"/>
              <p:cNvCxnSpPr/>
              <p:nvPr/>
            </p:nvCxnSpPr>
            <p:spPr>
              <a:xfrm>
                <a:off x="-7150" y="20460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8" name="Google Shape;4498;p25"/>
              <p:cNvCxnSpPr/>
              <p:nvPr/>
            </p:nvCxnSpPr>
            <p:spPr>
              <a:xfrm>
                <a:off x="-7150" y="21024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9" name="Google Shape;4499;p25"/>
              <p:cNvCxnSpPr/>
              <p:nvPr/>
            </p:nvCxnSpPr>
            <p:spPr>
              <a:xfrm>
                <a:off x="-7150" y="21587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0" name="Google Shape;4500;p25"/>
              <p:cNvCxnSpPr/>
              <p:nvPr/>
            </p:nvCxnSpPr>
            <p:spPr>
              <a:xfrm>
                <a:off x="-7150" y="22151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1" name="Google Shape;4501;p25"/>
              <p:cNvCxnSpPr/>
              <p:nvPr/>
            </p:nvCxnSpPr>
            <p:spPr>
              <a:xfrm>
                <a:off x="-7150" y="227155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2" name="Google Shape;4502;p25"/>
              <p:cNvCxnSpPr/>
              <p:nvPr/>
            </p:nvCxnSpPr>
            <p:spPr>
              <a:xfrm>
                <a:off x="-7150" y="232793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3" name="Google Shape;4503;p25"/>
              <p:cNvCxnSpPr/>
              <p:nvPr/>
            </p:nvCxnSpPr>
            <p:spPr>
              <a:xfrm>
                <a:off x="-7150" y="238431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4" name="Google Shape;4504;p25"/>
              <p:cNvCxnSpPr/>
              <p:nvPr/>
            </p:nvCxnSpPr>
            <p:spPr>
              <a:xfrm>
                <a:off x="-7150" y="244069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5" name="Google Shape;4505;p25"/>
              <p:cNvCxnSpPr/>
              <p:nvPr/>
            </p:nvCxnSpPr>
            <p:spPr>
              <a:xfrm>
                <a:off x="-7150" y="249706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6" name="Google Shape;4506;p25"/>
              <p:cNvCxnSpPr/>
              <p:nvPr/>
            </p:nvCxnSpPr>
            <p:spPr>
              <a:xfrm>
                <a:off x="-7150" y="255344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7" name="Google Shape;4507;p25"/>
              <p:cNvCxnSpPr/>
              <p:nvPr/>
            </p:nvCxnSpPr>
            <p:spPr>
              <a:xfrm>
                <a:off x="-7150" y="260982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8" name="Google Shape;4508;p25"/>
              <p:cNvCxnSpPr/>
              <p:nvPr/>
            </p:nvCxnSpPr>
            <p:spPr>
              <a:xfrm>
                <a:off x="-7150" y="266620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9" name="Google Shape;4509;p25"/>
              <p:cNvCxnSpPr/>
              <p:nvPr/>
            </p:nvCxnSpPr>
            <p:spPr>
              <a:xfrm>
                <a:off x="-7150" y="272258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0" name="Google Shape;4510;p25"/>
              <p:cNvCxnSpPr/>
              <p:nvPr/>
            </p:nvCxnSpPr>
            <p:spPr>
              <a:xfrm>
                <a:off x="-7150" y="277896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1" name="Google Shape;4511;p25"/>
              <p:cNvCxnSpPr/>
              <p:nvPr/>
            </p:nvCxnSpPr>
            <p:spPr>
              <a:xfrm>
                <a:off x="-7150" y="283534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2" name="Google Shape;4512;p25"/>
              <p:cNvCxnSpPr/>
              <p:nvPr/>
            </p:nvCxnSpPr>
            <p:spPr>
              <a:xfrm>
                <a:off x="-7150" y="289172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3" name="Google Shape;4513;p25"/>
              <p:cNvCxnSpPr/>
              <p:nvPr/>
            </p:nvCxnSpPr>
            <p:spPr>
              <a:xfrm>
                <a:off x="-7150" y="29481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4" name="Google Shape;4514;p25"/>
              <p:cNvCxnSpPr/>
              <p:nvPr/>
            </p:nvCxnSpPr>
            <p:spPr>
              <a:xfrm>
                <a:off x="-7150" y="30044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5" name="Google Shape;4515;p25"/>
              <p:cNvCxnSpPr/>
              <p:nvPr/>
            </p:nvCxnSpPr>
            <p:spPr>
              <a:xfrm>
                <a:off x="-7150" y="30608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6" name="Google Shape;4516;p25"/>
              <p:cNvCxnSpPr/>
              <p:nvPr/>
            </p:nvCxnSpPr>
            <p:spPr>
              <a:xfrm>
                <a:off x="-7150" y="31172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7" name="Google Shape;4517;p25"/>
              <p:cNvCxnSpPr/>
              <p:nvPr/>
            </p:nvCxnSpPr>
            <p:spPr>
              <a:xfrm>
                <a:off x="-7150" y="31736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8" name="Google Shape;4518;p25"/>
              <p:cNvCxnSpPr/>
              <p:nvPr/>
            </p:nvCxnSpPr>
            <p:spPr>
              <a:xfrm>
                <a:off x="-7150" y="32299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9" name="Google Shape;4519;p25"/>
              <p:cNvCxnSpPr/>
              <p:nvPr/>
            </p:nvCxnSpPr>
            <p:spPr>
              <a:xfrm>
                <a:off x="-7150" y="32863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0" name="Google Shape;4520;p25"/>
              <p:cNvCxnSpPr/>
              <p:nvPr/>
            </p:nvCxnSpPr>
            <p:spPr>
              <a:xfrm>
                <a:off x="-7150" y="33427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1" name="Google Shape;4521;p25"/>
              <p:cNvCxnSpPr/>
              <p:nvPr/>
            </p:nvCxnSpPr>
            <p:spPr>
              <a:xfrm>
                <a:off x="-7150" y="33991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2" name="Google Shape;4522;p25"/>
              <p:cNvCxnSpPr/>
              <p:nvPr/>
            </p:nvCxnSpPr>
            <p:spPr>
              <a:xfrm>
                <a:off x="-7150" y="34555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3" name="Google Shape;4523;p25"/>
              <p:cNvCxnSpPr/>
              <p:nvPr/>
            </p:nvCxnSpPr>
            <p:spPr>
              <a:xfrm>
                <a:off x="-7150" y="35118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4" name="Google Shape;4524;p25"/>
              <p:cNvCxnSpPr/>
              <p:nvPr/>
            </p:nvCxnSpPr>
            <p:spPr>
              <a:xfrm>
                <a:off x="-7150" y="35682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5" name="Google Shape;4525;p25"/>
              <p:cNvCxnSpPr/>
              <p:nvPr/>
            </p:nvCxnSpPr>
            <p:spPr>
              <a:xfrm>
                <a:off x="-7150" y="36246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6" name="Google Shape;4526;p25"/>
              <p:cNvCxnSpPr/>
              <p:nvPr/>
            </p:nvCxnSpPr>
            <p:spPr>
              <a:xfrm>
                <a:off x="-7150" y="36810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7" name="Google Shape;4527;p25"/>
              <p:cNvCxnSpPr/>
              <p:nvPr/>
            </p:nvCxnSpPr>
            <p:spPr>
              <a:xfrm>
                <a:off x="-7150" y="37374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8" name="Google Shape;4528;p25"/>
              <p:cNvCxnSpPr/>
              <p:nvPr/>
            </p:nvCxnSpPr>
            <p:spPr>
              <a:xfrm>
                <a:off x="-7150" y="37937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9" name="Google Shape;4529;p25"/>
              <p:cNvCxnSpPr/>
              <p:nvPr/>
            </p:nvCxnSpPr>
            <p:spPr>
              <a:xfrm>
                <a:off x="-7150" y="38501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0" name="Google Shape;4530;p25"/>
              <p:cNvCxnSpPr/>
              <p:nvPr/>
            </p:nvCxnSpPr>
            <p:spPr>
              <a:xfrm>
                <a:off x="-7150" y="39065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1" name="Google Shape;4531;p25"/>
              <p:cNvCxnSpPr/>
              <p:nvPr/>
            </p:nvCxnSpPr>
            <p:spPr>
              <a:xfrm>
                <a:off x="-7150" y="39629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2" name="Google Shape;4532;p25"/>
              <p:cNvCxnSpPr/>
              <p:nvPr/>
            </p:nvCxnSpPr>
            <p:spPr>
              <a:xfrm>
                <a:off x="-7150" y="40192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3" name="Google Shape;4533;p25"/>
              <p:cNvCxnSpPr/>
              <p:nvPr/>
            </p:nvCxnSpPr>
            <p:spPr>
              <a:xfrm>
                <a:off x="-7150" y="40756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4" name="Google Shape;4534;p25"/>
              <p:cNvCxnSpPr/>
              <p:nvPr/>
            </p:nvCxnSpPr>
            <p:spPr>
              <a:xfrm>
                <a:off x="-7150" y="41320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5" name="Google Shape;4535;p25"/>
              <p:cNvCxnSpPr/>
              <p:nvPr/>
            </p:nvCxnSpPr>
            <p:spPr>
              <a:xfrm>
                <a:off x="-7150" y="41884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6" name="Google Shape;4536;p25"/>
              <p:cNvCxnSpPr/>
              <p:nvPr/>
            </p:nvCxnSpPr>
            <p:spPr>
              <a:xfrm>
                <a:off x="-7150" y="42448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7" name="Google Shape;4537;p25"/>
              <p:cNvCxnSpPr/>
              <p:nvPr/>
            </p:nvCxnSpPr>
            <p:spPr>
              <a:xfrm>
                <a:off x="-7150" y="43011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8" name="Google Shape;4538;p25"/>
              <p:cNvCxnSpPr/>
              <p:nvPr/>
            </p:nvCxnSpPr>
            <p:spPr>
              <a:xfrm>
                <a:off x="-7150" y="43575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9" name="Google Shape;4539;p25"/>
              <p:cNvCxnSpPr/>
              <p:nvPr/>
            </p:nvCxnSpPr>
            <p:spPr>
              <a:xfrm>
                <a:off x="-7150" y="44139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0" name="Google Shape;4540;p25"/>
              <p:cNvCxnSpPr/>
              <p:nvPr/>
            </p:nvCxnSpPr>
            <p:spPr>
              <a:xfrm>
                <a:off x="-7150" y="44703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1" name="Google Shape;4541;p25"/>
              <p:cNvCxnSpPr/>
              <p:nvPr/>
            </p:nvCxnSpPr>
            <p:spPr>
              <a:xfrm>
                <a:off x="-7150" y="45267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2" name="Google Shape;4542;p25"/>
              <p:cNvCxnSpPr/>
              <p:nvPr/>
            </p:nvCxnSpPr>
            <p:spPr>
              <a:xfrm>
                <a:off x="-7150" y="45830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3" name="Google Shape;4543;p25"/>
              <p:cNvCxnSpPr/>
              <p:nvPr/>
            </p:nvCxnSpPr>
            <p:spPr>
              <a:xfrm>
                <a:off x="-7150" y="46394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4" name="Google Shape;4544;p25"/>
              <p:cNvCxnSpPr/>
              <p:nvPr/>
            </p:nvCxnSpPr>
            <p:spPr>
              <a:xfrm>
                <a:off x="-7150" y="46958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5" name="Google Shape;4545;p25"/>
              <p:cNvCxnSpPr/>
              <p:nvPr/>
            </p:nvCxnSpPr>
            <p:spPr>
              <a:xfrm>
                <a:off x="-7150" y="47522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6" name="Google Shape;4546;p25"/>
              <p:cNvCxnSpPr/>
              <p:nvPr/>
            </p:nvCxnSpPr>
            <p:spPr>
              <a:xfrm>
                <a:off x="-7150" y="48086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7" name="Google Shape;4547;p25"/>
              <p:cNvCxnSpPr/>
              <p:nvPr/>
            </p:nvCxnSpPr>
            <p:spPr>
              <a:xfrm>
                <a:off x="-7150" y="48649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8" name="Google Shape;4548;p25"/>
              <p:cNvCxnSpPr/>
              <p:nvPr/>
            </p:nvCxnSpPr>
            <p:spPr>
              <a:xfrm>
                <a:off x="-7150" y="49213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9" name="Google Shape;4549;p25"/>
              <p:cNvCxnSpPr/>
              <p:nvPr/>
            </p:nvCxnSpPr>
            <p:spPr>
              <a:xfrm>
                <a:off x="-7150" y="49777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0" name="Google Shape;4550;p25"/>
              <p:cNvCxnSpPr/>
              <p:nvPr/>
            </p:nvCxnSpPr>
            <p:spPr>
              <a:xfrm>
                <a:off x="-7150" y="50341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1" name="Google Shape;4551;p25"/>
              <p:cNvCxnSpPr/>
              <p:nvPr/>
            </p:nvCxnSpPr>
            <p:spPr>
              <a:xfrm>
                <a:off x="-7150" y="50904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2" name="Google Shape;4552;p25"/>
              <p:cNvCxnSpPr/>
              <p:nvPr/>
            </p:nvCxnSpPr>
            <p:spPr>
              <a:xfrm>
                <a:off x="-7150" y="51468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553" name="Google Shape;4553;p25"/>
            <p:cNvGrpSpPr/>
            <p:nvPr/>
          </p:nvGrpSpPr>
          <p:grpSpPr>
            <a:xfrm>
              <a:off x="-3500" y="12813"/>
              <a:ext cx="9151200" cy="5130475"/>
              <a:chOff x="-7150" y="16400"/>
              <a:chExt cx="9151200" cy="5130475"/>
            </a:xfrm>
          </p:grpSpPr>
          <p:cxnSp>
            <p:nvCxnSpPr>
              <p:cNvPr id="4554" name="Google Shape;4554;p25"/>
              <p:cNvCxnSpPr/>
              <p:nvPr/>
            </p:nvCxnSpPr>
            <p:spPr>
              <a:xfrm>
                <a:off x="-7150" y="164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5" name="Google Shape;4555;p25"/>
              <p:cNvCxnSpPr/>
              <p:nvPr/>
            </p:nvCxnSpPr>
            <p:spPr>
              <a:xfrm>
                <a:off x="-7150" y="727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6" name="Google Shape;4556;p25"/>
              <p:cNvCxnSpPr/>
              <p:nvPr/>
            </p:nvCxnSpPr>
            <p:spPr>
              <a:xfrm>
                <a:off x="-7150" y="1291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7" name="Google Shape;4557;p25"/>
              <p:cNvCxnSpPr/>
              <p:nvPr/>
            </p:nvCxnSpPr>
            <p:spPr>
              <a:xfrm>
                <a:off x="-7150" y="1855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8" name="Google Shape;4558;p25"/>
              <p:cNvCxnSpPr/>
              <p:nvPr/>
            </p:nvCxnSpPr>
            <p:spPr>
              <a:xfrm>
                <a:off x="-7150" y="2419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9" name="Google Shape;4559;p25"/>
              <p:cNvCxnSpPr/>
              <p:nvPr/>
            </p:nvCxnSpPr>
            <p:spPr>
              <a:xfrm>
                <a:off x="-7150" y="2982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0" name="Google Shape;4560;p25"/>
              <p:cNvCxnSpPr/>
              <p:nvPr/>
            </p:nvCxnSpPr>
            <p:spPr>
              <a:xfrm>
                <a:off x="-7150" y="3546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1" name="Google Shape;4561;p25"/>
              <p:cNvCxnSpPr/>
              <p:nvPr/>
            </p:nvCxnSpPr>
            <p:spPr>
              <a:xfrm>
                <a:off x="-7150" y="4110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2" name="Google Shape;4562;p25"/>
              <p:cNvCxnSpPr/>
              <p:nvPr/>
            </p:nvCxnSpPr>
            <p:spPr>
              <a:xfrm>
                <a:off x="-7150" y="4674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3" name="Google Shape;4563;p25"/>
              <p:cNvCxnSpPr/>
              <p:nvPr/>
            </p:nvCxnSpPr>
            <p:spPr>
              <a:xfrm>
                <a:off x="-7150" y="5238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4" name="Google Shape;4564;p25"/>
              <p:cNvCxnSpPr/>
              <p:nvPr/>
            </p:nvCxnSpPr>
            <p:spPr>
              <a:xfrm>
                <a:off x="-7150" y="5801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5" name="Google Shape;4565;p25"/>
              <p:cNvCxnSpPr/>
              <p:nvPr/>
            </p:nvCxnSpPr>
            <p:spPr>
              <a:xfrm>
                <a:off x="-7150" y="6365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6" name="Google Shape;4566;p25"/>
              <p:cNvCxnSpPr/>
              <p:nvPr/>
            </p:nvCxnSpPr>
            <p:spPr>
              <a:xfrm>
                <a:off x="-7150" y="6929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7" name="Google Shape;4567;p25"/>
              <p:cNvCxnSpPr/>
              <p:nvPr/>
            </p:nvCxnSpPr>
            <p:spPr>
              <a:xfrm>
                <a:off x="-7150" y="7493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8" name="Google Shape;4568;p25"/>
              <p:cNvCxnSpPr/>
              <p:nvPr/>
            </p:nvCxnSpPr>
            <p:spPr>
              <a:xfrm>
                <a:off x="-7150" y="8057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9" name="Google Shape;4569;p25"/>
              <p:cNvCxnSpPr/>
              <p:nvPr/>
            </p:nvCxnSpPr>
            <p:spPr>
              <a:xfrm>
                <a:off x="-7150" y="8620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0" name="Google Shape;4570;p25"/>
              <p:cNvCxnSpPr/>
              <p:nvPr/>
            </p:nvCxnSpPr>
            <p:spPr>
              <a:xfrm>
                <a:off x="-7150" y="9184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1" name="Google Shape;4571;p25"/>
              <p:cNvCxnSpPr/>
              <p:nvPr/>
            </p:nvCxnSpPr>
            <p:spPr>
              <a:xfrm>
                <a:off x="-7150" y="9748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2" name="Google Shape;4572;p25"/>
              <p:cNvCxnSpPr/>
              <p:nvPr/>
            </p:nvCxnSpPr>
            <p:spPr>
              <a:xfrm>
                <a:off x="-7150" y="10312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3" name="Google Shape;4573;p25"/>
              <p:cNvCxnSpPr/>
              <p:nvPr/>
            </p:nvCxnSpPr>
            <p:spPr>
              <a:xfrm>
                <a:off x="-7150" y="10875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4" name="Google Shape;4574;p25"/>
              <p:cNvCxnSpPr/>
              <p:nvPr/>
            </p:nvCxnSpPr>
            <p:spPr>
              <a:xfrm>
                <a:off x="-7150" y="11439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5" name="Google Shape;4575;p25"/>
              <p:cNvCxnSpPr/>
              <p:nvPr/>
            </p:nvCxnSpPr>
            <p:spPr>
              <a:xfrm>
                <a:off x="-7150" y="12003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6" name="Google Shape;4576;p25"/>
              <p:cNvCxnSpPr/>
              <p:nvPr/>
            </p:nvCxnSpPr>
            <p:spPr>
              <a:xfrm>
                <a:off x="-7150" y="12567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7" name="Google Shape;4577;p25"/>
              <p:cNvCxnSpPr/>
              <p:nvPr/>
            </p:nvCxnSpPr>
            <p:spPr>
              <a:xfrm>
                <a:off x="-7150" y="13131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8" name="Google Shape;4578;p25"/>
              <p:cNvCxnSpPr/>
              <p:nvPr/>
            </p:nvCxnSpPr>
            <p:spPr>
              <a:xfrm>
                <a:off x="-7150" y="13694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9" name="Google Shape;4579;p25"/>
              <p:cNvCxnSpPr/>
              <p:nvPr/>
            </p:nvCxnSpPr>
            <p:spPr>
              <a:xfrm>
                <a:off x="-7150" y="14258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0" name="Google Shape;4580;p25"/>
              <p:cNvCxnSpPr/>
              <p:nvPr/>
            </p:nvCxnSpPr>
            <p:spPr>
              <a:xfrm>
                <a:off x="-7150" y="14822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1" name="Google Shape;4581;p25"/>
              <p:cNvCxnSpPr/>
              <p:nvPr/>
            </p:nvCxnSpPr>
            <p:spPr>
              <a:xfrm>
                <a:off x="-7150" y="15386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2" name="Google Shape;4582;p25"/>
              <p:cNvCxnSpPr/>
              <p:nvPr/>
            </p:nvCxnSpPr>
            <p:spPr>
              <a:xfrm>
                <a:off x="-7150" y="15950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3" name="Google Shape;4583;p25"/>
              <p:cNvCxnSpPr/>
              <p:nvPr/>
            </p:nvCxnSpPr>
            <p:spPr>
              <a:xfrm>
                <a:off x="-7150" y="16513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4" name="Google Shape;4584;p25"/>
              <p:cNvCxnSpPr/>
              <p:nvPr/>
            </p:nvCxnSpPr>
            <p:spPr>
              <a:xfrm>
                <a:off x="-7150" y="17077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5" name="Google Shape;4585;p25"/>
              <p:cNvCxnSpPr/>
              <p:nvPr/>
            </p:nvCxnSpPr>
            <p:spPr>
              <a:xfrm>
                <a:off x="-7150" y="17641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6" name="Google Shape;4586;p25"/>
              <p:cNvCxnSpPr/>
              <p:nvPr/>
            </p:nvCxnSpPr>
            <p:spPr>
              <a:xfrm>
                <a:off x="-7150" y="18205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7" name="Google Shape;4587;p25"/>
              <p:cNvCxnSpPr/>
              <p:nvPr/>
            </p:nvCxnSpPr>
            <p:spPr>
              <a:xfrm>
                <a:off x="-7150" y="18769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8" name="Google Shape;4588;p25"/>
              <p:cNvCxnSpPr/>
              <p:nvPr/>
            </p:nvCxnSpPr>
            <p:spPr>
              <a:xfrm>
                <a:off x="-7150" y="19332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89" name="Google Shape;4589;p25"/>
              <p:cNvCxnSpPr/>
              <p:nvPr/>
            </p:nvCxnSpPr>
            <p:spPr>
              <a:xfrm>
                <a:off x="-7150" y="19896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0" name="Google Shape;4590;p25"/>
              <p:cNvCxnSpPr/>
              <p:nvPr/>
            </p:nvCxnSpPr>
            <p:spPr>
              <a:xfrm>
                <a:off x="-7150" y="20460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1" name="Google Shape;4591;p25"/>
              <p:cNvCxnSpPr/>
              <p:nvPr/>
            </p:nvCxnSpPr>
            <p:spPr>
              <a:xfrm>
                <a:off x="-7150" y="21024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2" name="Google Shape;4592;p25"/>
              <p:cNvCxnSpPr/>
              <p:nvPr/>
            </p:nvCxnSpPr>
            <p:spPr>
              <a:xfrm>
                <a:off x="-7150" y="21587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3" name="Google Shape;4593;p25"/>
              <p:cNvCxnSpPr/>
              <p:nvPr/>
            </p:nvCxnSpPr>
            <p:spPr>
              <a:xfrm>
                <a:off x="-7150" y="22151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4" name="Google Shape;4594;p25"/>
              <p:cNvCxnSpPr/>
              <p:nvPr/>
            </p:nvCxnSpPr>
            <p:spPr>
              <a:xfrm>
                <a:off x="-7150" y="227155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5" name="Google Shape;4595;p25"/>
              <p:cNvCxnSpPr/>
              <p:nvPr/>
            </p:nvCxnSpPr>
            <p:spPr>
              <a:xfrm>
                <a:off x="-7150" y="232793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6" name="Google Shape;4596;p25"/>
              <p:cNvCxnSpPr/>
              <p:nvPr/>
            </p:nvCxnSpPr>
            <p:spPr>
              <a:xfrm>
                <a:off x="-7150" y="238431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7" name="Google Shape;4597;p25"/>
              <p:cNvCxnSpPr/>
              <p:nvPr/>
            </p:nvCxnSpPr>
            <p:spPr>
              <a:xfrm>
                <a:off x="-7150" y="244069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8" name="Google Shape;4598;p25"/>
              <p:cNvCxnSpPr/>
              <p:nvPr/>
            </p:nvCxnSpPr>
            <p:spPr>
              <a:xfrm>
                <a:off x="-7150" y="249706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99" name="Google Shape;4599;p25"/>
              <p:cNvCxnSpPr/>
              <p:nvPr/>
            </p:nvCxnSpPr>
            <p:spPr>
              <a:xfrm>
                <a:off x="-7150" y="255344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0" name="Google Shape;4600;p25"/>
              <p:cNvCxnSpPr/>
              <p:nvPr/>
            </p:nvCxnSpPr>
            <p:spPr>
              <a:xfrm>
                <a:off x="-7150" y="260982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1" name="Google Shape;4601;p25"/>
              <p:cNvCxnSpPr/>
              <p:nvPr/>
            </p:nvCxnSpPr>
            <p:spPr>
              <a:xfrm>
                <a:off x="-7150" y="266620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2" name="Google Shape;4602;p25"/>
              <p:cNvCxnSpPr/>
              <p:nvPr/>
            </p:nvCxnSpPr>
            <p:spPr>
              <a:xfrm>
                <a:off x="-7150" y="272258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3" name="Google Shape;4603;p25"/>
              <p:cNvCxnSpPr/>
              <p:nvPr/>
            </p:nvCxnSpPr>
            <p:spPr>
              <a:xfrm>
                <a:off x="-7150" y="277896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4" name="Google Shape;4604;p25"/>
              <p:cNvCxnSpPr/>
              <p:nvPr/>
            </p:nvCxnSpPr>
            <p:spPr>
              <a:xfrm>
                <a:off x="-7150" y="283534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5" name="Google Shape;4605;p25"/>
              <p:cNvCxnSpPr/>
              <p:nvPr/>
            </p:nvCxnSpPr>
            <p:spPr>
              <a:xfrm>
                <a:off x="-7150" y="289172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6" name="Google Shape;4606;p25"/>
              <p:cNvCxnSpPr/>
              <p:nvPr/>
            </p:nvCxnSpPr>
            <p:spPr>
              <a:xfrm>
                <a:off x="-7150" y="29481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7" name="Google Shape;4607;p25"/>
              <p:cNvCxnSpPr/>
              <p:nvPr/>
            </p:nvCxnSpPr>
            <p:spPr>
              <a:xfrm>
                <a:off x="-7150" y="30044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8" name="Google Shape;4608;p25"/>
              <p:cNvCxnSpPr/>
              <p:nvPr/>
            </p:nvCxnSpPr>
            <p:spPr>
              <a:xfrm>
                <a:off x="-7150" y="30608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9" name="Google Shape;4609;p25"/>
              <p:cNvCxnSpPr/>
              <p:nvPr/>
            </p:nvCxnSpPr>
            <p:spPr>
              <a:xfrm>
                <a:off x="-7150" y="31172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0" name="Google Shape;4610;p25"/>
              <p:cNvCxnSpPr/>
              <p:nvPr/>
            </p:nvCxnSpPr>
            <p:spPr>
              <a:xfrm>
                <a:off x="-7150" y="31736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1" name="Google Shape;4611;p25"/>
              <p:cNvCxnSpPr/>
              <p:nvPr/>
            </p:nvCxnSpPr>
            <p:spPr>
              <a:xfrm>
                <a:off x="-7150" y="32299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2" name="Google Shape;4612;p25"/>
              <p:cNvCxnSpPr/>
              <p:nvPr/>
            </p:nvCxnSpPr>
            <p:spPr>
              <a:xfrm>
                <a:off x="-7150" y="32863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3" name="Google Shape;4613;p25"/>
              <p:cNvCxnSpPr/>
              <p:nvPr/>
            </p:nvCxnSpPr>
            <p:spPr>
              <a:xfrm>
                <a:off x="-7150" y="33427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4" name="Google Shape;4614;p25"/>
              <p:cNvCxnSpPr/>
              <p:nvPr/>
            </p:nvCxnSpPr>
            <p:spPr>
              <a:xfrm>
                <a:off x="-7150" y="33991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5" name="Google Shape;4615;p25"/>
              <p:cNvCxnSpPr/>
              <p:nvPr/>
            </p:nvCxnSpPr>
            <p:spPr>
              <a:xfrm>
                <a:off x="-7150" y="34555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6" name="Google Shape;4616;p25"/>
              <p:cNvCxnSpPr/>
              <p:nvPr/>
            </p:nvCxnSpPr>
            <p:spPr>
              <a:xfrm>
                <a:off x="-7150" y="35118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7" name="Google Shape;4617;p25"/>
              <p:cNvCxnSpPr/>
              <p:nvPr/>
            </p:nvCxnSpPr>
            <p:spPr>
              <a:xfrm>
                <a:off x="-7150" y="35682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8" name="Google Shape;4618;p25"/>
              <p:cNvCxnSpPr/>
              <p:nvPr/>
            </p:nvCxnSpPr>
            <p:spPr>
              <a:xfrm>
                <a:off x="-7150" y="36246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9" name="Google Shape;4619;p25"/>
              <p:cNvCxnSpPr/>
              <p:nvPr/>
            </p:nvCxnSpPr>
            <p:spPr>
              <a:xfrm>
                <a:off x="-7150" y="36810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0" name="Google Shape;4620;p25"/>
              <p:cNvCxnSpPr/>
              <p:nvPr/>
            </p:nvCxnSpPr>
            <p:spPr>
              <a:xfrm>
                <a:off x="-7150" y="37374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1" name="Google Shape;4621;p25"/>
              <p:cNvCxnSpPr/>
              <p:nvPr/>
            </p:nvCxnSpPr>
            <p:spPr>
              <a:xfrm>
                <a:off x="-7150" y="37937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2" name="Google Shape;4622;p25"/>
              <p:cNvCxnSpPr/>
              <p:nvPr/>
            </p:nvCxnSpPr>
            <p:spPr>
              <a:xfrm>
                <a:off x="-7150" y="38501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3" name="Google Shape;4623;p25"/>
              <p:cNvCxnSpPr/>
              <p:nvPr/>
            </p:nvCxnSpPr>
            <p:spPr>
              <a:xfrm>
                <a:off x="-7150" y="39065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4" name="Google Shape;4624;p25"/>
              <p:cNvCxnSpPr/>
              <p:nvPr/>
            </p:nvCxnSpPr>
            <p:spPr>
              <a:xfrm>
                <a:off x="-7150" y="39629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5" name="Google Shape;4625;p25"/>
              <p:cNvCxnSpPr/>
              <p:nvPr/>
            </p:nvCxnSpPr>
            <p:spPr>
              <a:xfrm>
                <a:off x="-7150" y="40192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6" name="Google Shape;4626;p25"/>
              <p:cNvCxnSpPr/>
              <p:nvPr/>
            </p:nvCxnSpPr>
            <p:spPr>
              <a:xfrm>
                <a:off x="-7150" y="40756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7" name="Google Shape;4627;p25"/>
              <p:cNvCxnSpPr/>
              <p:nvPr/>
            </p:nvCxnSpPr>
            <p:spPr>
              <a:xfrm>
                <a:off x="-7150" y="41320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8" name="Google Shape;4628;p25"/>
              <p:cNvCxnSpPr/>
              <p:nvPr/>
            </p:nvCxnSpPr>
            <p:spPr>
              <a:xfrm>
                <a:off x="-7150" y="41884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9" name="Google Shape;4629;p25"/>
              <p:cNvCxnSpPr/>
              <p:nvPr/>
            </p:nvCxnSpPr>
            <p:spPr>
              <a:xfrm>
                <a:off x="-7150" y="42448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0" name="Google Shape;4630;p25"/>
              <p:cNvCxnSpPr/>
              <p:nvPr/>
            </p:nvCxnSpPr>
            <p:spPr>
              <a:xfrm>
                <a:off x="-7150" y="43011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1" name="Google Shape;4631;p25"/>
              <p:cNvCxnSpPr/>
              <p:nvPr/>
            </p:nvCxnSpPr>
            <p:spPr>
              <a:xfrm>
                <a:off x="-7150" y="43575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2" name="Google Shape;4632;p25"/>
              <p:cNvCxnSpPr/>
              <p:nvPr/>
            </p:nvCxnSpPr>
            <p:spPr>
              <a:xfrm>
                <a:off x="-7150" y="44139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3" name="Google Shape;4633;p25"/>
              <p:cNvCxnSpPr/>
              <p:nvPr/>
            </p:nvCxnSpPr>
            <p:spPr>
              <a:xfrm>
                <a:off x="-7150" y="44703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4" name="Google Shape;4634;p25"/>
              <p:cNvCxnSpPr/>
              <p:nvPr/>
            </p:nvCxnSpPr>
            <p:spPr>
              <a:xfrm>
                <a:off x="-7150" y="45267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5" name="Google Shape;4635;p25"/>
              <p:cNvCxnSpPr/>
              <p:nvPr/>
            </p:nvCxnSpPr>
            <p:spPr>
              <a:xfrm>
                <a:off x="-7150" y="45830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6" name="Google Shape;4636;p25"/>
              <p:cNvCxnSpPr/>
              <p:nvPr/>
            </p:nvCxnSpPr>
            <p:spPr>
              <a:xfrm>
                <a:off x="-7150" y="46394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7" name="Google Shape;4637;p25"/>
              <p:cNvCxnSpPr/>
              <p:nvPr/>
            </p:nvCxnSpPr>
            <p:spPr>
              <a:xfrm>
                <a:off x="-7150" y="46958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8" name="Google Shape;4638;p25"/>
              <p:cNvCxnSpPr/>
              <p:nvPr/>
            </p:nvCxnSpPr>
            <p:spPr>
              <a:xfrm>
                <a:off x="-7150" y="47522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9" name="Google Shape;4639;p25"/>
              <p:cNvCxnSpPr/>
              <p:nvPr/>
            </p:nvCxnSpPr>
            <p:spPr>
              <a:xfrm>
                <a:off x="-7150" y="48086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0" name="Google Shape;4640;p25"/>
              <p:cNvCxnSpPr/>
              <p:nvPr/>
            </p:nvCxnSpPr>
            <p:spPr>
              <a:xfrm>
                <a:off x="-7150" y="48649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1" name="Google Shape;4641;p25"/>
              <p:cNvCxnSpPr/>
              <p:nvPr/>
            </p:nvCxnSpPr>
            <p:spPr>
              <a:xfrm>
                <a:off x="-7150" y="49213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2" name="Google Shape;4642;p25"/>
              <p:cNvCxnSpPr/>
              <p:nvPr/>
            </p:nvCxnSpPr>
            <p:spPr>
              <a:xfrm>
                <a:off x="-7150" y="49777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3" name="Google Shape;4643;p25"/>
              <p:cNvCxnSpPr/>
              <p:nvPr/>
            </p:nvCxnSpPr>
            <p:spPr>
              <a:xfrm>
                <a:off x="-7150" y="50341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4" name="Google Shape;4644;p25"/>
              <p:cNvCxnSpPr/>
              <p:nvPr/>
            </p:nvCxnSpPr>
            <p:spPr>
              <a:xfrm>
                <a:off x="-7150" y="50904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5" name="Google Shape;4645;p25"/>
              <p:cNvCxnSpPr/>
              <p:nvPr/>
            </p:nvCxnSpPr>
            <p:spPr>
              <a:xfrm>
                <a:off x="-7150" y="51468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646" name="Google Shape;4646;p25"/>
            <p:cNvSpPr/>
            <p:nvPr/>
          </p:nvSpPr>
          <p:spPr>
            <a:xfrm>
              <a:off x="0" y="0"/>
              <a:ext cx="163200" cy="515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5"/>
            <p:cNvSpPr/>
            <p:nvPr/>
          </p:nvSpPr>
          <p:spPr>
            <a:xfrm>
              <a:off x="8980800" y="0"/>
              <a:ext cx="163200" cy="515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5"/>
            <p:cNvSpPr/>
            <p:nvPr/>
          </p:nvSpPr>
          <p:spPr>
            <a:xfrm rot="5400000">
              <a:off x="4490500" y="515125"/>
              <a:ext cx="163200" cy="9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5"/>
            <p:cNvSpPr/>
            <p:nvPr/>
          </p:nvSpPr>
          <p:spPr>
            <a:xfrm rot="5400000">
              <a:off x="4490500" y="-4490400"/>
              <a:ext cx="163200" cy="9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0" name="Google Shape;4650;p25"/>
          <p:cNvSpPr/>
          <p:nvPr/>
        </p:nvSpPr>
        <p:spPr>
          <a:xfrm>
            <a:off x="718525" y="504375"/>
            <a:ext cx="7703400" cy="4128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700" scaled="0"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06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1" name="Google Shape;4651;p25"/>
          <p:cNvSpPr/>
          <p:nvPr/>
        </p:nvSpPr>
        <p:spPr>
          <a:xfrm>
            <a:off x="7480725" y="497999"/>
            <a:ext cx="58800" cy="417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2" name="Google Shape;4652;p25"/>
          <p:cNvSpPr/>
          <p:nvPr/>
        </p:nvSpPr>
        <p:spPr>
          <a:xfrm>
            <a:off x="728917" y="1488314"/>
            <a:ext cx="434317" cy="233847"/>
          </a:xfrm>
          <a:custGeom>
            <a:avLst/>
            <a:gdLst/>
            <a:ahLst/>
            <a:cxnLst/>
            <a:rect l="l" t="t" r="r" b="b"/>
            <a:pathLst>
              <a:path w="4242" h="2284" extrusionOk="0">
                <a:moveTo>
                  <a:pt x="1" y="0"/>
                </a:moveTo>
                <a:lnTo>
                  <a:pt x="1" y="2284"/>
                </a:lnTo>
                <a:lnTo>
                  <a:pt x="2806" y="2284"/>
                </a:lnTo>
                <a:cubicBezTo>
                  <a:pt x="4241" y="2218"/>
                  <a:pt x="4241" y="98"/>
                  <a:pt x="280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3" name="Google Shape;4653;p25"/>
          <p:cNvSpPr/>
          <p:nvPr/>
        </p:nvSpPr>
        <p:spPr>
          <a:xfrm>
            <a:off x="728917" y="1872365"/>
            <a:ext cx="434317" cy="233847"/>
          </a:xfrm>
          <a:custGeom>
            <a:avLst/>
            <a:gdLst/>
            <a:ahLst/>
            <a:cxnLst/>
            <a:rect l="l" t="t" r="r" b="b"/>
            <a:pathLst>
              <a:path w="4242" h="2284" extrusionOk="0">
                <a:moveTo>
                  <a:pt x="1" y="1"/>
                </a:moveTo>
                <a:lnTo>
                  <a:pt x="1" y="2284"/>
                </a:lnTo>
                <a:lnTo>
                  <a:pt x="2806" y="2284"/>
                </a:lnTo>
                <a:cubicBezTo>
                  <a:pt x="4241" y="2186"/>
                  <a:pt x="4241" y="66"/>
                  <a:pt x="2806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4" name="Google Shape;4654;p25"/>
          <p:cNvSpPr/>
          <p:nvPr/>
        </p:nvSpPr>
        <p:spPr>
          <a:xfrm>
            <a:off x="728917" y="2256417"/>
            <a:ext cx="440972" cy="233950"/>
          </a:xfrm>
          <a:custGeom>
            <a:avLst/>
            <a:gdLst/>
            <a:ahLst/>
            <a:cxnLst/>
            <a:rect l="l" t="t" r="r" b="b"/>
            <a:pathLst>
              <a:path w="4307" h="2285" extrusionOk="0">
                <a:moveTo>
                  <a:pt x="1" y="1"/>
                </a:moveTo>
                <a:lnTo>
                  <a:pt x="1" y="2284"/>
                </a:lnTo>
                <a:lnTo>
                  <a:pt x="2806" y="2284"/>
                </a:lnTo>
                <a:cubicBezTo>
                  <a:pt x="4307" y="2284"/>
                  <a:pt x="4307" y="1"/>
                  <a:pt x="2806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5" name="Google Shape;4655;p25"/>
          <p:cNvSpPr/>
          <p:nvPr/>
        </p:nvSpPr>
        <p:spPr>
          <a:xfrm>
            <a:off x="728917" y="2637192"/>
            <a:ext cx="404216" cy="237226"/>
          </a:xfrm>
          <a:custGeom>
            <a:avLst/>
            <a:gdLst/>
            <a:ahLst/>
            <a:cxnLst/>
            <a:rect l="l" t="t" r="r" b="b"/>
            <a:pathLst>
              <a:path w="3948" h="2317" extrusionOk="0">
                <a:moveTo>
                  <a:pt x="1" y="1"/>
                </a:moveTo>
                <a:lnTo>
                  <a:pt x="1" y="2317"/>
                </a:lnTo>
                <a:lnTo>
                  <a:pt x="2806" y="2317"/>
                </a:lnTo>
                <a:cubicBezTo>
                  <a:pt x="3426" y="2317"/>
                  <a:pt x="3948" y="1795"/>
                  <a:pt x="3948" y="1175"/>
                </a:cubicBezTo>
                <a:cubicBezTo>
                  <a:pt x="3948" y="522"/>
                  <a:pt x="3426" y="1"/>
                  <a:pt x="2806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6" name="Google Shape;4656;p25"/>
          <p:cNvSpPr/>
          <p:nvPr/>
        </p:nvSpPr>
        <p:spPr>
          <a:xfrm>
            <a:off x="728917" y="3021243"/>
            <a:ext cx="404216" cy="234052"/>
          </a:xfrm>
          <a:custGeom>
            <a:avLst/>
            <a:gdLst/>
            <a:ahLst/>
            <a:cxnLst/>
            <a:rect l="l" t="t" r="r" b="b"/>
            <a:pathLst>
              <a:path w="3948" h="2286" extrusionOk="0">
                <a:moveTo>
                  <a:pt x="1" y="1"/>
                </a:moveTo>
                <a:lnTo>
                  <a:pt x="1" y="2284"/>
                </a:lnTo>
                <a:lnTo>
                  <a:pt x="2806" y="2284"/>
                </a:lnTo>
                <a:cubicBezTo>
                  <a:pt x="2824" y="2285"/>
                  <a:pt x="2843" y="2286"/>
                  <a:pt x="2861" y="2286"/>
                </a:cubicBezTo>
                <a:cubicBezTo>
                  <a:pt x="3456" y="2286"/>
                  <a:pt x="3948" y="1776"/>
                  <a:pt x="3948" y="1143"/>
                </a:cubicBezTo>
                <a:cubicBezTo>
                  <a:pt x="3948" y="523"/>
                  <a:pt x="3426" y="1"/>
                  <a:pt x="2806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7" name="Google Shape;4657;p25"/>
          <p:cNvSpPr/>
          <p:nvPr/>
        </p:nvSpPr>
        <p:spPr>
          <a:xfrm flipH="1">
            <a:off x="7975972" y="1488314"/>
            <a:ext cx="434317" cy="233847"/>
          </a:xfrm>
          <a:custGeom>
            <a:avLst/>
            <a:gdLst/>
            <a:ahLst/>
            <a:cxnLst/>
            <a:rect l="l" t="t" r="r" b="b"/>
            <a:pathLst>
              <a:path w="4242" h="2284" extrusionOk="0">
                <a:moveTo>
                  <a:pt x="1" y="0"/>
                </a:moveTo>
                <a:lnTo>
                  <a:pt x="1" y="2284"/>
                </a:lnTo>
                <a:lnTo>
                  <a:pt x="2806" y="2284"/>
                </a:lnTo>
                <a:cubicBezTo>
                  <a:pt x="4241" y="2218"/>
                  <a:pt x="4241" y="98"/>
                  <a:pt x="2806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8" name="Google Shape;4658;p25"/>
          <p:cNvSpPr/>
          <p:nvPr/>
        </p:nvSpPr>
        <p:spPr>
          <a:xfrm flipH="1">
            <a:off x="7975972" y="1872365"/>
            <a:ext cx="434317" cy="233847"/>
          </a:xfrm>
          <a:custGeom>
            <a:avLst/>
            <a:gdLst/>
            <a:ahLst/>
            <a:cxnLst/>
            <a:rect l="l" t="t" r="r" b="b"/>
            <a:pathLst>
              <a:path w="4242" h="2284" extrusionOk="0">
                <a:moveTo>
                  <a:pt x="1" y="1"/>
                </a:moveTo>
                <a:lnTo>
                  <a:pt x="1" y="2284"/>
                </a:lnTo>
                <a:lnTo>
                  <a:pt x="2806" y="2284"/>
                </a:lnTo>
                <a:cubicBezTo>
                  <a:pt x="4241" y="2186"/>
                  <a:pt x="4241" y="66"/>
                  <a:pt x="2806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9" name="Google Shape;4659;p25"/>
          <p:cNvSpPr/>
          <p:nvPr/>
        </p:nvSpPr>
        <p:spPr>
          <a:xfrm flipH="1">
            <a:off x="7969317" y="2256417"/>
            <a:ext cx="440972" cy="233950"/>
          </a:xfrm>
          <a:custGeom>
            <a:avLst/>
            <a:gdLst/>
            <a:ahLst/>
            <a:cxnLst/>
            <a:rect l="l" t="t" r="r" b="b"/>
            <a:pathLst>
              <a:path w="4307" h="2285" extrusionOk="0">
                <a:moveTo>
                  <a:pt x="1" y="1"/>
                </a:moveTo>
                <a:lnTo>
                  <a:pt x="1" y="2284"/>
                </a:lnTo>
                <a:lnTo>
                  <a:pt x="2806" y="2284"/>
                </a:lnTo>
                <a:cubicBezTo>
                  <a:pt x="4307" y="2284"/>
                  <a:pt x="4307" y="1"/>
                  <a:pt x="2806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0" name="Google Shape;4660;p25"/>
          <p:cNvSpPr/>
          <p:nvPr/>
        </p:nvSpPr>
        <p:spPr>
          <a:xfrm flipH="1">
            <a:off x="8006073" y="2637192"/>
            <a:ext cx="404216" cy="237226"/>
          </a:xfrm>
          <a:custGeom>
            <a:avLst/>
            <a:gdLst/>
            <a:ahLst/>
            <a:cxnLst/>
            <a:rect l="l" t="t" r="r" b="b"/>
            <a:pathLst>
              <a:path w="3948" h="2317" extrusionOk="0">
                <a:moveTo>
                  <a:pt x="1" y="1"/>
                </a:moveTo>
                <a:lnTo>
                  <a:pt x="1" y="2317"/>
                </a:lnTo>
                <a:lnTo>
                  <a:pt x="2806" y="2317"/>
                </a:lnTo>
                <a:cubicBezTo>
                  <a:pt x="3426" y="2317"/>
                  <a:pt x="3948" y="1795"/>
                  <a:pt x="3948" y="1175"/>
                </a:cubicBezTo>
                <a:cubicBezTo>
                  <a:pt x="3948" y="522"/>
                  <a:pt x="3426" y="1"/>
                  <a:pt x="2806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1" name="Google Shape;4661;p25"/>
          <p:cNvSpPr/>
          <p:nvPr/>
        </p:nvSpPr>
        <p:spPr>
          <a:xfrm flipH="1">
            <a:off x="8006073" y="3021243"/>
            <a:ext cx="404216" cy="234052"/>
          </a:xfrm>
          <a:custGeom>
            <a:avLst/>
            <a:gdLst/>
            <a:ahLst/>
            <a:cxnLst/>
            <a:rect l="l" t="t" r="r" b="b"/>
            <a:pathLst>
              <a:path w="3948" h="2286" extrusionOk="0">
                <a:moveTo>
                  <a:pt x="1" y="1"/>
                </a:moveTo>
                <a:lnTo>
                  <a:pt x="1" y="2284"/>
                </a:lnTo>
                <a:lnTo>
                  <a:pt x="2806" y="2284"/>
                </a:lnTo>
                <a:cubicBezTo>
                  <a:pt x="2824" y="2285"/>
                  <a:pt x="2843" y="2286"/>
                  <a:pt x="2861" y="2286"/>
                </a:cubicBezTo>
                <a:cubicBezTo>
                  <a:pt x="3456" y="2286"/>
                  <a:pt x="3948" y="1776"/>
                  <a:pt x="3948" y="1143"/>
                </a:cubicBezTo>
                <a:cubicBezTo>
                  <a:pt x="3948" y="523"/>
                  <a:pt x="3426" y="1"/>
                  <a:pt x="2806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2" name="Google Shape;4662;p25"/>
          <p:cNvSpPr/>
          <p:nvPr/>
        </p:nvSpPr>
        <p:spPr>
          <a:xfrm>
            <a:off x="1600925" y="497999"/>
            <a:ext cx="58800" cy="417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4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4" name="Google Shape;4664;p26"/>
          <p:cNvGrpSpPr/>
          <p:nvPr/>
        </p:nvGrpSpPr>
        <p:grpSpPr>
          <a:xfrm>
            <a:off x="-7150" y="0"/>
            <a:ext cx="9154850" cy="5175257"/>
            <a:chOff x="-7150" y="0"/>
            <a:chExt cx="9154850" cy="5175257"/>
          </a:xfrm>
        </p:grpSpPr>
        <p:grpSp>
          <p:nvGrpSpPr>
            <p:cNvPr id="4665" name="Google Shape;4665;p26"/>
            <p:cNvGrpSpPr/>
            <p:nvPr/>
          </p:nvGrpSpPr>
          <p:grpSpPr>
            <a:xfrm>
              <a:off x="-7150" y="44782"/>
              <a:ext cx="9151200" cy="5130475"/>
              <a:chOff x="-7150" y="16400"/>
              <a:chExt cx="9151200" cy="5130475"/>
            </a:xfrm>
          </p:grpSpPr>
          <p:cxnSp>
            <p:nvCxnSpPr>
              <p:cNvPr id="4666" name="Google Shape;4666;p26"/>
              <p:cNvCxnSpPr/>
              <p:nvPr/>
            </p:nvCxnSpPr>
            <p:spPr>
              <a:xfrm>
                <a:off x="-7150" y="164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7" name="Google Shape;4667;p26"/>
              <p:cNvCxnSpPr/>
              <p:nvPr/>
            </p:nvCxnSpPr>
            <p:spPr>
              <a:xfrm>
                <a:off x="-7150" y="727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8" name="Google Shape;4668;p26"/>
              <p:cNvCxnSpPr/>
              <p:nvPr/>
            </p:nvCxnSpPr>
            <p:spPr>
              <a:xfrm>
                <a:off x="-7150" y="1291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9" name="Google Shape;4669;p26"/>
              <p:cNvCxnSpPr/>
              <p:nvPr/>
            </p:nvCxnSpPr>
            <p:spPr>
              <a:xfrm>
                <a:off x="-7150" y="1855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0" name="Google Shape;4670;p26"/>
              <p:cNvCxnSpPr/>
              <p:nvPr/>
            </p:nvCxnSpPr>
            <p:spPr>
              <a:xfrm>
                <a:off x="-7150" y="2419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1" name="Google Shape;4671;p26"/>
              <p:cNvCxnSpPr/>
              <p:nvPr/>
            </p:nvCxnSpPr>
            <p:spPr>
              <a:xfrm>
                <a:off x="-7150" y="2982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2" name="Google Shape;4672;p26"/>
              <p:cNvCxnSpPr/>
              <p:nvPr/>
            </p:nvCxnSpPr>
            <p:spPr>
              <a:xfrm>
                <a:off x="-7150" y="3546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3" name="Google Shape;4673;p26"/>
              <p:cNvCxnSpPr/>
              <p:nvPr/>
            </p:nvCxnSpPr>
            <p:spPr>
              <a:xfrm>
                <a:off x="-7150" y="4110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4" name="Google Shape;4674;p26"/>
              <p:cNvCxnSpPr/>
              <p:nvPr/>
            </p:nvCxnSpPr>
            <p:spPr>
              <a:xfrm>
                <a:off x="-7150" y="4674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5" name="Google Shape;4675;p26"/>
              <p:cNvCxnSpPr/>
              <p:nvPr/>
            </p:nvCxnSpPr>
            <p:spPr>
              <a:xfrm>
                <a:off x="-7150" y="5238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6" name="Google Shape;4676;p26"/>
              <p:cNvCxnSpPr/>
              <p:nvPr/>
            </p:nvCxnSpPr>
            <p:spPr>
              <a:xfrm>
                <a:off x="-7150" y="5801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7" name="Google Shape;4677;p26"/>
              <p:cNvCxnSpPr/>
              <p:nvPr/>
            </p:nvCxnSpPr>
            <p:spPr>
              <a:xfrm>
                <a:off x="-7150" y="6365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8" name="Google Shape;4678;p26"/>
              <p:cNvCxnSpPr/>
              <p:nvPr/>
            </p:nvCxnSpPr>
            <p:spPr>
              <a:xfrm>
                <a:off x="-7150" y="6929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9" name="Google Shape;4679;p26"/>
              <p:cNvCxnSpPr/>
              <p:nvPr/>
            </p:nvCxnSpPr>
            <p:spPr>
              <a:xfrm>
                <a:off x="-7150" y="7493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0" name="Google Shape;4680;p26"/>
              <p:cNvCxnSpPr/>
              <p:nvPr/>
            </p:nvCxnSpPr>
            <p:spPr>
              <a:xfrm>
                <a:off x="-7150" y="8057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1" name="Google Shape;4681;p26"/>
              <p:cNvCxnSpPr/>
              <p:nvPr/>
            </p:nvCxnSpPr>
            <p:spPr>
              <a:xfrm>
                <a:off x="-7150" y="8620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2" name="Google Shape;4682;p26"/>
              <p:cNvCxnSpPr/>
              <p:nvPr/>
            </p:nvCxnSpPr>
            <p:spPr>
              <a:xfrm>
                <a:off x="-7150" y="9184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3" name="Google Shape;4683;p26"/>
              <p:cNvCxnSpPr/>
              <p:nvPr/>
            </p:nvCxnSpPr>
            <p:spPr>
              <a:xfrm>
                <a:off x="-7150" y="9748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4" name="Google Shape;4684;p26"/>
              <p:cNvCxnSpPr/>
              <p:nvPr/>
            </p:nvCxnSpPr>
            <p:spPr>
              <a:xfrm>
                <a:off x="-7150" y="10312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5" name="Google Shape;4685;p26"/>
              <p:cNvCxnSpPr/>
              <p:nvPr/>
            </p:nvCxnSpPr>
            <p:spPr>
              <a:xfrm>
                <a:off x="-7150" y="10875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6" name="Google Shape;4686;p26"/>
              <p:cNvCxnSpPr/>
              <p:nvPr/>
            </p:nvCxnSpPr>
            <p:spPr>
              <a:xfrm>
                <a:off x="-7150" y="11439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7" name="Google Shape;4687;p26"/>
              <p:cNvCxnSpPr/>
              <p:nvPr/>
            </p:nvCxnSpPr>
            <p:spPr>
              <a:xfrm>
                <a:off x="-7150" y="12003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8" name="Google Shape;4688;p26"/>
              <p:cNvCxnSpPr/>
              <p:nvPr/>
            </p:nvCxnSpPr>
            <p:spPr>
              <a:xfrm>
                <a:off x="-7150" y="12567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9" name="Google Shape;4689;p26"/>
              <p:cNvCxnSpPr/>
              <p:nvPr/>
            </p:nvCxnSpPr>
            <p:spPr>
              <a:xfrm>
                <a:off x="-7150" y="13131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0" name="Google Shape;4690;p26"/>
              <p:cNvCxnSpPr/>
              <p:nvPr/>
            </p:nvCxnSpPr>
            <p:spPr>
              <a:xfrm>
                <a:off x="-7150" y="13694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1" name="Google Shape;4691;p26"/>
              <p:cNvCxnSpPr/>
              <p:nvPr/>
            </p:nvCxnSpPr>
            <p:spPr>
              <a:xfrm>
                <a:off x="-7150" y="14258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2" name="Google Shape;4692;p26"/>
              <p:cNvCxnSpPr/>
              <p:nvPr/>
            </p:nvCxnSpPr>
            <p:spPr>
              <a:xfrm>
                <a:off x="-7150" y="14822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3" name="Google Shape;4693;p26"/>
              <p:cNvCxnSpPr/>
              <p:nvPr/>
            </p:nvCxnSpPr>
            <p:spPr>
              <a:xfrm>
                <a:off x="-7150" y="15386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4" name="Google Shape;4694;p26"/>
              <p:cNvCxnSpPr/>
              <p:nvPr/>
            </p:nvCxnSpPr>
            <p:spPr>
              <a:xfrm>
                <a:off x="-7150" y="15950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5" name="Google Shape;4695;p26"/>
              <p:cNvCxnSpPr/>
              <p:nvPr/>
            </p:nvCxnSpPr>
            <p:spPr>
              <a:xfrm>
                <a:off x="-7150" y="16513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6" name="Google Shape;4696;p26"/>
              <p:cNvCxnSpPr/>
              <p:nvPr/>
            </p:nvCxnSpPr>
            <p:spPr>
              <a:xfrm>
                <a:off x="-7150" y="17077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7" name="Google Shape;4697;p26"/>
              <p:cNvCxnSpPr/>
              <p:nvPr/>
            </p:nvCxnSpPr>
            <p:spPr>
              <a:xfrm>
                <a:off x="-7150" y="17641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8" name="Google Shape;4698;p26"/>
              <p:cNvCxnSpPr/>
              <p:nvPr/>
            </p:nvCxnSpPr>
            <p:spPr>
              <a:xfrm>
                <a:off x="-7150" y="18205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9" name="Google Shape;4699;p26"/>
              <p:cNvCxnSpPr/>
              <p:nvPr/>
            </p:nvCxnSpPr>
            <p:spPr>
              <a:xfrm>
                <a:off x="-7150" y="18769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0" name="Google Shape;4700;p26"/>
              <p:cNvCxnSpPr/>
              <p:nvPr/>
            </p:nvCxnSpPr>
            <p:spPr>
              <a:xfrm>
                <a:off x="-7150" y="19332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1" name="Google Shape;4701;p26"/>
              <p:cNvCxnSpPr/>
              <p:nvPr/>
            </p:nvCxnSpPr>
            <p:spPr>
              <a:xfrm>
                <a:off x="-7150" y="19896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2" name="Google Shape;4702;p26"/>
              <p:cNvCxnSpPr/>
              <p:nvPr/>
            </p:nvCxnSpPr>
            <p:spPr>
              <a:xfrm>
                <a:off x="-7150" y="20460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3" name="Google Shape;4703;p26"/>
              <p:cNvCxnSpPr/>
              <p:nvPr/>
            </p:nvCxnSpPr>
            <p:spPr>
              <a:xfrm>
                <a:off x="-7150" y="21024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4" name="Google Shape;4704;p26"/>
              <p:cNvCxnSpPr/>
              <p:nvPr/>
            </p:nvCxnSpPr>
            <p:spPr>
              <a:xfrm>
                <a:off x="-7150" y="21587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5" name="Google Shape;4705;p26"/>
              <p:cNvCxnSpPr/>
              <p:nvPr/>
            </p:nvCxnSpPr>
            <p:spPr>
              <a:xfrm>
                <a:off x="-7150" y="22151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6" name="Google Shape;4706;p26"/>
              <p:cNvCxnSpPr/>
              <p:nvPr/>
            </p:nvCxnSpPr>
            <p:spPr>
              <a:xfrm>
                <a:off x="-7150" y="227155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7" name="Google Shape;4707;p26"/>
              <p:cNvCxnSpPr/>
              <p:nvPr/>
            </p:nvCxnSpPr>
            <p:spPr>
              <a:xfrm>
                <a:off x="-7150" y="232793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8" name="Google Shape;4708;p26"/>
              <p:cNvCxnSpPr/>
              <p:nvPr/>
            </p:nvCxnSpPr>
            <p:spPr>
              <a:xfrm>
                <a:off x="-7150" y="238431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9" name="Google Shape;4709;p26"/>
              <p:cNvCxnSpPr/>
              <p:nvPr/>
            </p:nvCxnSpPr>
            <p:spPr>
              <a:xfrm>
                <a:off x="-7150" y="244069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0" name="Google Shape;4710;p26"/>
              <p:cNvCxnSpPr/>
              <p:nvPr/>
            </p:nvCxnSpPr>
            <p:spPr>
              <a:xfrm>
                <a:off x="-7150" y="249706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1" name="Google Shape;4711;p26"/>
              <p:cNvCxnSpPr/>
              <p:nvPr/>
            </p:nvCxnSpPr>
            <p:spPr>
              <a:xfrm>
                <a:off x="-7150" y="255344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2" name="Google Shape;4712;p26"/>
              <p:cNvCxnSpPr/>
              <p:nvPr/>
            </p:nvCxnSpPr>
            <p:spPr>
              <a:xfrm>
                <a:off x="-7150" y="260982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3" name="Google Shape;4713;p26"/>
              <p:cNvCxnSpPr/>
              <p:nvPr/>
            </p:nvCxnSpPr>
            <p:spPr>
              <a:xfrm>
                <a:off x="-7150" y="266620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4" name="Google Shape;4714;p26"/>
              <p:cNvCxnSpPr/>
              <p:nvPr/>
            </p:nvCxnSpPr>
            <p:spPr>
              <a:xfrm>
                <a:off x="-7150" y="272258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5" name="Google Shape;4715;p26"/>
              <p:cNvCxnSpPr/>
              <p:nvPr/>
            </p:nvCxnSpPr>
            <p:spPr>
              <a:xfrm>
                <a:off x="-7150" y="277896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6" name="Google Shape;4716;p26"/>
              <p:cNvCxnSpPr/>
              <p:nvPr/>
            </p:nvCxnSpPr>
            <p:spPr>
              <a:xfrm>
                <a:off x="-7150" y="283534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7" name="Google Shape;4717;p26"/>
              <p:cNvCxnSpPr/>
              <p:nvPr/>
            </p:nvCxnSpPr>
            <p:spPr>
              <a:xfrm>
                <a:off x="-7150" y="289172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8" name="Google Shape;4718;p26"/>
              <p:cNvCxnSpPr/>
              <p:nvPr/>
            </p:nvCxnSpPr>
            <p:spPr>
              <a:xfrm>
                <a:off x="-7150" y="29481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9" name="Google Shape;4719;p26"/>
              <p:cNvCxnSpPr/>
              <p:nvPr/>
            </p:nvCxnSpPr>
            <p:spPr>
              <a:xfrm>
                <a:off x="-7150" y="30044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0" name="Google Shape;4720;p26"/>
              <p:cNvCxnSpPr/>
              <p:nvPr/>
            </p:nvCxnSpPr>
            <p:spPr>
              <a:xfrm>
                <a:off x="-7150" y="30608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1" name="Google Shape;4721;p26"/>
              <p:cNvCxnSpPr/>
              <p:nvPr/>
            </p:nvCxnSpPr>
            <p:spPr>
              <a:xfrm>
                <a:off x="-7150" y="31172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2" name="Google Shape;4722;p26"/>
              <p:cNvCxnSpPr/>
              <p:nvPr/>
            </p:nvCxnSpPr>
            <p:spPr>
              <a:xfrm>
                <a:off x="-7150" y="31736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3" name="Google Shape;4723;p26"/>
              <p:cNvCxnSpPr/>
              <p:nvPr/>
            </p:nvCxnSpPr>
            <p:spPr>
              <a:xfrm>
                <a:off x="-7150" y="32299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4" name="Google Shape;4724;p26"/>
              <p:cNvCxnSpPr/>
              <p:nvPr/>
            </p:nvCxnSpPr>
            <p:spPr>
              <a:xfrm>
                <a:off x="-7150" y="32863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5" name="Google Shape;4725;p26"/>
              <p:cNvCxnSpPr/>
              <p:nvPr/>
            </p:nvCxnSpPr>
            <p:spPr>
              <a:xfrm>
                <a:off x="-7150" y="33427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6" name="Google Shape;4726;p26"/>
              <p:cNvCxnSpPr/>
              <p:nvPr/>
            </p:nvCxnSpPr>
            <p:spPr>
              <a:xfrm>
                <a:off x="-7150" y="33991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7" name="Google Shape;4727;p26"/>
              <p:cNvCxnSpPr/>
              <p:nvPr/>
            </p:nvCxnSpPr>
            <p:spPr>
              <a:xfrm>
                <a:off x="-7150" y="34555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8" name="Google Shape;4728;p26"/>
              <p:cNvCxnSpPr/>
              <p:nvPr/>
            </p:nvCxnSpPr>
            <p:spPr>
              <a:xfrm>
                <a:off x="-7150" y="35118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9" name="Google Shape;4729;p26"/>
              <p:cNvCxnSpPr/>
              <p:nvPr/>
            </p:nvCxnSpPr>
            <p:spPr>
              <a:xfrm>
                <a:off x="-7150" y="35682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0" name="Google Shape;4730;p26"/>
              <p:cNvCxnSpPr/>
              <p:nvPr/>
            </p:nvCxnSpPr>
            <p:spPr>
              <a:xfrm>
                <a:off x="-7150" y="36246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1" name="Google Shape;4731;p26"/>
              <p:cNvCxnSpPr/>
              <p:nvPr/>
            </p:nvCxnSpPr>
            <p:spPr>
              <a:xfrm>
                <a:off x="-7150" y="36810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2" name="Google Shape;4732;p26"/>
              <p:cNvCxnSpPr/>
              <p:nvPr/>
            </p:nvCxnSpPr>
            <p:spPr>
              <a:xfrm>
                <a:off x="-7150" y="37374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3" name="Google Shape;4733;p26"/>
              <p:cNvCxnSpPr/>
              <p:nvPr/>
            </p:nvCxnSpPr>
            <p:spPr>
              <a:xfrm>
                <a:off x="-7150" y="37937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4" name="Google Shape;4734;p26"/>
              <p:cNvCxnSpPr/>
              <p:nvPr/>
            </p:nvCxnSpPr>
            <p:spPr>
              <a:xfrm>
                <a:off x="-7150" y="38501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5" name="Google Shape;4735;p26"/>
              <p:cNvCxnSpPr/>
              <p:nvPr/>
            </p:nvCxnSpPr>
            <p:spPr>
              <a:xfrm>
                <a:off x="-7150" y="39065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6" name="Google Shape;4736;p26"/>
              <p:cNvCxnSpPr/>
              <p:nvPr/>
            </p:nvCxnSpPr>
            <p:spPr>
              <a:xfrm>
                <a:off x="-7150" y="39629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7" name="Google Shape;4737;p26"/>
              <p:cNvCxnSpPr/>
              <p:nvPr/>
            </p:nvCxnSpPr>
            <p:spPr>
              <a:xfrm>
                <a:off x="-7150" y="40192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8" name="Google Shape;4738;p26"/>
              <p:cNvCxnSpPr/>
              <p:nvPr/>
            </p:nvCxnSpPr>
            <p:spPr>
              <a:xfrm>
                <a:off x="-7150" y="40756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9" name="Google Shape;4739;p26"/>
              <p:cNvCxnSpPr/>
              <p:nvPr/>
            </p:nvCxnSpPr>
            <p:spPr>
              <a:xfrm>
                <a:off x="-7150" y="41320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0" name="Google Shape;4740;p26"/>
              <p:cNvCxnSpPr/>
              <p:nvPr/>
            </p:nvCxnSpPr>
            <p:spPr>
              <a:xfrm>
                <a:off x="-7150" y="41884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1" name="Google Shape;4741;p26"/>
              <p:cNvCxnSpPr/>
              <p:nvPr/>
            </p:nvCxnSpPr>
            <p:spPr>
              <a:xfrm>
                <a:off x="-7150" y="42448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2" name="Google Shape;4742;p26"/>
              <p:cNvCxnSpPr/>
              <p:nvPr/>
            </p:nvCxnSpPr>
            <p:spPr>
              <a:xfrm>
                <a:off x="-7150" y="43011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3" name="Google Shape;4743;p26"/>
              <p:cNvCxnSpPr/>
              <p:nvPr/>
            </p:nvCxnSpPr>
            <p:spPr>
              <a:xfrm>
                <a:off x="-7150" y="43575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4" name="Google Shape;4744;p26"/>
              <p:cNvCxnSpPr/>
              <p:nvPr/>
            </p:nvCxnSpPr>
            <p:spPr>
              <a:xfrm>
                <a:off x="-7150" y="44139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5" name="Google Shape;4745;p26"/>
              <p:cNvCxnSpPr/>
              <p:nvPr/>
            </p:nvCxnSpPr>
            <p:spPr>
              <a:xfrm>
                <a:off x="-7150" y="44703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6" name="Google Shape;4746;p26"/>
              <p:cNvCxnSpPr/>
              <p:nvPr/>
            </p:nvCxnSpPr>
            <p:spPr>
              <a:xfrm>
                <a:off x="-7150" y="45267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7" name="Google Shape;4747;p26"/>
              <p:cNvCxnSpPr/>
              <p:nvPr/>
            </p:nvCxnSpPr>
            <p:spPr>
              <a:xfrm>
                <a:off x="-7150" y="45830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8" name="Google Shape;4748;p26"/>
              <p:cNvCxnSpPr/>
              <p:nvPr/>
            </p:nvCxnSpPr>
            <p:spPr>
              <a:xfrm>
                <a:off x="-7150" y="46394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9" name="Google Shape;4749;p26"/>
              <p:cNvCxnSpPr/>
              <p:nvPr/>
            </p:nvCxnSpPr>
            <p:spPr>
              <a:xfrm>
                <a:off x="-7150" y="46958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0" name="Google Shape;4750;p26"/>
              <p:cNvCxnSpPr/>
              <p:nvPr/>
            </p:nvCxnSpPr>
            <p:spPr>
              <a:xfrm>
                <a:off x="-7150" y="47522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1" name="Google Shape;4751;p26"/>
              <p:cNvCxnSpPr/>
              <p:nvPr/>
            </p:nvCxnSpPr>
            <p:spPr>
              <a:xfrm>
                <a:off x="-7150" y="48086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2" name="Google Shape;4752;p26"/>
              <p:cNvCxnSpPr/>
              <p:nvPr/>
            </p:nvCxnSpPr>
            <p:spPr>
              <a:xfrm>
                <a:off x="-7150" y="48649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3" name="Google Shape;4753;p26"/>
              <p:cNvCxnSpPr/>
              <p:nvPr/>
            </p:nvCxnSpPr>
            <p:spPr>
              <a:xfrm>
                <a:off x="-7150" y="49213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4" name="Google Shape;4754;p26"/>
              <p:cNvCxnSpPr/>
              <p:nvPr/>
            </p:nvCxnSpPr>
            <p:spPr>
              <a:xfrm>
                <a:off x="-7150" y="49777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5" name="Google Shape;4755;p26"/>
              <p:cNvCxnSpPr/>
              <p:nvPr/>
            </p:nvCxnSpPr>
            <p:spPr>
              <a:xfrm>
                <a:off x="-7150" y="50341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6" name="Google Shape;4756;p26"/>
              <p:cNvCxnSpPr/>
              <p:nvPr/>
            </p:nvCxnSpPr>
            <p:spPr>
              <a:xfrm>
                <a:off x="-7150" y="50904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7" name="Google Shape;4757;p26"/>
              <p:cNvCxnSpPr/>
              <p:nvPr/>
            </p:nvCxnSpPr>
            <p:spPr>
              <a:xfrm>
                <a:off x="-7150" y="51468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758" name="Google Shape;4758;p26"/>
            <p:cNvGrpSpPr/>
            <p:nvPr/>
          </p:nvGrpSpPr>
          <p:grpSpPr>
            <a:xfrm>
              <a:off x="-3500" y="12813"/>
              <a:ext cx="9151200" cy="5130475"/>
              <a:chOff x="-7150" y="16400"/>
              <a:chExt cx="9151200" cy="5130475"/>
            </a:xfrm>
          </p:grpSpPr>
          <p:cxnSp>
            <p:nvCxnSpPr>
              <p:cNvPr id="4759" name="Google Shape;4759;p26"/>
              <p:cNvCxnSpPr/>
              <p:nvPr/>
            </p:nvCxnSpPr>
            <p:spPr>
              <a:xfrm>
                <a:off x="-7150" y="164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0" name="Google Shape;4760;p26"/>
              <p:cNvCxnSpPr/>
              <p:nvPr/>
            </p:nvCxnSpPr>
            <p:spPr>
              <a:xfrm>
                <a:off x="-7150" y="727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1" name="Google Shape;4761;p26"/>
              <p:cNvCxnSpPr/>
              <p:nvPr/>
            </p:nvCxnSpPr>
            <p:spPr>
              <a:xfrm>
                <a:off x="-7150" y="1291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2" name="Google Shape;4762;p26"/>
              <p:cNvCxnSpPr/>
              <p:nvPr/>
            </p:nvCxnSpPr>
            <p:spPr>
              <a:xfrm>
                <a:off x="-7150" y="1855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3" name="Google Shape;4763;p26"/>
              <p:cNvCxnSpPr/>
              <p:nvPr/>
            </p:nvCxnSpPr>
            <p:spPr>
              <a:xfrm>
                <a:off x="-7150" y="2419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4" name="Google Shape;4764;p26"/>
              <p:cNvCxnSpPr/>
              <p:nvPr/>
            </p:nvCxnSpPr>
            <p:spPr>
              <a:xfrm>
                <a:off x="-7150" y="2982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5" name="Google Shape;4765;p26"/>
              <p:cNvCxnSpPr/>
              <p:nvPr/>
            </p:nvCxnSpPr>
            <p:spPr>
              <a:xfrm>
                <a:off x="-7150" y="3546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6" name="Google Shape;4766;p26"/>
              <p:cNvCxnSpPr/>
              <p:nvPr/>
            </p:nvCxnSpPr>
            <p:spPr>
              <a:xfrm>
                <a:off x="-7150" y="4110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7" name="Google Shape;4767;p26"/>
              <p:cNvCxnSpPr/>
              <p:nvPr/>
            </p:nvCxnSpPr>
            <p:spPr>
              <a:xfrm>
                <a:off x="-7150" y="4674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8" name="Google Shape;4768;p26"/>
              <p:cNvCxnSpPr/>
              <p:nvPr/>
            </p:nvCxnSpPr>
            <p:spPr>
              <a:xfrm>
                <a:off x="-7150" y="5238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9" name="Google Shape;4769;p26"/>
              <p:cNvCxnSpPr/>
              <p:nvPr/>
            </p:nvCxnSpPr>
            <p:spPr>
              <a:xfrm>
                <a:off x="-7150" y="5801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0" name="Google Shape;4770;p26"/>
              <p:cNvCxnSpPr/>
              <p:nvPr/>
            </p:nvCxnSpPr>
            <p:spPr>
              <a:xfrm>
                <a:off x="-7150" y="6365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1" name="Google Shape;4771;p26"/>
              <p:cNvCxnSpPr/>
              <p:nvPr/>
            </p:nvCxnSpPr>
            <p:spPr>
              <a:xfrm>
                <a:off x="-7150" y="6929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2" name="Google Shape;4772;p26"/>
              <p:cNvCxnSpPr/>
              <p:nvPr/>
            </p:nvCxnSpPr>
            <p:spPr>
              <a:xfrm>
                <a:off x="-7150" y="7493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3" name="Google Shape;4773;p26"/>
              <p:cNvCxnSpPr/>
              <p:nvPr/>
            </p:nvCxnSpPr>
            <p:spPr>
              <a:xfrm>
                <a:off x="-7150" y="8057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4" name="Google Shape;4774;p26"/>
              <p:cNvCxnSpPr/>
              <p:nvPr/>
            </p:nvCxnSpPr>
            <p:spPr>
              <a:xfrm>
                <a:off x="-7150" y="8620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5" name="Google Shape;4775;p26"/>
              <p:cNvCxnSpPr/>
              <p:nvPr/>
            </p:nvCxnSpPr>
            <p:spPr>
              <a:xfrm>
                <a:off x="-7150" y="9184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6" name="Google Shape;4776;p26"/>
              <p:cNvCxnSpPr/>
              <p:nvPr/>
            </p:nvCxnSpPr>
            <p:spPr>
              <a:xfrm>
                <a:off x="-7150" y="9748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7" name="Google Shape;4777;p26"/>
              <p:cNvCxnSpPr/>
              <p:nvPr/>
            </p:nvCxnSpPr>
            <p:spPr>
              <a:xfrm>
                <a:off x="-7150" y="10312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8" name="Google Shape;4778;p26"/>
              <p:cNvCxnSpPr/>
              <p:nvPr/>
            </p:nvCxnSpPr>
            <p:spPr>
              <a:xfrm>
                <a:off x="-7150" y="10875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9" name="Google Shape;4779;p26"/>
              <p:cNvCxnSpPr/>
              <p:nvPr/>
            </p:nvCxnSpPr>
            <p:spPr>
              <a:xfrm>
                <a:off x="-7150" y="11439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0" name="Google Shape;4780;p26"/>
              <p:cNvCxnSpPr/>
              <p:nvPr/>
            </p:nvCxnSpPr>
            <p:spPr>
              <a:xfrm>
                <a:off x="-7150" y="12003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1" name="Google Shape;4781;p26"/>
              <p:cNvCxnSpPr/>
              <p:nvPr/>
            </p:nvCxnSpPr>
            <p:spPr>
              <a:xfrm>
                <a:off x="-7150" y="12567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2" name="Google Shape;4782;p26"/>
              <p:cNvCxnSpPr/>
              <p:nvPr/>
            </p:nvCxnSpPr>
            <p:spPr>
              <a:xfrm>
                <a:off x="-7150" y="13131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3" name="Google Shape;4783;p26"/>
              <p:cNvCxnSpPr/>
              <p:nvPr/>
            </p:nvCxnSpPr>
            <p:spPr>
              <a:xfrm>
                <a:off x="-7150" y="13694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4" name="Google Shape;4784;p26"/>
              <p:cNvCxnSpPr/>
              <p:nvPr/>
            </p:nvCxnSpPr>
            <p:spPr>
              <a:xfrm>
                <a:off x="-7150" y="14258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5" name="Google Shape;4785;p26"/>
              <p:cNvCxnSpPr/>
              <p:nvPr/>
            </p:nvCxnSpPr>
            <p:spPr>
              <a:xfrm>
                <a:off x="-7150" y="14822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6" name="Google Shape;4786;p26"/>
              <p:cNvCxnSpPr/>
              <p:nvPr/>
            </p:nvCxnSpPr>
            <p:spPr>
              <a:xfrm>
                <a:off x="-7150" y="15386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7" name="Google Shape;4787;p26"/>
              <p:cNvCxnSpPr/>
              <p:nvPr/>
            </p:nvCxnSpPr>
            <p:spPr>
              <a:xfrm>
                <a:off x="-7150" y="15950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8" name="Google Shape;4788;p26"/>
              <p:cNvCxnSpPr/>
              <p:nvPr/>
            </p:nvCxnSpPr>
            <p:spPr>
              <a:xfrm>
                <a:off x="-7150" y="16513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9" name="Google Shape;4789;p26"/>
              <p:cNvCxnSpPr/>
              <p:nvPr/>
            </p:nvCxnSpPr>
            <p:spPr>
              <a:xfrm>
                <a:off x="-7150" y="17077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0" name="Google Shape;4790;p26"/>
              <p:cNvCxnSpPr/>
              <p:nvPr/>
            </p:nvCxnSpPr>
            <p:spPr>
              <a:xfrm>
                <a:off x="-7150" y="17641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1" name="Google Shape;4791;p26"/>
              <p:cNvCxnSpPr/>
              <p:nvPr/>
            </p:nvCxnSpPr>
            <p:spPr>
              <a:xfrm>
                <a:off x="-7150" y="18205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2" name="Google Shape;4792;p26"/>
              <p:cNvCxnSpPr/>
              <p:nvPr/>
            </p:nvCxnSpPr>
            <p:spPr>
              <a:xfrm>
                <a:off x="-7150" y="18769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3" name="Google Shape;4793;p26"/>
              <p:cNvCxnSpPr/>
              <p:nvPr/>
            </p:nvCxnSpPr>
            <p:spPr>
              <a:xfrm>
                <a:off x="-7150" y="19332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4" name="Google Shape;4794;p26"/>
              <p:cNvCxnSpPr/>
              <p:nvPr/>
            </p:nvCxnSpPr>
            <p:spPr>
              <a:xfrm>
                <a:off x="-7150" y="19896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5" name="Google Shape;4795;p26"/>
              <p:cNvCxnSpPr/>
              <p:nvPr/>
            </p:nvCxnSpPr>
            <p:spPr>
              <a:xfrm>
                <a:off x="-7150" y="20460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6" name="Google Shape;4796;p26"/>
              <p:cNvCxnSpPr/>
              <p:nvPr/>
            </p:nvCxnSpPr>
            <p:spPr>
              <a:xfrm>
                <a:off x="-7150" y="21024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7" name="Google Shape;4797;p26"/>
              <p:cNvCxnSpPr/>
              <p:nvPr/>
            </p:nvCxnSpPr>
            <p:spPr>
              <a:xfrm>
                <a:off x="-7150" y="21587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8" name="Google Shape;4798;p26"/>
              <p:cNvCxnSpPr/>
              <p:nvPr/>
            </p:nvCxnSpPr>
            <p:spPr>
              <a:xfrm>
                <a:off x="-7150" y="22151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9" name="Google Shape;4799;p26"/>
              <p:cNvCxnSpPr/>
              <p:nvPr/>
            </p:nvCxnSpPr>
            <p:spPr>
              <a:xfrm>
                <a:off x="-7150" y="227155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0" name="Google Shape;4800;p26"/>
              <p:cNvCxnSpPr/>
              <p:nvPr/>
            </p:nvCxnSpPr>
            <p:spPr>
              <a:xfrm>
                <a:off x="-7150" y="232793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1" name="Google Shape;4801;p26"/>
              <p:cNvCxnSpPr/>
              <p:nvPr/>
            </p:nvCxnSpPr>
            <p:spPr>
              <a:xfrm>
                <a:off x="-7150" y="238431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2" name="Google Shape;4802;p26"/>
              <p:cNvCxnSpPr/>
              <p:nvPr/>
            </p:nvCxnSpPr>
            <p:spPr>
              <a:xfrm>
                <a:off x="-7150" y="244069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3" name="Google Shape;4803;p26"/>
              <p:cNvCxnSpPr/>
              <p:nvPr/>
            </p:nvCxnSpPr>
            <p:spPr>
              <a:xfrm>
                <a:off x="-7150" y="249706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4" name="Google Shape;4804;p26"/>
              <p:cNvCxnSpPr/>
              <p:nvPr/>
            </p:nvCxnSpPr>
            <p:spPr>
              <a:xfrm>
                <a:off x="-7150" y="255344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5" name="Google Shape;4805;p26"/>
              <p:cNvCxnSpPr/>
              <p:nvPr/>
            </p:nvCxnSpPr>
            <p:spPr>
              <a:xfrm>
                <a:off x="-7150" y="260982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6" name="Google Shape;4806;p26"/>
              <p:cNvCxnSpPr/>
              <p:nvPr/>
            </p:nvCxnSpPr>
            <p:spPr>
              <a:xfrm>
                <a:off x="-7150" y="266620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7" name="Google Shape;4807;p26"/>
              <p:cNvCxnSpPr/>
              <p:nvPr/>
            </p:nvCxnSpPr>
            <p:spPr>
              <a:xfrm>
                <a:off x="-7150" y="272258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8" name="Google Shape;4808;p26"/>
              <p:cNvCxnSpPr/>
              <p:nvPr/>
            </p:nvCxnSpPr>
            <p:spPr>
              <a:xfrm>
                <a:off x="-7150" y="277896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9" name="Google Shape;4809;p26"/>
              <p:cNvCxnSpPr/>
              <p:nvPr/>
            </p:nvCxnSpPr>
            <p:spPr>
              <a:xfrm>
                <a:off x="-7150" y="283534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0" name="Google Shape;4810;p26"/>
              <p:cNvCxnSpPr/>
              <p:nvPr/>
            </p:nvCxnSpPr>
            <p:spPr>
              <a:xfrm>
                <a:off x="-7150" y="289172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1" name="Google Shape;4811;p26"/>
              <p:cNvCxnSpPr/>
              <p:nvPr/>
            </p:nvCxnSpPr>
            <p:spPr>
              <a:xfrm>
                <a:off x="-7150" y="294810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2" name="Google Shape;4812;p26"/>
              <p:cNvCxnSpPr/>
              <p:nvPr/>
            </p:nvCxnSpPr>
            <p:spPr>
              <a:xfrm>
                <a:off x="-7150" y="300447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3" name="Google Shape;4813;p26"/>
              <p:cNvCxnSpPr/>
              <p:nvPr/>
            </p:nvCxnSpPr>
            <p:spPr>
              <a:xfrm>
                <a:off x="-7150" y="306085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4" name="Google Shape;4814;p26"/>
              <p:cNvCxnSpPr/>
              <p:nvPr/>
            </p:nvCxnSpPr>
            <p:spPr>
              <a:xfrm>
                <a:off x="-7150" y="311723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5" name="Google Shape;4815;p26"/>
              <p:cNvCxnSpPr/>
              <p:nvPr/>
            </p:nvCxnSpPr>
            <p:spPr>
              <a:xfrm>
                <a:off x="-7150" y="317361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6" name="Google Shape;4816;p26"/>
              <p:cNvCxnSpPr/>
              <p:nvPr/>
            </p:nvCxnSpPr>
            <p:spPr>
              <a:xfrm>
                <a:off x="-7150" y="322999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7" name="Google Shape;4817;p26"/>
              <p:cNvCxnSpPr/>
              <p:nvPr/>
            </p:nvCxnSpPr>
            <p:spPr>
              <a:xfrm>
                <a:off x="-7150" y="328637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8" name="Google Shape;4818;p26"/>
              <p:cNvCxnSpPr/>
              <p:nvPr/>
            </p:nvCxnSpPr>
            <p:spPr>
              <a:xfrm>
                <a:off x="-7150" y="334275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9" name="Google Shape;4819;p26"/>
              <p:cNvCxnSpPr/>
              <p:nvPr/>
            </p:nvCxnSpPr>
            <p:spPr>
              <a:xfrm>
                <a:off x="-7150" y="339913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0" name="Google Shape;4820;p26"/>
              <p:cNvCxnSpPr/>
              <p:nvPr/>
            </p:nvCxnSpPr>
            <p:spPr>
              <a:xfrm>
                <a:off x="-7150" y="345551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1" name="Google Shape;4821;p26"/>
              <p:cNvCxnSpPr/>
              <p:nvPr/>
            </p:nvCxnSpPr>
            <p:spPr>
              <a:xfrm>
                <a:off x="-7150" y="351188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2" name="Google Shape;4822;p26"/>
              <p:cNvCxnSpPr/>
              <p:nvPr/>
            </p:nvCxnSpPr>
            <p:spPr>
              <a:xfrm>
                <a:off x="-7150" y="356826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3" name="Google Shape;4823;p26"/>
              <p:cNvCxnSpPr/>
              <p:nvPr/>
            </p:nvCxnSpPr>
            <p:spPr>
              <a:xfrm>
                <a:off x="-7150" y="362464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4" name="Google Shape;4824;p26"/>
              <p:cNvCxnSpPr/>
              <p:nvPr/>
            </p:nvCxnSpPr>
            <p:spPr>
              <a:xfrm>
                <a:off x="-7150" y="368102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5" name="Google Shape;4825;p26"/>
              <p:cNvCxnSpPr/>
              <p:nvPr/>
            </p:nvCxnSpPr>
            <p:spPr>
              <a:xfrm>
                <a:off x="-7150" y="373740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6" name="Google Shape;4826;p26"/>
              <p:cNvCxnSpPr/>
              <p:nvPr/>
            </p:nvCxnSpPr>
            <p:spPr>
              <a:xfrm>
                <a:off x="-7150" y="379378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7" name="Google Shape;4827;p26"/>
              <p:cNvCxnSpPr/>
              <p:nvPr/>
            </p:nvCxnSpPr>
            <p:spPr>
              <a:xfrm>
                <a:off x="-7150" y="385016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8" name="Google Shape;4828;p26"/>
              <p:cNvCxnSpPr/>
              <p:nvPr/>
            </p:nvCxnSpPr>
            <p:spPr>
              <a:xfrm>
                <a:off x="-7150" y="390654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9" name="Google Shape;4829;p26"/>
              <p:cNvCxnSpPr/>
              <p:nvPr/>
            </p:nvCxnSpPr>
            <p:spPr>
              <a:xfrm>
                <a:off x="-7150" y="396291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0" name="Google Shape;4830;p26"/>
              <p:cNvCxnSpPr/>
              <p:nvPr/>
            </p:nvCxnSpPr>
            <p:spPr>
              <a:xfrm>
                <a:off x="-7150" y="401929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1" name="Google Shape;4831;p26"/>
              <p:cNvCxnSpPr/>
              <p:nvPr/>
            </p:nvCxnSpPr>
            <p:spPr>
              <a:xfrm>
                <a:off x="-7150" y="407567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2" name="Google Shape;4832;p26"/>
              <p:cNvCxnSpPr/>
              <p:nvPr/>
            </p:nvCxnSpPr>
            <p:spPr>
              <a:xfrm>
                <a:off x="-7150" y="413205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3" name="Google Shape;4833;p26"/>
              <p:cNvCxnSpPr/>
              <p:nvPr/>
            </p:nvCxnSpPr>
            <p:spPr>
              <a:xfrm>
                <a:off x="-7150" y="418843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4" name="Google Shape;4834;p26"/>
              <p:cNvCxnSpPr/>
              <p:nvPr/>
            </p:nvCxnSpPr>
            <p:spPr>
              <a:xfrm>
                <a:off x="-7150" y="424481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5" name="Google Shape;4835;p26"/>
              <p:cNvCxnSpPr/>
              <p:nvPr/>
            </p:nvCxnSpPr>
            <p:spPr>
              <a:xfrm>
                <a:off x="-7150" y="430119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6" name="Google Shape;4836;p26"/>
              <p:cNvCxnSpPr/>
              <p:nvPr/>
            </p:nvCxnSpPr>
            <p:spPr>
              <a:xfrm>
                <a:off x="-7150" y="435757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7" name="Google Shape;4837;p26"/>
              <p:cNvCxnSpPr/>
              <p:nvPr/>
            </p:nvCxnSpPr>
            <p:spPr>
              <a:xfrm>
                <a:off x="-7150" y="441395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8" name="Google Shape;4838;p26"/>
              <p:cNvCxnSpPr/>
              <p:nvPr/>
            </p:nvCxnSpPr>
            <p:spPr>
              <a:xfrm>
                <a:off x="-7150" y="4470329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9" name="Google Shape;4839;p26"/>
              <p:cNvCxnSpPr/>
              <p:nvPr/>
            </p:nvCxnSpPr>
            <p:spPr>
              <a:xfrm>
                <a:off x="-7150" y="452670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0" name="Google Shape;4840;p26"/>
              <p:cNvCxnSpPr/>
              <p:nvPr/>
            </p:nvCxnSpPr>
            <p:spPr>
              <a:xfrm>
                <a:off x="-7150" y="458308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1" name="Google Shape;4841;p26"/>
              <p:cNvCxnSpPr/>
              <p:nvPr/>
            </p:nvCxnSpPr>
            <p:spPr>
              <a:xfrm>
                <a:off x="-7150" y="463946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2" name="Google Shape;4842;p26"/>
              <p:cNvCxnSpPr/>
              <p:nvPr/>
            </p:nvCxnSpPr>
            <p:spPr>
              <a:xfrm>
                <a:off x="-7150" y="4695844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3" name="Google Shape;4843;p26"/>
              <p:cNvCxnSpPr/>
              <p:nvPr/>
            </p:nvCxnSpPr>
            <p:spPr>
              <a:xfrm>
                <a:off x="-7150" y="4752223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4" name="Google Shape;4844;p26"/>
              <p:cNvCxnSpPr/>
              <p:nvPr/>
            </p:nvCxnSpPr>
            <p:spPr>
              <a:xfrm>
                <a:off x="-7150" y="4808602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5" name="Google Shape;4845;p26"/>
              <p:cNvCxnSpPr/>
              <p:nvPr/>
            </p:nvCxnSpPr>
            <p:spPr>
              <a:xfrm>
                <a:off x="-7150" y="4864981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6" name="Google Shape;4846;p26"/>
              <p:cNvCxnSpPr/>
              <p:nvPr/>
            </p:nvCxnSpPr>
            <p:spPr>
              <a:xfrm>
                <a:off x="-7150" y="4921360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7" name="Google Shape;4847;p26"/>
              <p:cNvCxnSpPr/>
              <p:nvPr/>
            </p:nvCxnSpPr>
            <p:spPr>
              <a:xfrm>
                <a:off x="-7150" y="4977738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8" name="Google Shape;4848;p26"/>
              <p:cNvCxnSpPr/>
              <p:nvPr/>
            </p:nvCxnSpPr>
            <p:spPr>
              <a:xfrm>
                <a:off x="-7150" y="5034117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9" name="Google Shape;4849;p26"/>
              <p:cNvCxnSpPr/>
              <p:nvPr/>
            </p:nvCxnSpPr>
            <p:spPr>
              <a:xfrm>
                <a:off x="-7150" y="5090496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0" name="Google Shape;4850;p26"/>
              <p:cNvCxnSpPr/>
              <p:nvPr/>
            </p:nvCxnSpPr>
            <p:spPr>
              <a:xfrm>
                <a:off x="-7150" y="5146875"/>
                <a:ext cx="9151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4851" name="Google Shape;4851;p26"/>
            <p:cNvSpPr/>
            <p:nvPr/>
          </p:nvSpPr>
          <p:spPr>
            <a:xfrm>
              <a:off x="0" y="0"/>
              <a:ext cx="163200" cy="515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26"/>
            <p:cNvSpPr/>
            <p:nvPr/>
          </p:nvSpPr>
          <p:spPr>
            <a:xfrm>
              <a:off x="8980800" y="0"/>
              <a:ext cx="163200" cy="5156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26"/>
            <p:cNvSpPr/>
            <p:nvPr/>
          </p:nvSpPr>
          <p:spPr>
            <a:xfrm rot="5400000">
              <a:off x="4490500" y="515125"/>
              <a:ext cx="163200" cy="9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26"/>
            <p:cNvSpPr/>
            <p:nvPr/>
          </p:nvSpPr>
          <p:spPr>
            <a:xfrm rot="5400000">
              <a:off x="4490500" y="-4490400"/>
              <a:ext cx="163200" cy="9144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5" name="Google Shape;4855;p26"/>
          <p:cNvSpPr/>
          <p:nvPr/>
        </p:nvSpPr>
        <p:spPr>
          <a:xfrm rot="-5400000">
            <a:off x="4034963" y="284738"/>
            <a:ext cx="422700" cy="423000"/>
          </a:xfrm>
          <a:prstGeom prst="ellipse">
            <a:avLst/>
          </a:prstGeom>
          <a:gradFill>
            <a:gsLst>
              <a:gs pos="0">
                <a:schemeClr val="accent4"/>
              </a:gs>
              <a:gs pos="15000">
                <a:schemeClr val="accent4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6" name="Google Shape;4856;p26"/>
          <p:cNvSpPr/>
          <p:nvPr/>
        </p:nvSpPr>
        <p:spPr>
          <a:xfrm rot="-5400000">
            <a:off x="4382475" y="284738"/>
            <a:ext cx="422700" cy="423000"/>
          </a:xfrm>
          <a:prstGeom prst="ellipse">
            <a:avLst/>
          </a:prstGeom>
          <a:gradFill>
            <a:gsLst>
              <a:gs pos="0">
                <a:schemeClr val="accent4"/>
              </a:gs>
              <a:gs pos="15000">
                <a:schemeClr val="accent4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7" name="Google Shape;4857;p26"/>
          <p:cNvSpPr/>
          <p:nvPr/>
        </p:nvSpPr>
        <p:spPr>
          <a:xfrm rot="-5400000">
            <a:off x="4729988" y="284738"/>
            <a:ext cx="422700" cy="423000"/>
          </a:xfrm>
          <a:prstGeom prst="ellipse">
            <a:avLst/>
          </a:prstGeom>
          <a:gradFill>
            <a:gsLst>
              <a:gs pos="0">
                <a:schemeClr val="accent4"/>
              </a:gs>
              <a:gs pos="15000">
                <a:schemeClr val="accent4"/>
              </a:gs>
              <a:gs pos="57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8" name="Google Shape;4858;p26"/>
          <p:cNvSpPr/>
          <p:nvPr/>
        </p:nvSpPr>
        <p:spPr>
          <a:xfrm>
            <a:off x="676097" y="532076"/>
            <a:ext cx="7791806" cy="6152007"/>
          </a:xfrm>
          <a:custGeom>
            <a:avLst/>
            <a:gdLst/>
            <a:ahLst/>
            <a:cxnLst/>
            <a:rect l="l" t="t" r="r" b="b"/>
            <a:pathLst>
              <a:path w="76103" h="60087" extrusionOk="0">
                <a:moveTo>
                  <a:pt x="38068" y="1"/>
                </a:moveTo>
                <a:cubicBezTo>
                  <a:pt x="15723" y="1"/>
                  <a:pt x="1827" y="1338"/>
                  <a:pt x="1827" y="1338"/>
                </a:cubicBezTo>
                <a:cubicBezTo>
                  <a:pt x="816" y="1338"/>
                  <a:pt x="1" y="2153"/>
                  <a:pt x="1" y="3165"/>
                </a:cubicBezTo>
                <a:lnTo>
                  <a:pt x="1" y="58260"/>
                </a:lnTo>
                <a:cubicBezTo>
                  <a:pt x="1" y="59271"/>
                  <a:pt x="816" y="60086"/>
                  <a:pt x="1827" y="60086"/>
                </a:cubicBezTo>
                <a:lnTo>
                  <a:pt x="74276" y="60086"/>
                </a:lnTo>
                <a:cubicBezTo>
                  <a:pt x="75287" y="60086"/>
                  <a:pt x="76103" y="59271"/>
                  <a:pt x="76103" y="58260"/>
                </a:cubicBezTo>
                <a:lnTo>
                  <a:pt x="76103" y="3165"/>
                </a:lnTo>
                <a:cubicBezTo>
                  <a:pt x="76103" y="2153"/>
                  <a:pt x="75287" y="1338"/>
                  <a:pt x="74309" y="1338"/>
                </a:cubicBezTo>
                <a:cubicBezTo>
                  <a:pt x="74309" y="1338"/>
                  <a:pt x="60380" y="1"/>
                  <a:pt x="38068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5400012" scaled="0"/>
          </a:gra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33350" dir="276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9" name="Google Shape;4859;p26"/>
          <p:cNvSpPr/>
          <p:nvPr/>
        </p:nvSpPr>
        <p:spPr>
          <a:xfrm>
            <a:off x="1801838" y="597409"/>
            <a:ext cx="58800" cy="451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0" name="Google Shape;4860;p26"/>
          <p:cNvSpPr/>
          <p:nvPr/>
        </p:nvSpPr>
        <p:spPr>
          <a:xfrm>
            <a:off x="7279888" y="597409"/>
            <a:ext cx="58800" cy="4516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1100" y="368825"/>
            <a:ext cx="7901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urret Road"/>
              <a:buNone/>
              <a:defRPr sz="34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urret Road"/>
              <a:buNone/>
              <a:defRPr sz="34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urret Road"/>
              <a:buNone/>
              <a:defRPr sz="34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urret Road"/>
              <a:buNone/>
              <a:defRPr sz="34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urret Road"/>
              <a:buNone/>
              <a:defRPr sz="34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urret Road"/>
              <a:buNone/>
              <a:defRPr sz="34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urret Road"/>
              <a:buNone/>
              <a:defRPr sz="34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urret Road"/>
              <a:buNone/>
              <a:defRPr sz="34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urret Road"/>
              <a:buNone/>
              <a:defRPr sz="3400" b="1">
                <a:solidFill>
                  <a:schemeClr val="dk1"/>
                </a:solidFill>
                <a:latin typeface="Turret Road"/>
                <a:ea typeface="Turret Road"/>
                <a:cs typeface="Turret Road"/>
                <a:sym typeface="Turret Roa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1100" y="1152475"/>
            <a:ext cx="7901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 Medium"/>
              <a:buChar char="●"/>
              <a:defRPr sz="15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1pPr>
            <a:lvl2pPr marL="914400" lvl="1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 Medium"/>
              <a:buChar char="○"/>
              <a:defRPr sz="15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2pPr>
            <a:lvl3pPr marL="1371600" lvl="2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 Medium"/>
              <a:buChar char="■"/>
              <a:defRPr sz="15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3pPr>
            <a:lvl4pPr marL="1828800" lvl="3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 Medium"/>
              <a:buChar char="●"/>
              <a:defRPr sz="15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 Medium"/>
              <a:buChar char="○"/>
              <a:defRPr sz="15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5pPr>
            <a:lvl6pPr marL="2743200" lvl="5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 Medium"/>
              <a:buChar char="■"/>
              <a:defRPr sz="15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6pPr>
            <a:lvl7pPr marL="3200400" lvl="6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 Medium"/>
              <a:buChar char="●"/>
              <a:defRPr sz="15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7pPr>
            <a:lvl8pPr marL="3657600" lvl="7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 Medium"/>
              <a:buChar char="○"/>
              <a:defRPr sz="15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8pPr>
            <a:lvl9pPr marL="41148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ssistant Medium"/>
              <a:buChar char="■"/>
              <a:defRPr sz="1500">
                <a:solidFill>
                  <a:schemeClr val="dk1"/>
                </a:solidFill>
                <a:latin typeface="Assistant Medium"/>
                <a:ea typeface="Assistant Medium"/>
                <a:cs typeface="Assistant Medium"/>
                <a:sym typeface="Assistan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59" r:id="rId5"/>
    <p:sldLayoutId id="2147483660" r:id="rId6"/>
    <p:sldLayoutId id="2147483670" r:id="rId7"/>
    <p:sldLayoutId id="2147483671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1" name="Google Shape;4871;p30"/>
          <p:cNvSpPr/>
          <p:nvPr/>
        </p:nvSpPr>
        <p:spPr>
          <a:xfrm>
            <a:off x="1472601" y="1137285"/>
            <a:ext cx="6198797" cy="2868930"/>
          </a:xfrm>
          <a:custGeom>
            <a:avLst/>
            <a:gdLst/>
            <a:ahLst/>
            <a:cxnLst/>
            <a:rect l="l" t="t" r="r" b="b"/>
            <a:pathLst>
              <a:path w="60544" h="28021" extrusionOk="0">
                <a:moveTo>
                  <a:pt x="1828" y="0"/>
                </a:moveTo>
                <a:cubicBezTo>
                  <a:pt x="816" y="0"/>
                  <a:pt x="1" y="816"/>
                  <a:pt x="1" y="1860"/>
                </a:cubicBezTo>
                <a:lnTo>
                  <a:pt x="1" y="26194"/>
                </a:lnTo>
                <a:cubicBezTo>
                  <a:pt x="1" y="27205"/>
                  <a:pt x="816" y="28021"/>
                  <a:pt x="1828" y="28021"/>
                </a:cubicBezTo>
                <a:lnTo>
                  <a:pt x="58684" y="28021"/>
                </a:lnTo>
                <a:cubicBezTo>
                  <a:pt x="59695" y="28021"/>
                  <a:pt x="60543" y="27205"/>
                  <a:pt x="60543" y="26194"/>
                </a:cubicBezTo>
                <a:lnTo>
                  <a:pt x="60543" y="1860"/>
                </a:lnTo>
                <a:cubicBezTo>
                  <a:pt x="60543" y="816"/>
                  <a:pt x="59695" y="0"/>
                  <a:pt x="58684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18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2" name="Google Shape;4872;p30"/>
          <p:cNvSpPr/>
          <p:nvPr/>
        </p:nvSpPr>
        <p:spPr>
          <a:xfrm>
            <a:off x="2470200" y="3766602"/>
            <a:ext cx="4203600" cy="4569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402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3" name="Google Shape;4873;p30"/>
          <p:cNvSpPr txBox="1">
            <a:spLocks noGrp="1"/>
          </p:cNvSpPr>
          <p:nvPr>
            <p:ph type="ctrTitle"/>
          </p:nvPr>
        </p:nvSpPr>
        <p:spPr>
          <a:xfrm>
            <a:off x="1773150" y="1185750"/>
            <a:ext cx="5597700" cy="26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 Acting responsibly and</a:t>
            </a:r>
            <a:br>
              <a:rPr lang="en-US" sz="4000" dirty="0"/>
            </a:br>
            <a:r>
              <a:rPr lang="en-US" sz="4000" dirty="0"/>
              <a:t>safely when solving computer</a:t>
            </a:r>
            <a:br>
              <a:rPr lang="en-US" sz="4000" dirty="0"/>
            </a:br>
            <a:r>
              <a:rPr lang="en-US" sz="4000" dirty="0"/>
              <a:t>problems.</a:t>
            </a:r>
            <a:endParaRPr sz="4000" dirty="0"/>
          </a:p>
        </p:txBody>
      </p:sp>
      <p:sp>
        <p:nvSpPr>
          <p:cNvPr id="4874" name="Google Shape;4874;p30"/>
          <p:cNvSpPr txBox="1">
            <a:spLocks noGrp="1"/>
          </p:cNvSpPr>
          <p:nvPr>
            <p:ph type="subTitle" idx="1"/>
          </p:nvPr>
        </p:nvSpPr>
        <p:spPr>
          <a:xfrm>
            <a:off x="2134325" y="3787575"/>
            <a:ext cx="4875300" cy="3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Zaid Haddad 8D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9" name="Google Shape;4889;p32"/>
          <p:cNvSpPr txBox="1">
            <a:spLocks noGrp="1"/>
          </p:cNvSpPr>
          <p:nvPr>
            <p:ph type="title"/>
          </p:nvPr>
        </p:nvSpPr>
        <p:spPr>
          <a:xfrm>
            <a:off x="621100" y="3688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Introduction</a:t>
            </a:r>
            <a:br>
              <a:rPr lang="en-US" dirty="0"/>
            </a:br>
            <a:r>
              <a:rPr lang="en-US" dirty="0"/>
              <a:t>This pptx will talk about </a:t>
            </a:r>
            <a:r>
              <a:rPr lang="en-US" sz="3600" dirty="0"/>
              <a:t>Acting responsibly and</a:t>
            </a:r>
            <a:br>
              <a:rPr lang="en-US" sz="3600" dirty="0"/>
            </a:br>
            <a:r>
              <a:rPr lang="en-US" sz="3600" dirty="0"/>
              <a:t>safely when solving computer</a:t>
            </a:r>
            <a:br>
              <a:rPr lang="en-US" sz="3600" dirty="0"/>
            </a:br>
            <a:r>
              <a:rPr lang="en-US" sz="3600" dirty="0"/>
              <a:t>problems.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0" name="Google Shape;4880;p31"/>
          <p:cNvSpPr txBox="1">
            <a:spLocks noGrp="1"/>
          </p:cNvSpPr>
          <p:nvPr>
            <p:ph type="title"/>
          </p:nvPr>
        </p:nvSpPr>
        <p:spPr>
          <a:xfrm>
            <a:off x="621100" y="3688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Hackers</a:t>
            </a:r>
            <a:endParaRPr dirty="0"/>
          </a:p>
        </p:txBody>
      </p:sp>
      <p:sp>
        <p:nvSpPr>
          <p:cNvPr id="4882" name="Google Shape;4882;p31"/>
          <p:cNvSpPr txBox="1"/>
          <p:nvPr/>
        </p:nvSpPr>
        <p:spPr>
          <a:xfrm>
            <a:off x="621100" y="1112388"/>
            <a:ext cx="77040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If you act responsible while solving these problems and put passwords and do updates it will progressively get harder for hackers to enter your account and get you personal information.</a:t>
            </a:r>
            <a:endParaRPr sz="2000" b="1" dirty="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CD9695-CCA1-50C7-0862-3280D31B5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783" y="2220875"/>
            <a:ext cx="3209638" cy="2202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5E4652-22A3-2C36-D1E1-0BE92AB77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783" y="2220875"/>
            <a:ext cx="3209637" cy="22029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46A281-54C6-606C-AEE0-CC58C27C279B}"/>
              </a:ext>
            </a:extLst>
          </p:cNvPr>
          <p:cNvSpPr/>
          <p:nvPr/>
        </p:nvSpPr>
        <p:spPr>
          <a:xfrm>
            <a:off x="7793664" y="2220876"/>
            <a:ext cx="397757" cy="2671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0E218-E20F-B6C1-FE64-3BD2F88C48E4}"/>
              </a:ext>
            </a:extLst>
          </p:cNvPr>
          <p:cNvSpPr/>
          <p:nvPr/>
        </p:nvSpPr>
        <p:spPr>
          <a:xfrm>
            <a:off x="4981782" y="2220876"/>
            <a:ext cx="397756" cy="2671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33EF0-57CA-3061-DDAE-10E3D4251F53}"/>
              </a:ext>
            </a:extLst>
          </p:cNvPr>
          <p:cNvSpPr/>
          <p:nvPr/>
        </p:nvSpPr>
        <p:spPr>
          <a:xfrm>
            <a:off x="7793664" y="4156657"/>
            <a:ext cx="397756" cy="2671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84D010-DA5D-51D8-D821-44CA2CDA6E66}"/>
              </a:ext>
            </a:extLst>
          </p:cNvPr>
          <p:cNvSpPr/>
          <p:nvPr/>
        </p:nvSpPr>
        <p:spPr>
          <a:xfrm>
            <a:off x="4981782" y="4156656"/>
            <a:ext cx="397756" cy="26714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8" name="Google Shape;4918;p33"/>
          <p:cNvSpPr txBox="1">
            <a:spLocks noGrp="1"/>
          </p:cNvSpPr>
          <p:nvPr>
            <p:ph type="title"/>
          </p:nvPr>
        </p:nvSpPr>
        <p:spPr>
          <a:xfrm>
            <a:off x="2190925" y="1530313"/>
            <a:ext cx="4762200" cy="7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updates</a:t>
            </a:r>
            <a:endParaRPr dirty="0"/>
          </a:p>
        </p:txBody>
      </p:sp>
      <p:sp>
        <p:nvSpPr>
          <p:cNvPr id="4919" name="Google Shape;4919;p33"/>
          <p:cNvSpPr txBox="1">
            <a:spLocks noGrp="1"/>
          </p:cNvSpPr>
          <p:nvPr>
            <p:ph type="subTitle" idx="1"/>
          </p:nvPr>
        </p:nvSpPr>
        <p:spPr>
          <a:xfrm>
            <a:off x="2190925" y="2409838"/>
            <a:ext cx="47622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there is a problem with the servers and hackers are entering accounts there will be new software updates that make it harder and sometimes impossible for them to enter unless they find a way to crash the servers.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2" name="Google Shape;4932;p35"/>
          <p:cNvSpPr txBox="1">
            <a:spLocks noGrp="1"/>
          </p:cNvSpPr>
          <p:nvPr>
            <p:ph type="title"/>
          </p:nvPr>
        </p:nvSpPr>
        <p:spPr>
          <a:xfrm>
            <a:off x="621100" y="368825"/>
            <a:ext cx="790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Conclusion 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F839C7-B9F0-AE01-10DF-BA16F402C954}"/>
              </a:ext>
            </a:extLst>
          </p:cNvPr>
          <p:cNvSpPr txBox="1"/>
          <p:nvPr/>
        </p:nvSpPr>
        <p:spPr>
          <a:xfrm>
            <a:off x="808074" y="1520456"/>
            <a:ext cx="7570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should always be aware and solve your computer problems as fast as possible before any hackers enter your account.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130F95-C490-43A5-69B3-AA7AAAE1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767" y="2316569"/>
            <a:ext cx="4572000" cy="228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obotics Technology Thesis by Slidesgo">
  <a:themeElements>
    <a:clrScheme name="Simple Light">
      <a:dk1>
        <a:srgbClr val="FFFFFF"/>
      </a:dk1>
      <a:lt1>
        <a:srgbClr val="0F0F0F"/>
      </a:lt1>
      <a:dk2>
        <a:srgbClr val="B3CEFF"/>
      </a:dk2>
      <a:lt2>
        <a:srgbClr val="58595B"/>
      </a:lt2>
      <a:accent1>
        <a:srgbClr val="A7A9AC"/>
      </a:accent1>
      <a:accent2>
        <a:srgbClr val="D1D3D4"/>
      </a:accent2>
      <a:accent3>
        <a:srgbClr val="F7C459"/>
      </a:accent3>
      <a:accent4>
        <a:srgbClr val="F12C29"/>
      </a:accent4>
      <a:accent5>
        <a:srgbClr val="386BBD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On-screen Show (16:9)</PresentationFormat>
  <Paragraphs>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Montserrat Medium</vt:lpstr>
      <vt:lpstr>Arial</vt:lpstr>
      <vt:lpstr>DM Sans Medium</vt:lpstr>
      <vt:lpstr>Turret Road</vt:lpstr>
      <vt:lpstr>Assistant</vt:lpstr>
      <vt:lpstr>Kanit SemiBold</vt:lpstr>
      <vt:lpstr>Assistant Medium</vt:lpstr>
      <vt:lpstr>Robotics Technology Thesis by Slidesgo</vt:lpstr>
      <vt:lpstr> Acting responsibly and safely when solving computer problems.</vt:lpstr>
      <vt:lpstr>Introduction This pptx will talk about Acting responsibly and safely when solving computer problems.</vt:lpstr>
      <vt:lpstr>Hackers</vt:lpstr>
      <vt:lpstr>updates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Acting responsibly and safely when solving computer problems.</dc:title>
  <dc:creator>Munir Haddad</dc:creator>
  <cp:lastModifiedBy>Munir Haddad</cp:lastModifiedBy>
  <cp:revision>1</cp:revision>
  <dcterms:modified xsi:type="dcterms:W3CDTF">2022-09-20T14:56:42Z</dcterms:modified>
</cp:coreProperties>
</file>