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717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29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752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57308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547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775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196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201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572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0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3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4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658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8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13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42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34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B8E58D8-6CBB-4394-BDD1-837148F3FD7A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4736A-0DEB-493B-9CE1-62E6B91066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4701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8785-4594-EF09-E172-59FD9774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</a:t>
            </a:r>
            <a:r>
              <a:rPr lang="en-US" sz="4800" b="1" dirty="0"/>
              <a:t>Cybercrime. </a:t>
            </a:r>
            <a:endParaRPr lang="en-GB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49F75-FCFF-6D43-D2D5-62953592881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dangers of cyber crime.</a:t>
            </a:r>
          </a:p>
          <a:p>
            <a:r>
              <a:rPr lang="en-US" dirty="0"/>
              <a:t>Identity theft.</a:t>
            </a:r>
          </a:p>
          <a:p>
            <a:r>
              <a:rPr lang="en-US" dirty="0"/>
              <a:t>Phishing.</a:t>
            </a:r>
          </a:p>
          <a:p>
            <a:r>
              <a:rPr lang="en-US" dirty="0"/>
              <a:t>Scamming.</a:t>
            </a:r>
          </a:p>
          <a:p>
            <a:r>
              <a:rPr lang="en-US" dirty="0"/>
              <a:t>Hacking.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B4CF0-26D5-62B1-B634-6D83D9AEA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2980" y="2017343"/>
            <a:ext cx="5455577" cy="4650585"/>
          </a:xfrm>
        </p:spPr>
        <p:txBody>
          <a:bodyPr/>
          <a:lstStyle/>
          <a:p>
            <a:r>
              <a:rPr lang="en-US" dirty="0"/>
              <a:t>Identity theft is: </a:t>
            </a:r>
            <a:r>
              <a:rPr lang="en-US" sz="1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Identity</a:t>
            </a:r>
            <a:r>
              <a:rPr lang="en-US" sz="16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 theft, also known as identity fraud, is </a:t>
            </a:r>
            <a:r>
              <a:rPr lang="en-US" sz="16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a crime in which an imposter obtains key pieces of personally identifiable information (PII), such as Social Security or driver's license numbers, to impersonate someone else</a:t>
            </a:r>
            <a:r>
              <a:rPr lang="en-US" sz="16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GB" sz="1600" dirty="0"/>
              <a:t>Phishing is:</a:t>
            </a:r>
            <a:r>
              <a:rPr lang="en-US" sz="14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Phishing is </a:t>
            </a:r>
            <a:r>
              <a:rPr lang="en-US" sz="14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a type of social engineering attack often used to steal user data, including login credentials and credit card numbers</a:t>
            </a:r>
          </a:p>
          <a:p>
            <a:r>
              <a:rPr lang="en-US" sz="1600" b="1" dirty="0">
                <a:latin typeface="arial" panose="020B0604020202020204" pitchFamily="34" charset="0"/>
              </a:rPr>
              <a:t>Scamming is:</a:t>
            </a:r>
            <a:r>
              <a:rPr lang="en-U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A</a:t>
            </a:r>
            <a:r>
              <a:rPr lang="en-US" sz="16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 scam is </a:t>
            </a:r>
            <a:r>
              <a:rPr lang="en-US" sz="16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a deceptive scheme or trick used to cheat someone out of something, especially money</a:t>
            </a:r>
            <a:r>
              <a:rPr lang="en-US" sz="1600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en-US" sz="1600" dirty="0">
                <a:latin typeface="arial" panose="020B0604020202020204" pitchFamily="34" charset="0"/>
              </a:rPr>
              <a:t>Hacking is:</a:t>
            </a:r>
            <a:r>
              <a:rPr lang="en-US" sz="1600" b="0" i="0" dirty="0">
                <a:effectLst/>
                <a:latin typeface="arial" panose="020B0604020202020204" pitchFamily="34" charset="0"/>
              </a:rPr>
              <a:t> </a:t>
            </a:r>
            <a:r>
              <a:rPr lang="en-US" sz="1600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the act of compromising digital devices and networks through unauthorized access to an account or computer</a:t>
            </a:r>
            <a:endParaRPr lang="en-GB" sz="1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096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79176-5FA0-AC0A-4865-83C45314D6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 slide show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C28FA7-6C8A-2A51-C633-01769665FF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</a:t>
            </a:r>
          </a:p>
          <a:p>
            <a:r>
              <a:rPr lang="en-US" dirty="0"/>
              <a:t>Issa soudah.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99292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</TotalTime>
  <Words>135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</vt:lpstr>
      <vt:lpstr>Century Gothic</vt:lpstr>
      <vt:lpstr>Wingdings 3</vt:lpstr>
      <vt:lpstr>Ion</vt:lpstr>
      <vt:lpstr>                                Cybercrime. </vt:lpstr>
      <vt:lpstr>Use slide show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Cybercrime. </dc:title>
  <dc:creator>issa soudah</dc:creator>
  <cp:lastModifiedBy>issa soudah</cp:lastModifiedBy>
  <cp:revision>1</cp:revision>
  <dcterms:created xsi:type="dcterms:W3CDTF">2022-09-20T14:28:43Z</dcterms:created>
  <dcterms:modified xsi:type="dcterms:W3CDTF">2022-09-20T14:46:42Z</dcterms:modified>
</cp:coreProperties>
</file>