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4F872-6562-B3C4-C626-60A56A76B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2F4A9-BEF8-2FEF-12E9-34B6970EA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FC758-06A5-9F91-7C00-2A637B40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5600-5EE7-83F3-47B9-1D00C953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53D3-C594-1FA4-3EC6-442CFD31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2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9875-D170-B2DF-5936-00861B29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8B520-9C46-D17D-F5DB-2AEC0771A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3DDD5-9C1C-1ACC-58FB-DC20A651E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26335-CE70-E248-A1B5-773A7BDF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9EE50-E148-A5DC-2892-6DAB95BE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7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4C92D9-0FBC-1DFA-767F-A6810F2DE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4DC90-ACBB-1A39-D815-291EB52C7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EA2BA-B6FD-6EFE-C322-E518BEDA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E6441-89FC-5A19-7BDF-B747BE29C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8E13B-E1F3-1AD7-C9DA-F88B1B30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4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C1250-7164-C12B-E921-F3E6C1C7F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B3D34-14BB-97C4-22CB-FD7BCE0E4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902AE-A9D1-2B8E-C78B-88306184C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4691D-893C-3167-F5F2-E681C87C0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1B671-AAEE-4D0C-1AF3-58FBB9A4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B4BC-B770-DC32-F812-03CF8CD28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D59FE-B7C4-8194-CF37-184337495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EB3F6-BDA8-D481-4253-B8D36ABC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6668B-C558-6A53-B824-4F73161A6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DC2B7-7357-CEE5-8CA8-25DB68F09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3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5163A-3AE9-DF6E-19C4-8A7029DF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893EF-6173-A7FB-5A60-959948619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47A67-F6A6-878C-3061-DE1112FAB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F796D-49B3-9207-829D-6AFE49CC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AEB3B-EBFB-62C1-AC43-312535F0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DEF3B-8E54-7ED9-90D9-5F20EBAC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BB260-2D13-06D7-F050-F02B8192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D3C81-F0D1-802A-1D12-73884CA7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F4EE0-C19D-D405-CA8C-5675670EB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8DF2E-E9CE-022E-EE0D-4D8862620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83B4B6-8064-A80F-7BA1-7B1CBF5D4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8AAA94-BD6E-3781-926C-323E5B322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7AD802-EB9C-B250-9A6D-E0A61B53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85EA-8F9E-2DBB-79C3-5B745079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FA0BD-354B-242C-A85D-667204200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52249-0E82-088D-514D-09C324C3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A8285-FA8E-1C4E-C38C-C1A17BBE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248D2-5855-DBF0-AE90-FC59E22C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3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2C54E-ACAB-3DE6-276F-FBA3906A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E05C90-F4CE-BE70-46CC-CD2ADBF3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FB308-172A-B7AD-F832-B68353AE1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AF372-B329-4ED0-4D95-B4FD1E376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14A4F-89DF-8B01-D202-164C00FC1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3FECC-D35B-21EB-D9B0-DE514891B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2CB59-AC3A-74AA-9ED7-AC8C9D94A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F0F9B-B59F-E8DF-6D65-ACAAF680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A3A12-A106-B60A-C528-419FA54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8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1C006-90CF-754A-25CC-7EA7A4E9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F53F76-A32B-9EA5-CC9A-40EF69A38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8DC0D-2565-9889-0883-75983B68D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0C80D-050A-4421-3A92-0B363C33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74011-9AD6-4EDF-B41F-D47E06AB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36BA-2F50-6BED-577D-420A30D0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0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E6EA3C-7EF3-D6BA-0499-C9F00B59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7B4E4-3A6F-54B1-897D-1434F7856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F008D-6ED9-5AA5-3687-C4B15175D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1848D-E617-4750-A9DE-B3253D4B785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63FA2-984D-2178-EA5D-88ABED153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19E93-FC70-2008-482F-7D0FFA1EA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59C08-7E3A-4C5A-947E-C448E19D0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2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582A2BC-F18B-CDA4-C6B9-95B977ABCA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" r="284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144FBF-A149-1D52-3DBC-F79BC7378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/>
              <a:t>Cybercrime</a:t>
            </a:r>
            <a:r>
              <a:rPr lang="en-US" sz="480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02CDE-6249-1D22-D03C-12CCB56C0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By: Yara naffa </a:t>
            </a:r>
          </a:p>
          <a:p>
            <a:pPr algn="l"/>
            <a:r>
              <a:rPr lang="en-US" sz="2000"/>
              <a:t>Grade:7 CP 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950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8947E2-C561-1A60-F458-B191AC57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What is cyber crime?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6F238-3D68-B467-AF57-EA0891998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r>
              <a:rPr lang="en-US" sz="240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Any illegal or unethical activity through internet use or using computer as a tool </a:t>
            </a:r>
            <a:r>
              <a:rPr lang="en-US" sz="24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can be a cyber crime. Cyber crime is done by cyber criminals who try to exploit broken software. </a:t>
            </a:r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Picture 4" descr="A picture containing text, x-ray film&#10;&#10;Description automatically generated">
            <a:extLst>
              <a:ext uri="{FF2B5EF4-FFF2-40B4-BE49-F238E27FC236}">
                <a16:creationId xmlns:a16="http://schemas.microsoft.com/office/drawing/2014/main" id="{72385036-FD22-0AAC-4573-D2E6A0C450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4" r="23289" b="1337"/>
          <a:stretch/>
        </p:blipFill>
        <p:spPr>
          <a:xfrm>
            <a:off x="6223465" y="1429488"/>
            <a:ext cx="5006043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1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87AC6B-159E-62BF-F723-82CE2C58C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Some types of cybercrime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0A0A6-981C-71BC-201E-0D4614F45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3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Email and internet fraud.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Identity fraud (where personal information is stolen and used).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Theft of financial or card payment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Theft and sale of corporate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Cyberextortion (demanding money to prevent a threatened attack).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Ransomware attacks (a type of cyberextortion).</a:t>
            </a:r>
          </a:p>
          <a:p>
            <a:endParaRPr lang="en-US" sz="13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Picture 4" descr="A picture containing text, person, monitor, screen&#10;&#10;Description automatically generated">
            <a:extLst>
              <a:ext uri="{FF2B5EF4-FFF2-40B4-BE49-F238E27FC236}">
                <a16:creationId xmlns:a16="http://schemas.microsoft.com/office/drawing/2014/main" id="{B4487E03-5AAB-0E75-239D-ED3FB7FFF6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1" b="1"/>
          <a:stretch/>
        </p:blipFill>
        <p:spPr>
          <a:xfrm>
            <a:off x="6223458" y="1429488"/>
            <a:ext cx="5006057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60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54450F-E4E4-B451-2CB3-960E48234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What are the causes of cybercrime?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A2D48-3F40-2AC6-988F-AEDB5CDE0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r>
              <a:rPr lang="en-US" sz="24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Most often, cyber attacks happen because criminals want your: </a:t>
            </a:r>
            <a:r>
              <a:rPr lang="en-US" sz="240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business' financial details. customers' financial details (e.g. credit card data) sensitive personal data</a:t>
            </a:r>
            <a:r>
              <a:rPr lang="en-US" sz="2400" b="0" i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B97AE8-3F11-D146-7594-BF91E765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0" r="10082" b="-1"/>
          <a:stretch/>
        </p:blipFill>
        <p:spPr>
          <a:xfrm>
            <a:off x="6499176" y="1429488"/>
            <a:ext cx="4454621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997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FB989C-0171-6B07-C9B3-A54E970ABD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1" t="6593" r="29058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0053CD-DD75-527B-A6EB-F44692FC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2800" b="1"/>
              <a:t>How can we prevent cybercrime?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21F8B-AF40-7B5F-85CD-95587A6CD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i="0">
                <a:effectLst/>
                <a:latin typeface="arial" panose="020B0604020202020204" pitchFamily="34" charset="0"/>
              </a:rPr>
              <a:t>Check security settings </a:t>
            </a:r>
            <a:r>
              <a:rPr lang="en-US" sz="1700" b="0" i="0">
                <a:effectLst/>
                <a:latin typeface="arial" panose="020B0604020202020204" pitchFamily="34" charset="0"/>
              </a:rPr>
              <a:t>to prevent cybercrime: A cyber firewall checks your network settings to see if anyone has logged into your computer.</a:t>
            </a: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098669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172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 Theme</vt:lpstr>
      <vt:lpstr>Cybercrime </vt:lpstr>
      <vt:lpstr>What is cyber crime?</vt:lpstr>
      <vt:lpstr>Some types of cybercrime</vt:lpstr>
      <vt:lpstr>What are the causes of cybercrime?</vt:lpstr>
      <vt:lpstr>How can we prevent cybercrime?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 </dc:title>
  <dc:creator>naffa yara</dc:creator>
  <cp:lastModifiedBy>naffa yara</cp:lastModifiedBy>
  <cp:revision>1</cp:revision>
  <dcterms:created xsi:type="dcterms:W3CDTF">2022-09-20T13:34:24Z</dcterms:created>
  <dcterms:modified xsi:type="dcterms:W3CDTF">2022-09-20T13:56:47Z</dcterms:modified>
</cp:coreProperties>
</file>