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3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1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3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6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9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8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5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2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8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BB89E2B-F2EB-4D50-A480-2250E7C12C9D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9ACB464-15C3-4EF4-BBCC-0AFF8AC1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5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can someone act responsibly while solving computer problems?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faris</a:t>
            </a:r>
            <a:r>
              <a:rPr lang="en-US" dirty="0" smtClean="0"/>
              <a:t> </a:t>
            </a:r>
            <a:r>
              <a:rPr lang="en-US" dirty="0" err="1" smtClean="0"/>
              <a:t>sawalha</a:t>
            </a:r>
            <a:r>
              <a:rPr lang="en-US" dirty="0" smtClean="0"/>
              <a:t> 8G</a:t>
            </a:r>
            <a:endParaRPr lang="en-US" dirty="0"/>
          </a:p>
        </p:txBody>
      </p:sp>
      <p:pic>
        <p:nvPicPr>
          <p:cNvPr id="2050" name="Picture 2" descr="Five Conference Room Problems that are Meme-wor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7" y="5041075"/>
            <a:ext cx="6674752" cy="12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470" y="1538843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SWITCH THE POWER POINTS OFF AT THE WALL </a:t>
            </a:r>
            <a:r>
              <a:rPr lang="en-US" sz="3200" dirty="0" smtClean="0"/>
              <a:t>BEFORE CONNECTIONG OR DISCONECCTING A MAIN ELECTRICITY CABLE</a:t>
            </a:r>
            <a:endParaRPr lang="en-US" sz="3200" dirty="0"/>
          </a:p>
        </p:txBody>
      </p:sp>
      <p:sp>
        <p:nvSpPr>
          <p:cNvPr id="6" name="AutoShape 2" descr="Image result for surprised emoji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surprised emoji meme"/>
          <p:cNvSpPr>
            <a:spLocks noChangeAspect="1" noChangeArrowheads="1"/>
          </p:cNvSpPr>
          <p:nvPr/>
        </p:nvSpPr>
        <p:spPr bwMode="auto">
          <a:xfrm>
            <a:off x="307974" y="7937"/>
            <a:ext cx="1835521" cy="18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532" y="3372592"/>
            <a:ext cx="1677210" cy="3141023"/>
          </a:xfrm>
          <a:prstGeom prst="rect">
            <a:avLst/>
          </a:prstGeom>
        </p:spPr>
      </p:pic>
      <p:pic>
        <p:nvPicPr>
          <p:cNvPr id="1032" name="Picture 8" descr="5 Important Things about Power Cables that You Didn't K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50" y="760020"/>
            <a:ext cx="7380515" cy="14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reate meme &quot;memes , gifs memes, spit at the computer meme&quot; - Pictures -  Meme-arsenal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6" y="4246418"/>
            <a:ext cx="3947595" cy="15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944" y="522514"/>
            <a:ext cx="8676222" cy="4948052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Do not open the case of your computer or any other device</a:t>
            </a:r>
            <a:endParaRPr lang="en-US" sz="4400" dirty="0"/>
          </a:p>
        </p:txBody>
      </p:sp>
      <p:pic>
        <p:nvPicPr>
          <p:cNvPr id="3074" name="Picture 2" descr="Computer burning. Inside of a desktop computer burning on fire.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79" y="3477058"/>
            <a:ext cx="1669082" cy="27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open a computer c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03" y="2191461"/>
            <a:ext cx="1223157" cy="161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900+ Best Emojis for every mood and situation ideas | smiley emoji, emoticon,  emoticons emoj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296" y="2191461"/>
            <a:ext cx="2674361" cy="1610158"/>
          </a:xfrm>
          <a:prstGeom prst="rect">
            <a:avLst/>
          </a:prstGeom>
        </p:spPr>
      </p:pic>
      <p:pic>
        <p:nvPicPr>
          <p:cNvPr id="3080" name="Picture 8" descr="Phanteks Eclipse P600S Mid Tower Case with Closed Panel - Black for sale  online | e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98" y="4682511"/>
            <a:ext cx="1223157" cy="158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h Yes Please Emoji GIF - Oh Yes Please Emoji Smile - Discover &amp; Share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94" y="4682511"/>
            <a:ext cx="4429448" cy="158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4561" y="5705127"/>
            <a:ext cx="41207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 yes !! Please !!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7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216" y="1034143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Never use force when connecting or disconnecting cables</a:t>
            </a:r>
            <a:endParaRPr lang="en-US" sz="4400" dirty="0"/>
          </a:p>
        </p:txBody>
      </p:sp>
      <p:pic>
        <p:nvPicPr>
          <p:cNvPr id="4098" name="Picture 2" descr="Emoji Request - Electrocuted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80" y="4702627"/>
            <a:ext cx="3549526" cy="15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878" y="3203840"/>
            <a:ext cx="3666897" cy="24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53" y="1046017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Make sure all cables are disconnected before moving any device</a:t>
            </a:r>
            <a:endParaRPr lang="en-US" sz="4400" dirty="0"/>
          </a:p>
        </p:txBody>
      </p:sp>
      <p:pic>
        <p:nvPicPr>
          <p:cNvPr id="5122" name="Picture 2" descr="Printer - Free technology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5" y="3821176"/>
            <a:ext cx="2466500" cy="246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187" y="1087698"/>
            <a:ext cx="2968831" cy="28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980" y="3026110"/>
            <a:ext cx="9905998" cy="5781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Never lift any heavy equipment on your own as you can hurt yourself!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50" y="4304804"/>
            <a:ext cx="6195271" cy="2057895"/>
          </a:xfrm>
          <a:prstGeom prst="rect">
            <a:avLst/>
          </a:prstGeom>
        </p:spPr>
      </p:pic>
      <p:pic>
        <p:nvPicPr>
          <p:cNvPr id="6148" name="Picture 4" descr="Businessman Carrying Heavy Computer Monitor Portrait High-Res Stock Photo -  Gett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79" y="989557"/>
            <a:ext cx="3383084" cy="19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61999"/>
            <a:ext cx="9905998" cy="1905000"/>
          </a:xfrm>
        </p:spPr>
        <p:txBody>
          <a:bodyPr/>
          <a:lstStyle/>
          <a:p>
            <a:r>
              <a:rPr lang="en-US" dirty="0" smtClean="0"/>
              <a:t>Thank you for listening to my presentation about safety of solving network problems!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40" y="2666999"/>
            <a:ext cx="6371112" cy="27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154</TotalTime>
  <Words>94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How can someone act responsibly while solving computer problems?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 to my presentation about safety of solving network problems!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someone act responsibly while solving computer problems?</dc:title>
  <dc:creator>user</dc:creator>
  <cp:lastModifiedBy>user</cp:lastModifiedBy>
  <cp:revision>8</cp:revision>
  <dcterms:created xsi:type="dcterms:W3CDTF">2022-09-19T15:15:57Z</dcterms:created>
  <dcterms:modified xsi:type="dcterms:W3CDTF">2022-09-19T17:50:21Z</dcterms:modified>
</cp:coreProperties>
</file>