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4" d="100"/>
          <a:sy n="84" d="100"/>
        </p:scale>
        <p:origin x="989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9/19/2022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9/19/2022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20516-B8DA-4A82-BD46-2B05E4F9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9906000" cy="685800"/>
          </a:xfrm>
        </p:spPr>
        <p:txBody>
          <a:bodyPr>
            <a:noAutofit/>
          </a:bodyPr>
          <a:lstStyle/>
          <a:p>
            <a:r>
              <a:rPr lang="en-US" sz="4000" b="1" dirty="0"/>
              <a:t>Responsibility and safety? Got it!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8738A5-4A4D-4014-ACB8-737932158D34}"/>
              </a:ext>
            </a:extLst>
          </p:cNvPr>
          <p:cNvSpPr/>
          <p:nvPr/>
        </p:nvSpPr>
        <p:spPr>
          <a:xfrm>
            <a:off x="243484" y="899399"/>
            <a:ext cx="51619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accent3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You should never lift heavy equipment on </a:t>
            </a:r>
            <a:r>
              <a:rPr lang="en-US" sz="2800" dirty="0">
                <a:ln w="0"/>
                <a:solidFill>
                  <a:schemeClr val="accent3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your own</a:t>
            </a:r>
            <a:endParaRPr lang="en-US" sz="2800" b="0" cap="none" spc="0" dirty="0">
              <a:ln w="0"/>
              <a:solidFill>
                <a:schemeClr val="accent3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07A6D8-5875-4D51-AD72-4613F891F79B}"/>
              </a:ext>
            </a:extLst>
          </p:cNvPr>
          <p:cNvSpPr/>
          <p:nvPr/>
        </p:nvSpPr>
        <p:spPr>
          <a:xfrm>
            <a:off x="6196947" y="907818"/>
            <a:ext cx="495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If you’re confused never be afraid to ask for help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D9165C-511B-4ECD-86C5-9B6C2B6D1D08}"/>
              </a:ext>
            </a:extLst>
          </p:cNvPr>
          <p:cNvSpPr/>
          <p:nvPr/>
        </p:nvSpPr>
        <p:spPr>
          <a:xfrm>
            <a:off x="3289446" y="1843102"/>
            <a:ext cx="62396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Make sure all of the cables are disconnected before moving a device!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BA13B4-2E8D-414D-88B0-E626E72436B0}"/>
              </a:ext>
            </a:extLst>
          </p:cNvPr>
          <p:cNvSpPr/>
          <p:nvPr/>
        </p:nvSpPr>
        <p:spPr>
          <a:xfrm>
            <a:off x="390086" y="6178424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lang="en-US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Always remember to not use force when connecting cables </a:t>
            </a:r>
            <a:r>
              <a:rPr lang="en-US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28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Star: 4 Points 13">
            <a:extLst>
              <a:ext uri="{FF2B5EF4-FFF2-40B4-BE49-F238E27FC236}">
                <a16:creationId xmlns:a16="http://schemas.microsoft.com/office/drawing/2014/main" id="{31EAAF47-CD65-4698-B776-0FEB2E1B4BB9}"/>
              </a:ext>
            </a:extLst>
          </p:cNvPr>
          <p:cNvSpPr/>
          <p:nvPr/>
        </p:nvSpPr>
        <p:spPr>
          <a:xfrm rot="334002">
            <a:off x="10167460" y="3257633"/>
            <a:ext cx="286444" cy="381000"/>
          </a:xfrm>
          <a:prstGeom prst="star4">
            <a:avLst>
              <a:gd name="adj" fmla="val 0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Star: 4 Points 14">
            <a:extLst>
              <a:ext uri="{FF2B5EF4-FFF2-40B4-BE49-F238E27FC236}">
                <a16:creationId xmlns:a16="http://schemas.microsoft.com/office/drawing/2014/main" id="{3FD88975-8CAD-4496-A11E-55EDC624E5D3}"/>
              </a:ext>
            </a:extLst>
          </p:cNvPr>
          <p:cNvSpPr/>
          <p:nvPr/>
        </p:nvSpPr>
        <p:spPr>
          <a:xfrm rot="1139429">
            <a:off x="130395" y="1195907"/>
            <a:ext cx="286444" cy="381000"/>
          </a:xfrm>
          <a:prstGeom prst="star4">
            <a:avLst>
              <a:gd name="adj" fmla="val 3026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Star: 4 Points 15">
            <a:extLst>
              <a:ext uri="{FF2B5EF4-FFF2-40B4-BE49-F238E27FC236}">
                <a16:creationId xmlns:a16="http://schemas.microsoft.com/office/drawing/2014/main" id="{3ABB04E0-DC3E-4366-99CA-0330A293E395}"/>
              </a:ext>
            </a:extLst>
          </p:cNvPr>
          <p:cNvSpPr/>
          <p:nvPr/>
        </p:nvSpPr>
        <p:spPr>
          <a:xfrm rot="20862371">
            <a:off x="256008" y="2419296"/>
            <a:ext cx="286444" cy="381000"/>
          </a:xfrm>
          <a:prstGeom prst="star4">
            <a:avLst>
              <a:gd name="adj" fmla="val 3026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19C203C3-AE19-4B8C-B797-C4BA4BE077A5}"/>
              </a:ext>
            </a:extLst>
          </p:cNvPr>
          <p:cNvSpPr/>
          <p:nvPr/>
        </p:nvSpPr>
        <p:spPr>
          <a:xfrm rot="558255">
            <a:off x="11306514" y="758020"/>
            <a:ext cx="286444" cy="381000"/>
          </a:xfrm>
          <a:prstGeom prst="star4">
            <a:avLst>
              <a:gd name="adj" fmla="val 3026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F0F7776D-D740-430C-962C-BB37526B6B0C}"/>
              </a:ext>
            </a:extLst>
          </p:cNvPr>
          <p:cNvSpPr/>
          <p:nvPr/>
        </p:nvSpPr>
        <p:spPr>
          <a:xfrm rot="21025424">
            <a:off x="444783" y="3498679"/>
            <a:ext cx="456750" cy="457200"/>
          </a:xfrm>
          <a:prstGeom prst="star5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7188F34A-9AC0-4216-93E5-7FA9EAB6F3C8}"/>
              </a:ext>
            </a:extLst>
          </p:cNvPr>
          <p:cNvSpPr/>
          <p:nvPr/>
        </p:nvSpPr>
        <p:spPr>
          <a:xfrm rot="430293">
            <a:off x="5904351" y="902484"/>
            <a:ext cx="456750" cy="457200"/>
          </a:xfrm>
          <a:prstGeom prst="star5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309113E4-37EE-40C4-BFF3-DE619E42EE01}"/>
              </a:ext>
            </a:extLst>
          </p:cNvPr>
          <p:cNvSpPr/>
          <p:nvPr/>
        </p:nvSpPr>
        <p:spPr>
          <a:xfrm rot="1016790">
            <a:off x="10924620" y="2940438"/>
            <a:ext cx="456750" cy="457200"/>
          </a:xfrm>
          <a:prstGeom prst="star5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Star: 4 Points 20">
            <a:extLst>
              <a:ext uri="{FF2B5EF4-FFF2-40B4-BE49-F238E27FC236}">
                <a16:creationId xmlns:a16="http://schemas.microsoft.com/office/drawing/2014/main" id="{E67A4523-7A3C-429F-AF53-4FD679C3DC85}"/>
              </a:ext>
            </a:extLst>
          </p:cNvPr>
          <p:cNvSpPr/>
          <p:nvPr/>
        </p:nvSpPr>
        <p:spPr>
          <a:xfrm rot="697829">
            <a:off x="9986761" y="5247069"/>
            <a:ext cx="518664" cy="576315"/>
          </a:xfrm>
          <a:prstGeom prst="star4">
            <a:avLst>
              <a:gd name="adj" fmla="val 3026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Moon 11">
            <a:extLst>
              <a:ext uri="{FF2B5EF4-FFF2-40B4-BE49-F238E27FC236}">
                <a16:creationId xmlns:a16="http://schemas.microsoft.com/office/drawing/2014/main" id="{8DAD7286-EF89-4B34-8806-F9FE71781C60}"/>
              </a:ext>
            </a:extLst>
          </p:cNvPr>
          <p:cNvSpPr/>
          <p:nvPr/>
        </p:nvSpPr>
        <p:spPr>
          <a:xfrm rot="647068" flipH="1">
            <a:off x="6146325" y="3172870"/>
            <a:ext cx="483053" cy="813113"/>
          </a:xfrm>
          <a:prstGeom prst="moon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Moon 22">
            <a:extLst>
              <a:ext uri="{FF2B5EF4-FFF2-40B4-BE49-F238E27FC236}">
                <a16:creationId xmlns:a16="http://schemas.microsoft.com/office/drawing/2014/main" id="{22E63401-747D-4CB0-89DA-0B373C301C9F}"/>
              </a:ext>
            </a:extLst>
          </p:cNvPr>
          <p:cNvSpPr/>
          <p:nvPr/>
        </p:nvSpPr>
        <p:spPr>
          <a:xfrm rot="647068">
            <a:off x="549633" y="5073237"/>
            <a:ext cx="460414" cy="883561"/>
          </a:xfrm>
          <a:prstGeom prst="moon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6492A04B-2A84-4FC8-AEB9-3E61451F0384}"/>
              </a:ext>
            </a:extLst>
          </p:cNvPr>
          <p:cNvSpPr/>
          <p:nvPr/>
        </p:nvSpPr>
        <p:spPr>
          <a:xfrm>
            <a:off x="5681429" y="3704489"/>
            <a:ext cx="1108570" cy="889139"/>
          </a:xfrm>
          <a:prstGeom prst="cloud">
            <a:avLst/>
          </a:prstGeom>
          <a:solidFill>
            <a:schemeClr val="tx1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32" name="Picture 8" descr="Lifting 1 - ProProfs Quiz">
            <a:extLst>
              <a:ext uri="{FF2B5EF4-FFF2-40B4-BE49-F238E27FC236}">
                <a16:creationId xmlns:a16="http://schemas.microsoft.com/office/drawing/2014/main" id="{D9C5DF95-136E-4036-A211-3FF0A4E4F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40" y="1908144"/>
            <a:ext cx="2234041" cy="1098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ow to Move a Washer and Dryer">
            <a:extLst>
              <a:ext uri="{FF2B5EF4-FFF2-40B4-BE49-F238E27FC236}">
                <a16:creationId xmlns:a16="http://schemas.microsoft.com/office/drawing/2014/main" id="{DDE558B7-86A3-47F1-A4DB-B78C5F100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74" y="2997301"/>
            <a:ext cx="2450921" cy="15940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on't Be Afraid to Ask for Help | GoSmallBiz.com">
            <a:extLst>
              <a:ext uri="{FF2B5EF4-FFF2-40B4-BE49-F238E27FC236}">
                <a16:creationId xmlns:a16="http://schemas.microsoft.com/office/drawing/2014/main" id="{EC04CB81-4460-4371-8E74-B8685D4AB1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13" t="27871" r="11088" b="2812"/>
          <a:stretch/>
        </p:blipFill>
        <p:spPr bwMode="auto">
          <a:xfrm>
            <a:off x="10411857" y="1401059"/>
            <a:ext cx="912093" cy="1056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D5DD939-23A4-41F9-86FD-700DCAD125BF}"/>
              </a:ext>
            </a:extLst>
          </p:cNvPr>
          <p:cNvSpPr/>
          <p:nvPr/>
        </p:nvSpPr>
        <p:spPr>
          <a:xfrm>
            <a:off x="-3277756" y="7527647"/>
            <a:ext cx="1150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lang="en-US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Always remember to not use force when connecting cables </a:t>
            </a:r>
            <a:r>
              <a:rPr lang="en-US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38" name="Picture 14" descr="DIY Intelligent Remote Power Switch - Smart Home Automation | KinCony">
            <a:extLst>
              <a:ext uri="{FF2B5EF4-FFF2-40B4-BE49-F238E27FC236}">
                <a16:creationId xmlns:a16="http://schemas.microsoft.com/office/drawing/2014/main" id="{A9AC4AA0-B81F-4384-95D4-B745077B6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70" y="3055194"/>
            <a:ext cx="2112557" cy="15823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FF74CCE8-4132-4DE4-9C4D-EA1FF8A3AF2B}"/>
              </a:ext>
            </a:extLst>
          </p:cNvPr>
          <p:cNvSpPr/>
          <p:nvPr/>
        </p:nvSpPr>
        <p:spPr>
          <a:xfrm>
            <a:off x="1907186" y="4851590"/>
            <a:ext cx="8132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Switch off power points before connecting or disconnecting electricity cables  </a:t>
            </a:r>
          </a:p>
        </p:txBody>
      </p:sp>
      <p:sp>
        <p:nvSpPr>
          <p:cNvPr id="31" name="Moon 30">
            <a:extLst>
              <a:ext uri="{FF2B5EF4-FFF2-40B4-BE49-F238E27FC236}">
                <a16:creationId xmlns:a16="http://schemas.microsoft.com/office/drawing/2014/main" id="{380324C5-0EE0-4E43-8A0A-57A5B7AC3C75}"/>
              </a:ext>
            </a:extLst>
          </p:cNvPr>
          <p:cNvSpPr/>
          <p:nvPr/>
        </p:nvSpPr>
        <p:spPr>
          <a:xfrm rot="8708302">
            <a:off x="10892431" y="4027732"/>
            <a:ext cx="308735" cy="570482"/>
          </a:xfrm>
          <a:prstGeom prst="moon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Star: 4 Points 31">
            <a:extLst>
              <a:ext uri="{FF2B5EF4-FFF2-40B4-BE49-F238E27FC236}">
                <a16:creationId xmlns:a16="http://schemas.microsoft.com/office/drawing/2014/main" id="{EB048535-8C9E-4E2F-8277-0A6173859E5A}"/>
              </a:ext>
            </a:extLst>
          </p:cNvPr>
          <p:cNvSpPr/>
          <p:nvPr/>
        </p:nvSpPr>
        <p:spPr>
          <a:xfrm>
            <a:off x="1435156" y="3680599"/>
            <a:ext cx="846816" cy="954107"/>
          </a:xfrm>
          <a:prstGeom prst="star4">
            <a:avLst>
              <a:gd name="adj" fmla="val 3026"/>
            </a:avLst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7F771043-7DC5-409D-8981-7BE880B45415}"/>
              </a:ext>
            </a:extLst>
          </p:cNvPr>
          <p:cNvSpPr/>
          <p:nvPr/>
        </p:nvSpPr>
        <p:spPr>
          <a:xfrm rot="430293">
            <a:off x="2140839" y="5542332"/>
            <a:ext cx="456750" cy="457200"/>
          </a:xfrm>
          <a:prstGeom prst="star5">
            <a:avLst/>
          </a:prstGeom>
          <a:solidFill>
            <a:schemeClr val="tx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8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901026.potx" id="{FD85E87A-7813-4F67-9E59-69B5487A1910}" vid="{BDF94C36-3ACF-4CF1-939F-F4211E6D666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81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Candara</vt:lpstr>
      <vt:lpstr>Consolas</vt:lpstr>
      <vt:lpstr>Wingdings</vt:lpstr>
      <vt:lpstr>Tech Computer 16x9</vt:lpstr>
      <vt:lpstr>Responsibility and safety? Got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problems? Got it!</dc:title>
  <dc:creator>LENOVO</dc:creator>
  <cp:lastModifiedBy>LENOVO</cp:lastModifiedBy>
  <cp:revision>8</cp:revision>
  <dcterms:created xsi:type="dcterms:W3CDTF">2022-09-19T16:26:02Z</dcterms:created>
  <dcterms:modified xsi:type="dcterms:W3CDTF">2022-09-19T17:47:13Z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