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4" autoAdjust="0"/>
  </p:normalViewPr>
  <p:slideViewPr>
    <p:cSldViewPr snapToGrid="0">
      <p:cViewPr varScale="1">
        <p:scale>
          <a:sx n="64" d="100"/>
          <a:sy n="6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FB4F-87D7-430D-8E7F-C2918D8D8D8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93B5-185E-4BCD-BD03-BE4F1A68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F93B5-185E-4BCD-BD03-BE4F1A681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7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38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27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4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F592-65AA-4254-8759-7AAB54000EB9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AECD02-59E2-4695-96EF-2ED134A83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computer-home-office-male-man-129739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green-data-matrix-108943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oney-financial-email-mail-letter-142558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withek.kidsweb.at/index.php/Viru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key-access-password-code-101366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axpixel.net/Thankful-Thank-You-Teacher-Appreciation-Pencil-51932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6753-80A8-4812-1A57-BDAC6BC3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How to act responsibly and safely when solving computer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4EBB5-D5A3-9290-BBF8-453B4DC1C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Cynthia Nino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8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C8AA6-DB1E-EABE-738A-B189A20E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7067" y="3806507"/>
            <a:ext cx="2171211" cy="20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C93-F18D-25D5-7FE6-838FB2DB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aseline="30000" dirty="0">
                <a:latin typeface="Arial Black" panose="020B0A04020102020204" pitchFamily="34" charset="0"/>
              </a:rPr>
              <a:t>1:  </a:t>
            </a:r>
            <a:r>
              <a:rPr lang="en-US" sz="4800" b="1" i="0" dirty="0">
                <a:effectLst/>
                <a:latin typeface="Arial Black" panose="020B0A04020102020204" pitchFamily="34" charset="0"/>
              </a:rPr>
              <a:t>Back Up Your Data</a:t>
            </a:r>
            <a:br>
              <a:rPr lang="en-US" sz="4800" b="1" i="0" dirty="0">
                <a:effectLst/>
                <a:latin typeface="Arial Black" panose="020B0A04020102020204" pitchFamily="34" charset="0"/>
              </a:rPr>
            </a:b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2CC4-DB08-2208-A1FF-24644A2E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Backing up your data protects you in the event of a computer crash or electrical outage or surge, like a lightning storm, might produce. It also helps if you fall prey to the newer type of </a:t>
            </a:r>
            <a:r>
              <a:rPr lang="en-US" sz="32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which encrypts your sensitive data.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BDA49-7176-D6CF-5E0B-4289A03F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35060" y="3896361"/>
            <a:ext cx="3093720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EC92-B687-821A-61CE-A762773F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0" dirty="0">
                <a:effectLst/>
                <a:latin typeface="Arial Black" panose="020B0A04020102020204" pitchFamily="34" charset="0"/>
              </a:rPr>
              <a:t> 2: Stay Away From Rogue Websites</a:t>
            </a:r>
            <a:br>
              <a:rPr lang="en-US" sz="4800" b="1" i="0" dirty="0">
                <a:effectLst/>
                <a:latin typeface="Arial Black" panose="020B0A04020102020204" pitchFamily="34" charset="0"/>
              </a:rPr>
            </a:b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444A-88A5-26E3-C52E-9F6B3B5F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Spotting a rogue website can be difficult, but there are a few things you can do to hone your skills. Look for a green lock in the address bar and the code prefix “HTTPS://” at the beginning of the URL 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508A-4737-3E30-731D-B80A4112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0" dirty="0">
                <a:effectLst/>
                <a:latin typeface="Arial Black" panose="020B0A04020102020204" pitchFamily="34" charset="0"/>
              </a:rPr>
              <a:t> 3: Avoid Opening Unknown Emails</a:t>
            </a:r>
            <a:br>
              <a:rPr lang="en-US" b="1" i="0" dirty="0">
                <a:solidFill>
                  <a:srgbClr val="000000"/>
                </a:solidFill>
                <a:effectLst/>
                <a:latin typeface="Museo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09BA-063E-ACBF-729C-96453DD4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Never open an email from an unknown or suspicious source, and definitely never open any attachments contained in them.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0BCFC-6ACC-C503-CB2B-87B6947E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34557" y="3088640"/>
            <a:ext cx="3328289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9C87-C0CB-25B7-9938-FEA8A719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0" dirty="0">
                <a:effectLst/>
                <a:latin typeface="Arial Black" panose="020B0A04020102020204" pitchFamily="34" charset="0"/>
              </a:rPr>
              <a:t>4: Keep software up-to-date</a:t>
            </a:r>
            <a:br>
              <a:rPr lang="en-US" sz="4800" b="1" i="0" dirty="0">
                <a:effectLst/>
                <a:latin typeface="Arial Black" panose="020B0A04020102020204" pitchFamily="34" charset="0"/>
              </a:rPr>
            </a:b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83ED-187D-DCFB-D171-A1D8D4FAB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Installing software updates for your operating system and programs is critical. Always install the latest security updates for your devices: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0313-E769-C95F-F509-84B5F33F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5: </a:t>
            </a:r>
            <a:r>
              <a:rPr lang="en-US" sz="4800" b="1" i="0" dirty="0">
                <a:effectLst/>
                <a:latin typeface="Arial Black" panose="020B0A04020102020204" pitchFamily="34" charset="0"/>
              </a:rPr>
              <a:t>Install antivirus/anti-malware protection</a:t>
            </a:r>
            <a:br>
              <a:rPr lang="en-US" sz="4800" b="1" i="0" dirty="0">
                <a:effectLst/>
                <a:latin typeface="Arial Black" panose="020B0A04020102020204" pitchFamily="34" charset="0"/>
              </a:rPr>
            </a:b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EAADE-1072-BDA6-B6FA-471FBE6E4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install these programs from a known and trusted source. Keep virus definitions, engines, and software up-to-date to ensure your programs remains effective.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21AB8-1ABE-45D2-AD80-4093C718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6073" y="4100975"/>
            <a:ext cx="2458762" cy="24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B656-9846-090B-5E7A-24AB84ED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0" dirty="0">
                <a:effectLst/>
                <a:latin typeface="Arial Black" panose="020B0A04020102020204" pitchFamily="34" charset="0"/>
              </a:rPr>
              <a:t>6: Practice good password management</a:t>
            </a:r>
            <a:br>
              <a:rPr lang="en-US" sz="4800" b="1" i="0" dirty="0">
                <a:effectLst/>
                <a:latin typeface="Arial Black" panose="020B0A04020102020204" pitchFamily="34" charset="0"/>
              </a:rPr>
            </a:b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0A42C-ED06-47CE-7D12-37958D24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all have too many passwords to manage - and it's easy to take shortcuts, like reusing the same password.  A password manager can help you to maintain strong unique passwords for all of your accounts. 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CA6D6-1033-CCD3-0EE2-5D899CC2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6906" y="436880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53925-80B8-56FC-A27E-B4A8570E5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3872" y="1103384"/>
            <a:ext cx="7762160" cy="46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264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MuseoSans</vt:lpstr>
      <vt:lpstr>Trebuchet MS</vt:lpstr>
      <vt:lpstr>Wingdings 3</vt:lpstr>
      <vt:lpstr>Facet</vt:lpstr>
      <vt:lpstr>How to act responsibly and safely when solving computer problems</vt:lpstr>
      <vt:lpstr>1:  Back Up Your Data </vt:lpstr>
      <vt:lpstr> 2: Stay Away From Rogue Websites </vt:lpstr>
      <vt:lpstr> 3: Avoid Opening Unknown Emails </vt:lpstr>
      <vt:lpstr>4: Keep software up-to-date </vt:lpstr>
      <vt:lpstr>5: Install antivirus/anti-malware protection </vt:lpstr>
      <vt:lpstr>6: Practice good password management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act responsibly and safely when solving computer problems</dc:title>
  <dc:creator>DELL</dc:creator>
  <cp:lastModifiedBy>DELL</cp:lastModifiedBy>
  <cp:revision>5</cp:revision>
  <dcterms:created xsi:type="dcterms:W3CDTF">2022-09-19T14:03:21Z</dcterms:created>
  <dcterms:modified xsi:type="dcterms:W3CDTF">2022-09-19T14:35:13Z</dcterms:modified>
</cp:coreProperties>
</file>