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8AD9-F7EE-00E8-7BC6-237888644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02BC95-62FC-BA6B-DE49-CD2253334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A0B14-7196-409F-E6E2-7B90397C9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E71F3-3B95-D2E6-379B-80D95843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F1A4A-DC9C-103D-9BCF-4D93BA15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9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A4E7B-038B-9583-6E04-1E3D1C78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B80BA-02C3-5A37-6A42-AFA2C473F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DA80C-BE93-DAF5-0DEB-301F8DDDC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F5623-41DF-A32B-5022-373AA247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4F6FE-8CD7-60B8-1739-EE362622E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72BB7-73B4-9B03-1EE8-9588E784C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B8F55C-63A1-2C20-9B0C-0740386DF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C4F6E-817B-E18C-FA4E-CF9FE9F0E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3987D-CB70-45F9-8E2E-7574347C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3FFFE-9B53-FAD8-FAEA-DC09A3D9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1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87051-1769-214D-35F4-17D86BF1F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A38E4-5FFD-52D6-C949-178C23A4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BA0DF-649A-4DF1-1819-85461BE1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3313-E551-939C-5626-81D09706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1ACAE-3CF8-9759-5C4C-BD60A517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0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A596-FEDF-D840-F520-CACFAE70B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E1108-CE9E-0247-6098-439831938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5B9F3-2C5E-7470-9D75-CD91B19B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1A7C6-6A8B-FB38-55F1-B1FAF771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56119-8C5C-D77C-BBC5-3620863E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1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67DE-5A64-73BD-C0A3-C5217E12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633D8-95EF-1BC1-C2B4-CB1C3C1A6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62CFA-AF27-0E5D-60D6-A749BC24C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8525C-8FFA-B1B8-CF19-FEE51995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2704C-AB4B-9B70-861E-745C90C6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CBDED-37A4-53EC-6DA2-62FAB19AE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1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4E0B-5786-67FD-6A3A-421E14B6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AB5DB-05EE-42BB-D19A-AC1482D33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DD235-7A4A-2B1E-81EF-9EEE3FBB9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6F241-1A8E-D37D-B15F-07B916F68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5C940-E3F0-3A33-0CC6-90A9A7777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22995-B474-490D-360D-078B162E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671D7-72EA-5A23-F75C-B09BA9AE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8418C-F8B0-79CD-6797-82DF42ADF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C266-D834-0410-14B2-BAB5CB2EC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BACE9F-7A44-BEBB-4752-8849788D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F89474-FA7D-6B7F-2388-4EDA0680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F7553-2461-D6DB-6AA8-D4A3267F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0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DFA907-7918-6AB1-2D32-0F2A1BE3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A461F-D08B-159B-50E1-2E813DE92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7E942-96A8-4440-AA0B-815E194B2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1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DFE47-9FBC-D083-7263-D58F62311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A8BA9-4ABF-FB14-9AC4-31E725C98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157E2-9551-6E0E-8987-482DC1B80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3652D-C608-4989-693D-C44FBCD3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5CB56-8485-E477-E460-47287E38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398DC-D15F-56F2-6E5D-B5D7F1602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6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A1DB-6F40-B91D-65C9-1E61DF816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33D051-D5F0-69CF-D1FA-936189026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38A65-F683-5182-B33F-B071F6A7A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B407D-4E79-B6C2-EB57-516E2393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CA61-B61F-EA74-0A87-E262FD4ED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477B-5096-030D-2AB4-AC812676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11EB7-7CB2-8251-26CB-8DD960B2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EEF1B-7717-AC3F-8636-670519F5B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F0B75-5032-E974-AF0A-839645B0B0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B861B-4195-4C9C-B99D-9DD954ED686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2409A-8AE6-8012-DAC3-4FADF5463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C21B6-6BA7-44C4-4F30-DCB20D68D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F6A6-402C-434C-832D-1E5C8A270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6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Box 1026">
            <a:extLst>
              <a:ext uri="{FF2B5EF4-FFF2-40B4-BE49-F238E27FC236}">
                <a16:creationId xmlns:a16="http://schemas.microsoft.com/office/drawing/2014/main" id="{62742AC3-C568-0DFC-E2CC-E8F613FEE26E}"/>
              </a:ext>
            </a:extLst>
          </p:cNvPr>
          <p:cNvSpPr txBox="1"/>
          <p:nvPr/>
        </p:nvSpPr>
        <p:spPr>
          <a:xfrm>
            <a:off x="7608845" y="4843702"/>
            <a:ext cx="40020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If in doubt….</a:t>
            </a:r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And ask for help!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FB4E4A-6A21-60A5-D5C9-C67C6145D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0523" y="216793"/>
            <a:ext cx="11010411" cy="777069"/>
          </a:xfrm>
        </p:spPr>
        <p:txBody>
          <a:bodyPr>
            <a:no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How to act responsibly and safely </a:t>
            </a:r>
            <a:b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when solving computer problems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D01A5B-E1F6-36AC-32AB-BE5D78C2B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913" y="1892433"/>
            <a:ext cx="2438400" cy="2282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74B758-B59F-799D-9436-4786496B1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47" y="2286684"/>
            <a:ext cx="1250674" cy="25013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2BEE50-E9AC-7A34-36BF-E58A00C3C2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150" y="1425691"/>
            <a:ext cx="2747433" cy="2125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F9B23CA-B747-25B9-05A1-56D4DCA9D7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019" y="4431735"/>
            <a:ext cx="2438400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Danger Electrical Hazard Sign with Text Isolated Stock Photo ...">
            <a:extLst>
              <a:ext uri="{FF2B5EF4-FFF2-40B4-BE49-F238E27FC236}">
                <a16:creationId xmlns:a16="http://schemas.microsoft.com/office/drawing/2014/main" id="{61EFCC22-2071-9085-08A8-6FAAF71C1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27" y="121596"/>
            <a:ext cx="839617" cy="11467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0D6125E-75A5-EC29-6583-E3D7BDFBFFE6}"/>
              </a:ext>
            </a:extLst>
          </p:cNvPr>
          <p:cNvSpPr/>
          <p:nvPr/>
        </p:nvSpPr>
        <p:spPr>
          <a:xfrm>
            <a:off x="106017" y="69367"/>
            <a:ext cx="11953461" cy="668924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0" descr="Danger Electrical Hazard Sign with Text Isolated Stock Photo ...">
            <a:extLst>
              <a:ext uri="{FF2B5EF4-FFF2-40B4-BE49-F238E27FC236}">
                <a16:creationId xmlns:a16="http://schemas.microsoft.com/office/drawing/2014/main" id="{1F143D94-0303-2FCA-5376-800691D40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18" y="128016"/>
            <a:ext cx="839617" cy="11467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E95407B-35C7-3838-9581-E3559F66F985}"/>
              </a:ext>
            </a:extLst>
          </p:cNvPr>
          <p:cNvSpPr txBox="1"/>
          <p:nvPr/>
        </p:nvSpPr>
        <p:spPr>
          <a:xfrm>
            <a:off x="3606756" y="1255951"/>
            <a:ext cx="4002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Don’t forget to switch off power points at the wall before connecting or disconnecting a mains electricity cable!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0AD0FE-593A-FB11-7CB9-CE7D22F9B985}"/>
              </a:ext>
            </a:extLst>
          </p:cNvPr>
          <p:cNvSpPr/>
          <p:nvPr/>
        </p:nvSpPr>
        <p:spPr>
          <a:xfrm>
            <a:off x="3606756" y="1141288"/>
            <a:ext cx="3907227" cy="2966886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1558E4-4B1F-6319-19DD-03E04E6886DB}"/>
              </a:ext>
            </a:extLst>
          </p:cNvPr>
          <p:cNvSpPr txBox="1"/>
          <p:nvPr/>
        </p:nvSpPr>
        <p:spPr>
          <a:xfrm rot="20229764">
            <a:off x="0" y="1978400"/>
            <a:ext cx="2672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Don’t lift heavy equipment on your own!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545FC6-06FE-00D7-D2C6-58D19FC4461C}"/>
              </a:ext>
            </a:extLst>
          </p:cNvPr>
          <p:cNvSpPr/>
          <p:nvPr/>
        </p:nvSpPr>
        <p:spPr>
          <a:xfrm>
            <a:off x="273836" y="1677996"/>
            <a:ext cx="2248405" cy="3110035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DFFF78-F9C4-EF12-93F0-5CCA11938D2D}"/>
              </a:ext>
            </a:extLst>
          </p:cNvPr>
          <p:cNvSpPr txBox="1"/>
          <p:nvPr/>
        </p:nvSpPr>
        <p:spPr>
          <a:xfrm>
            <a:off x="5333256" y="4631240"/>
            <a:ext cx="12965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Never ever open the case of your computer!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A4F35F7-A5AB-0770-D815-897FC674005C}"/>
              </a:ext>
            </a:extLst>
          </p:cNvPr>
          <p:cNvSpPr/>
          <p:nvPr/>
        </p:nvSpPr>
        <p:spPr>
          <a:xfrm>
            <a:off x="3021468" y="4285419"/>
            <a:ext cx="3551680" cy="2191985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utoShape 12" descr="Stop Vector Art Stock Images | Depositphotos">
            <a:extLst>
              <a:ext uri="{FF2B5EF4-FFF2-40B4-BE49-F238E27FC236}">
                <a16:creationId xmlns:a16="http://schemas.microsoft.com/office/drawing/2014/main" id="{5B535EAB-ADCF-BFBB-83C4-CF72437F50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0" name="Picture 16" descr="Stop Images – Browse 1,566,278 Stock Photos, Vectors, and Video | Adobe  Stock">
            <a:extLst>
              <a:ext uri="{FF2B5EF4-FFF2-40B4-BE49-F238E27FC236}">
                <a16:creationId xmlns:a16="http://schemas.microsoft.com/office/drawing/2014/main" id="{09A417E4-6AE3-4812-C99B-87111A020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4308" y="5128003"/>
            <a:ext cx="1171161" cy="117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1028">
            <a:extLst>
              <a:ext uri="{FF2B5EF4-FFF2-40B4-BE49-F238E27FC236}">
                <a16:creationId xmlns:a16="http://schemas.microsoft.com/office/drawing/2014/main" id="{EF5F38AA-4BED-148E-A6C6-CE4E90D8420B}"/>
              </a:ext>
            </a:extLst>
          </p:cNvPr>
          <p:cNvSpPr/>
          <p:nvPr/>
        </p:nvSpPr>
        <p:spPr>
          <a:xfrm>
            <a:off x="8668950" y="4785419"/>
            <a:ext cx="1881876" cy="1851982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FB1AE33E-6F85-C6AC-7AC2-F8098206C099}"/>
              </a:ext>
            </a:extLst>
          </p:cNvPr>
          <p:cNvSpPr txBox="1"/>
          <p:nvPr/>
        </p:nvSpPr>
        <p:spPr>
          <a:xfrm>
            <a:off x="8573461" y="3218854"/>
            <a:ext cx="3458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Never use force to connect or disconnect a cable &amp; make sure ALL cables are disconnected before you move any device!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E12D7B7-594E-719B-3CBF-B10167039A45}"/>
              </a:ext>
            </a:extLst>
          </p:cNvPr>
          <p:cNvSpPr/>
          <p:nvPr/>
        </p:nvSpPr>
        <p:spPr>
          <a:xfrm>
            <a:off x="7981057" y="1435339"/>
            <a:ext cx="3907227" cy="2966886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0115A4B3-3E58-A28B-DC17-9E6F2F9B3D06}"/>
              </a:ext>
            </a:extLst>
          </p:cNvPr>
          <p:cNvSpPr txBox="1"/>
          <p:nvPr/>
        </p:nvSpPr>
        <p:spPr>
          <a:xfrm>
            <a:off x="10732217" y="6019945"/>
            <a:ext cx="1384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Prepared by:</a:t>
            </a:r>
          </a:p>
          <a:p>
            <a:pPr algn="ctr"/>
            <a:r>
              <a:rPr lang="en-US" sz="1400" i="1" dirty="0"/>
              <a:t>Haya Bataineh 8D</a:t>
            </a:r>
          </a:p>
        </p:txBody>
      </p:sp>
    </p:spTree>
    <p:extLst>
      <p:ext uri="{BB962C8B-B14F-4D97-AF65-F5344CB8AC3E}">
        <p14:creationId xmlns:p14="http://schemas.microsoft.com/office/powerpoint/2010/main" val="3287008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How to act responsibly and safely  when solving computer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act responsibly and safely when solving computer problems</dc:title>
  <dc:creator>user</dc:creator>
  <cp:lastModifiedBy>user</cp:lastModifiedBy>
  <cp:revision>3</cp:revision>
  <cp:lastPrinted>2022-09-16T17:44:56Z</cp:lastPrinted>
  <dcterms:created xsi:type="dcterms:W3CDTF">2022-09-16T17:44:21Z</dcterms:created>
  <dcterms:modified xsi:type="dcterms:W3CDTF">2022-09-16T18:38:43Z</dcterms:modified>
</cp:coreProperties>
</file>