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6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3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9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8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9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9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DBA2-5196-4F75-87BC-5AA005D089B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992241-A35D-4864-89E7-B34F6B3027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ibomahto/22911278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rror.uncyc.org/wiki/Su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6/10/make-the-right-choice-of-computer-repair-compan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gita.it/story.php?title=Il_tuo_sistema_Windows_e_danneggiato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ming.stackexchange.com/questions/275044/who-is-that-guy-sitting-on-the-side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weisze-holzbuchstaben-bilden-den-text-thank-you-vielen-dank-auf-gruner-wies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D656-4F49-C8E0-F821-321F6276B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overheating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CB77C-C437-67B9-39C1-BDBA5E9EF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Adeeb ALAMAT 8F</a:t>
            </a:r>
          </a:p>
        </p:txBody>
      </p:sp>
    </p:spTree>
    <p:extLst>
      <p:ext uri="{BB962C8B-B14F-4D97-AF65-F5344CB8AC3E}">
        <p14:creationId xmlns:p14="http://schemas.microsoft.com/office/powerpoint/2010/main" val="329094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4BB8-C8B8-6C17-8F49-DE85620D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A COMPUTER OVERHEATING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8BE1A-315A-34CF-9BD6-BE530CCD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COMPUTER STAYS ACTIVE TOO LONG AND HEATS UP DUE TO REASONS</a:t>
            </a:r>
          </a:p>
          <a:p>
            <a:r>
              <a:rPr lang="en-US" dirty="0"/>
              <a:t>IT IS EASY TO SOLVE THIS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70D61-D0F1-6D4C-9F11-F07A12216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8476" y="2602867"/>
            <a:ext cx="5106378" cy="3450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5F50D-56A1-973F-6F3F-C60E79FEDB2D}"/>
              </a:ext>
            </a:extLst>
          </p:cNvPr>
          <p:cNvSpPr txBox="1"/>
          <p:nvPr/>
        </p:nvSpPr>
        <p:spPr>
          <a:xfrm>
            <a:off x="5948476" y="6155979"/>
            <a:ext cx="5068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cibomahto/22911278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992662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4EF9-A6CA-EA4C-BB9E-FE905B4C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A COMPUTER OVERHEATING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C600-2837-B65C-8955-A5CBB12D8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420" y="2047499"/>
            <a:ext cx="8959159" cy="23361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 of all always make sure to never leave your computer overnight</a:t>
            </a:r>
          </a:p>
          <a:p>
            <a:r>
              <a:rPr lang="en-US" dirty="0"/>
              <a:t>Shut down your computer every few hours or when you feel the back of your computer warm you should wait 20-30 </a:t>
            </a:r>
            <a:r>
              <a:rPr lang="en-US" dirty="0" err="1"/>
              <a:t>minuites</a:t>
            </a:r>
            <a:endParaRPr lang="en-US" dirty="0"/>
          </a:p>
          <a:p>
            <a:r>
              <a:rPr lang="en-US" dirty="0"/>
              <a:t>NEVER keep your computer in a very hot environment for long periods as this will fry the insides of your computer, think of it if as when you stay outside for a very long time</a:t>
            </a:r>
          </a:p>
          <a:p>
            <a:r>
              <a:rPr lang="en-US" dirty="0"/>
              <a:t>Buy a compressed air can to clean out all dust dirt and other things in their that block your computers fan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421CF-F816-A1F7-B476-807536D00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2333" y="4257998"/>
            <a:ext cx="2947332" cy="2085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71959-0D15-B064-BF97-9850206FFB8E}"/>
              </a:ext>
            </a:extLst>
          </p:cNvPr>
          <p:cNvSpPr txBox="1"/>
          <p:nvPr/>
        </p:nvSpPr>
        <p:spPr>
          <a:xfrm>
            <a:off x="4384646" y="6787926"/>
            <a:ext cx="291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irror.uncyc.org/wiki/Su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1410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67EB-95C5-02E7-07F1-51B93C43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fix a computer when it overheats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0B8A-CBCC-6892-B249-6E37BF9F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220708"/>
          </a:xfrm>
        </p:spPr>
        <p:txBody>
          <a:bodyPr>
            <a:normAutofit fontScale="92500"/>
          </a:bodyPr>
          <a:lstStyle/>
          <a:p>
            <a:r>
              <a:rPr lang="en-US" dirty="0"/>
              <a:t>As soon as your computer fails take it to a repair shop unless if you’re a professional you try to open it up and replace destroyed parts (TRY AT YOUR OWN RISK)</a:t>
            </a:r>
          </a:p>
          <a:p>
            <a:r>
              <a:rPr lang="en-US" dirty="0"/>
              <a:t>don’t drown your device in water this will not solve your problem it will only make it worse</a:t>
            </a:r>
          </a:p>
          <a:p>
            <a:r>
              <a:rPr lang="en-US" dirty="0"/>
              <a:t>Unplug your computer from all cables and electricity and leave it for a while this might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B8175-6F17-5D71-22AE-3FB6024F0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6506" y="3878062"/>
            <a:ext cx="4197935" cy="2108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9D075-FE71-00E3-9E70-47C5864F7B7B}"/>
              </a:ext>
            </a:extLst>
          </p:cNvPr>
          <p:cNvSpPr txBox="1"/>
          <p:nvPr/>
        </p:nvSpPr>
        <p:spPr>
          <a:xfrm>
            <a:off x="3668786" y="5628323"/>
            <a:ext cx="242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chnofaq.org/posts/2016/10/make-the-right-choice-of-computer-repair-compan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4161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7CF4-E245-A03A-CAC7-0C9B73A9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computer overheat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9A63-882C-E73E-D2F2-15FB59F7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044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of the times its usage for long times</a:t>
            </a:r>
          </a:p>
          <a:p>
            <a:r>
              <a:rPr lang="en-US" dirty="0"/>
              <a:t>It could be that your computer fan is filled with dirt</a:t>
            </a:r>
          </a:p>
          <a:p>
            <a:r>
              <a:rPr lang="en-US" dirty="0"/>
              <a:t>Running heavy applications at high framerates for hours at a time</a:t>
            </a:r>
          </a:p>
          <a:p>
            <a:r>
              <a:rPr lang="en-US" dirty="0"/>
              <a:t>A virus could have infected your computer(unlikely) but it is still possible when visiting sites that don’t have https and the begging and a open padlock at the top left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01B93-8BC6-4937-9E3F-46D2A319B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4604" y="4286523"/>
            <a:ext cx="2995569" cy="1452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F2ED6-011F-8F24-ED1C-ADC552658D4A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iggita.it/story.php?title=Il_tuo_sistema_Windows_e_danneggiat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BDDA5-1612-A987-DB3E-862E8F9D5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21540" y="4060273"/>
            <a:ext cx="2786202" cy="1853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7CDCE-63C9-4C57-CAA4-B3B910522EB2}"/>
              </a:ext>
            </a:extLst>
          </p:cNvPr>
          <p:cNvSpPr txBox="1"/>
          <p:nvPr/>
        </p:nvSpPr>
        <p:spPr>
          <a:xfrm>
            <a:off x="6621540" y="6082463"/>
            <a:ext cx="276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gaming.stackexchange.com/questions/275044/who-is-that-guy-sitting-on-the-sid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2286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7CB6-EC99-B9FC-AF37-DEF85FC5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9B1254-FDDF-7E29-25C3-F645203E9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2000" cy="611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B41EB-88E3-39F3-CEAA-BD7537224E43}"/>
              </a:ext>
            </a:extLst>
          </p:cNvPr>
          <p:cNvSpPr txBox="1"/>
          <p:nvPr/>
        </p:nvSpPr>
        <p:spPr>
          <a:xfrm rot="10800000" flipH="1" flipV="1">
            <a:off x="4474066" y="-438950"/>
            <a:ext cx="4694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oto.wuestenigel.com/weisze-holzbuchstaben-bilden-den-text-thank-you-vielen-dank-auf-gruner-wies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4381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23</TotalTime>
  <Words>332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overheating</vt:lpstr>
      <vt:lpstr>WHAT IS  A COMPUTER OVERHEATING</vt:lpstr>
      <vt:lpstr>HOW TO prevent A COMPUTER OVERHEATING</vt:lpstr>
      <vt:lpstr>How to fix a computer when it overheats</vt:lpstr>
      <vt:lpstr>Why do computer overheat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overheating</dc:title>
  <dc:creator>Adeeb</dc:creator>
  <cp:lastModifiedBy>Adeeb</cp:lastModifiedBy>
  <cp:revision>1</cp:revision>
  <dcterms:created xsi:type="dcterms:W3CDTF">2022-09-18T09:50:46Z</dcterms:created>
  <dcterms:modified xsi:type="dcterms:W3CDTF">2022-09-18T10:14:35Z</dcterms:modified>
</cp:coreProperties>
</file>