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  <p:sldMasterId id="2147483687" r:id="rId5"/>
  </p:sldMasterIdLst>
  <p:notesMasterIdLst>
    <p:notesMasterId r:id="rId7"/>
  </p:notesMasterIdLst>
  <p:handoutMasterIdLst>
    <p:handoutMasterId r:id="rId8"/>
  </p:handoutMasterIdLst>
  <p:sldIdLst>
    <p:sldId id="310" r:id="rId6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95A2"/>
    <a:srgbClr val="222F51"/>
    <a:srgbClr val="33467A"/>
    <a:srgbClr val="33707A"/>
    <a:srgbClr val="429DA1"/>
    <a:srgbClr val="E0CF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750" autoAdjust="0"/>
  </p:normalViewPr>
  <p:slideViewPr>
    <p:cSldViewPr snapToGrid="0">
      <p:cViewPr varScale="1">
        <p:scale>
          <a:sx n="61" d="100"/>
          <a:sy n="61" d="100"/>
        </p:scale>
        <p:origin x="1506" y="8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-492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19"/>
    </p:cViewPr>
  </p:sorterViewPr>
  <p:notesViewPr>
    <p:cSldViewPr snapToGrid="0" showGuides="1">
      <p:cViewPr varScale="1">
        <p:scale>
          <a:sx n="44" d="100"/>
          <a:sy n="44" d="100"/>
        </p:scale>
        <p:origin x="1692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E69F8F8-BBC3-4562-BFD6-00ADEAA250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7E2E0-0CA8-4553-890C-6FAA6F1054B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8BEBB-EB49-4ABA-9C93-382F8D18B090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DD3E0-9569-43DB-B2BE-18A5B7E919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C876F3-4524-42F7-A83E-696E61F791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2D942-2BE8-4506-AA7A-A94092991B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11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970FA-FD12-47C8-A4FA-A7925AB09D05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4A6B6-5FF8-4427-8A8E-9C18C940D50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92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4DD455-F6C1-4E93-8A65-8D23F4A53C98}"/>
              </a:ext>
            </a:extLst>
          </p:cNvPr>
          <p:cNvSpPr txBox="1"/>
          <p:nvPr userDrawn="1"/>
        </p:nvSpPr>
        <p:spPr>
          <a:xfrm>
            <a:off x="-3664527" y="2281765"/>
            <a:ext cx="33782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B31BD48-03AE-483A-B104-25267608DA7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6824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23D2373F-4D1E-4AA9-A51B-1D49B370A13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931696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5DC601A2-1347-41A1-A68C-28A04E28607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0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2CA3CD5-B379-4A13-ADB7-E956CF7E5F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703136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0306B0-3991-425C-9AC2-C67F60848C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920" y="3593592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C7761B7C-AFEF-4899-900E-1E96BBB92A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5224" y="3593592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A3EA995A-6D06-4251-B7E6-972800C219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0952" y="3589576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8850BE6E-0476-41FC-A265-DFFB1D0EA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99248" y="3589576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5CD98D1F-1980-4B17-8103-7A6278B6958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34840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29BA4FAB-ABBD-45F5-836A-2E80C1A151D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939712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C11CD7F5-D42C-46B9-8812-38C289F95BC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342016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F0C99775-2418-4F92-9B29-65FF1743DC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711152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2127C5EF-1667-43B7-86D7-4D7669ADB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8600" y="6741869"/>
            <a:ext cx="2404872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F4A2BB55-6E4D-4467-92F9-D6D6E97409B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43240" y="6741869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6544DD3D-B593-4974-A499-9C76958A26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38968" y="6737853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F5EA0096-2F18-4E41-9D22-9C8F84CD491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707264" y="6737853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45974D-E6E8-4362-B413-8183A143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3812"/>
            <a:ext cx="9144000" cy="640080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28334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168" userDrawn="1">
          <p15:clr>
            <a:srgbClr val="FBAE40"/>
          </p15:clr>
        </p15:guide>
        <p15:guide id="6" pos="1656" userDrawn="1">
          <p15:clr>
            <a:srgbClr val="FBAE40"/>
          </p15:clr>
        </p15:guide>
        <p15:guide id="7" pos="46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0058400" cy="2477453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0996" y="2464858"/>
            <a:ext cx="4037795" cy="653097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0996" y="3117956"/>
            <a:ext cx="4056130" cy="352456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9608" y="2464858"/>
            <a:ext cx="4037792" cy="653097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0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9608" y="3117956"/>
            <a:ext cx="4037792" cy="352456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88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0058400" cy="2477453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490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4675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85349" y="505565"/>
            <a:ext cx="2926715" cy="2056604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49" y="505566"/>
            <a:ext cx="2926715" cy="183418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5897" y="505566"/>
            <a:ext cx="5158423" cy="613695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349" y="2562169"/>
            <a:ext cx="2926715" cy="4080352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651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996" y="824524"/>
            <a:ext cx="3851703" cy="1832785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5030947" y="0"/>
            <a:ext cx="5027453" cy="77724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54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0996" y="2657309"/>
            <a:ext cx="3851703" cy="3985214"/>
          </a:xfrm>
        </p:spPr>
        <p:txBody>
          <a:bodyPr anchor="t"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205793" y="6846877"/>
            <a:ext cx="805925" cy="413808"/>
          </a:xfrm>
        </p:spPr>
        <p:txBody>
          <a:bodyPr/>
          <a:lstStyle/>
          <a:p>
            <a:fld id="{96DFF08F-DC6B-4601-B491-B0F83F6DD2D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077" y="6846877"/>
            <a:ext cx="2718716" cy="41380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011719" y="6704673"/>
            <a:ext cx="876278" cy="55601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35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50" y="5440680"/>
            <a:ext cx="8278971" cy="642303"/>
          </a:xfrm>
        </p:spPr>
        <p:txBody>
          <a:bodyPr anchor="b">
            <a:normAutofit/>
          </a:bodyPr>
          <a:lstStyle>
            <a:lvl1pPr algn="l">
              <a:defRPr sz="264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0058400" cy="544068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76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350" y="6082983"/>
            <a:ext cx="8278971" cy="559540"/>
          </a:xfrm>
        </p:spPr>
        <p:txBody>
          <a:bodyPr>
            <a:normAutofit/>
          </a:bodyPr>
          <a:lstStyle>
            <a:lvl1pPr marL="0" indent="0">
              <a:buNone/>
              <a:defRPr sz="132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865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533618" y="1516943"/>
            <a:ext cx="5224243" cy="3671080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530" y="1694928"/>
            <a:ext cx="4862418" cy="2998700"/>
          </a:xfrm>
        </p:spPr>
        <p:txBody>
          <a:bodyPr anchor="b"/>
          <a:lstStyle>
            <a:lvl1pPr algn="l">
              <a:defRPr sz="462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349" y="5327463"/>
            <a:ext cx="4860600" cy="808340"/>
          </a:xfrm>
        </p:spPr>
        <p:txBody>
          <a:bodyPr anchor="t">
            <a:noAutofit/>
          </a:bodyPr>
          <a:lstStyle>
            <a:lvl1pPr marL="0" indent="0" algn="l">
              <a:buNone/>
              <a:defRPr sz="1980">
                <a:solidFill>
                  <a:schemeClr val="tx1"/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938772" y="1516943"/>
            <a:ext cx="3632548" cy="4618859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43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941229" y="2591463"/>
            <a:ext cx="4038470" cy="2837835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119598" y="2760751"/>
            <a:ext cx="3615580" cy="2275494"/>
          </a:xfrm>
        </p:spPr>
        <p:txBody>
          <a:bodyPr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078095" y="2590800"/>
            <a:ext cx="4039077" cy="2606993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6184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0058400" cy="2477453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496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6327462" y="505568"/>
            <a:ext cx="3730938" cy="6136957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757387" y="0"/>
            <a:ext cx="4301013" cy="664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1421" y="664327"/>
            <a:ext cx="1871980" cy="58194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5348" y="505568"/>
            <a:ext cx="5442114" cy="6136957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86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09C65-F2D3-4AF9-B02C-AB79933292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0"/>
            <a:ext cx="3977640" cy="2761488"/>
          </a:xfrm>
        </p:spPr>
        <p:txBody>
          <a:bodyPr anchor="b"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DABA2BF8-D0BA-427A-BEE8-B579B631FAC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0"/>
            <a:ext cx="5623560" cy="56235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3469151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168" userDrawn="1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4DD455-F6C1-4E93-8A65-8D23F4A53C98}"/>
              </a:ext>
            </a:extLst>
          </p:cNvPr>
          <p:cNvSpPr txBox="1"/>
          <p:nvPr userDrawn="1"/>
        </p:nvSpPr>
        <p:spPr>
          <a:xfrm>
            <a:off x="-3664527" y="2281765"/>
            <a:ext cx="33782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B31BD48-03AE-483A-B104-25267608DA79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526824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23D2373F-4D1E-4AA9-A51B-1D49B370A13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931696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5DC601A2-1347-41A1-A68C-28A04E28607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334000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2CA3CD5-B379-4A13-ADB7-E956CF7E5F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703136" y="1609344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590306B0-3991-425C-9AC2-C67F60848C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02920" y="3593592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C7761B7C-AFEF-4899-900E-1E96BBB92A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5224" y="3593592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A3EA995A-6D06-4251-B7E6-972800C219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30952" y="3589576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8850BE6E-0476-41FC-A265-DFFB1D0EAA2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699248" y="3589576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5CD98D1F-1980-4B17-8103-7A6278B6958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34840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29BA4FAB-ABBD-45F5-836A-2E80C1A151D9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2939712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C11CD7F5-D42C-46B9-8812-38C289F95BC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342016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F0C99775-2418-4F92-9B29-65FF1743DC1F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7711152" y="4757621"/>
            <a:ext cx="1828800" cy="18288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2127C5EF-1667-43B7-86D7-4D7669ADB86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228600" y="6741869"/>
            <a:ext cx="2404872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F4A2BB55-6E4D-4467-92F9-D6D6E97409B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943240" y="6741869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6544DD3D-B593-4974-A499-9C76958A260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338968" y="6737853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7">
            <a:extLst>
              <a:ext uri="{FF2B5EF4-FFF2-40B4-BE49-F238E27FC236}">
                <a16:creationId xmlns:a16="http://schemas.microsoft.com/office/drawing/2014/main" id="{F5EA0096-2F18-4E41-9D22-9C8F84CD491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707264" y="6737853"/>
            <a:ext cx="1828800" cy="731520"/>
          </a:xfrm>
        </p:spPr>
        <p:txBody>
          <a:bodyPr>
            <a:normAutofit/>
          </a:bodyPr>
          <a:lstStyle>
            <a:lvl1pPr marL="0" indent="0" algn="ctr">
              <a:lnSpc>
                <a:spcPts val="2300"/>
              </a:lnSpc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502896" indent="0">
              <a:buNone/>
              <a:defRPr>
                <a:latin typeface="+mj-lt"/>
              </a:defRPr>
            </a:lvl2pPr>
            <a:lvl3pPr marL="1005792" indent="0">
              <a:buNone/>
              <a:defRPr>
                <a:latin typeface="+mj-lt"/>
              </a:defRPr>
            </a:lvl3pPr>
            <a:lvl4pPr marL="1508687" indent="0">
              <a:buNone/>
              <a:defRPr>
                <a:latin typeface="+mj-lt"/>
              </a:defRPr>
            </a:lvl4pPr>
            <a:lvl5pPr marL="2011582" indent="0">
              <a:buNone/>
              <a:defRPr>
                <a:latin typeface="+mj-l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45974D-E6E8-4362-B413-8183A143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3812"/>
            <a:ext cx="9144000" cy="640080"/>
          </a:xfrm>
        </p:spPr>
        <p:txBody>
          <a:bodyPr anchor="ctr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8950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168">
          <p15:clr>
            <a:srgbClr val="FBAE40"/>
          </p15:clr>
        </p15:guide>
        <p15:guide id="6" pos="1656">
          <p15:clr>
            <a:srgbClr val="FBAE40"/>
          </p15:clr>
        </p15:guide>
        <p15:guide id="7" pos="46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DBE82-5494-4835-9BE4-5BDA302D7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2221992"/>
            <a:ext cx="3977640" cy="3639312"/>
          </a:xfrm>
        </p:spPr>
        <p:txBody>
          <a:bodyPr anchor="t"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6612CC72-F014-4A22-97AB-06364DB37F9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457200"/>
            <a:ext cx="5623560" cy="6858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4027710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8051-C660-49C2-A89E-659C720E94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108960"/>
            <a:ext cx="3977640" cy="1847088"/>
          </a:xfrm>
        </p:spPr>
        <p:txBody>
          <a:bodyPr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4" name="Picture Placeholder 9">
            <a:extLst>
              <a:ext uri="{FF2B5EF4-FFF2-40B4-BE49-F238E27FC236}">
                <a16:creationId xmlns:a16="http://schemas.microsoft.com/office/drawing/2014/main" id="{D455EB27-FA02-4383-AECF-DAEF082EC3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457200"/>
            <a:ext cx="5623560" cy="68580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27132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8051-C660-49C2-A89E-659C720E94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3447288" cy="2670048"/>
          </a:xfrm>
        </p:spPr>
        <p:txBody>
          <a:bodyPr anchor="t">
            <a:normAutofit/>
          </a:bodyPr>
          <a:lstStyle>
            <a:lvl1pPr>
              <a:lnSpc>
                <a:spcPts val="7000"/>
              </a:lnSpc>
              <a:defRPr sz="4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sp>
        <p:nvSpPr>
          <p:cNvPr id="3" name="Picture Placeholder 9">
            <a:extLst>
              <a:ext uri="{FF2B5EF4-FFF2-40B4-BE49-F238E27FC236}">
                <a16:creationId xmlns:a16="http://schemas.microsoft.com/office/drawing/2014/main" id="{A4EE1991-EEB1-4E05-8D9E-971C1B8A200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4840" y="2148840"/>
            <a:ext cx="5623560" cy="562356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Add Image</a:t>
            </a:r>
          </a:p>
        </p:txBody>
      </p:sp>
    </p:spTree>
    <p:extLst>
      <p:ext uri="{BB962C8B-B14F-4D97-AF65-F5344CB8AC3E}">
        <p14:creationId xmlns:p14="http://schemas.microsoft.com/office/powerpoint/2010/main" val="3977601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598"/>
            <a:ext cx="10058400" cy="5897668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9714" y="1642366"/>
            <a:ext cx="8278972" cy="3367191"/>
          </a:xfrm>
        </p:spPr>
        <p:txBody>
          <a:bodyPr/>
          <a:lstStyle>
            <a:lvl1pPr>
              <a:defRPr sz="5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714" y="5984960"/>
            <a:ext cx="8278972" cy="49297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60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0058400" cy="2477453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0997" y="2518592"/>
            <a:ext cx="8276403" cy="41213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9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0058400" cy="5897668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350" y="3344915"/>
            <a:ext cx="8278971" cy="1664640"/>
          </a:xfrm>
        </p:spPr>
        <p:txBody>
          <a:bodyPr anchor="b"/>
          <a:lstStyle>
            <a:lvl1pPr algn="r">
              <a:defRPr sz="528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5350" y="5985360"/>
            <a:ext cx="8278971" cy="491816"/>
          </a:xfrm>
        </p:spPr>
        <p:txBody>
          <a:bodyPr anchor="t">
            <a:noAutofit/>
          </a:bodyPr>
          <a:lstStyle>
            <a:lvl1pPr marL="0" indent="0" algn="r">
              <a:buNone/>
              <a:defRPr sz="1980">
                <a:solidFill>
                  <a:schemeClr val="tx1"/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69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0058400" cy="2477453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0996" y="2518593"/>
            <a:ext cx="4037795" cy="41239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9608" y="2518593"/>
            <a:ext cx="4037792" cy="412393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21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6" y="413811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6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597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txStyles>
    <p:titleStyle>
      <a:lvl1pPr algn="l" defTabSz="1005791" rtl="0" eaLnBrk="1" latinLnBrk="0" hangingPunct="1">
        <a:lnSpc>
          <a:spcPct val="90000"/>
        </a:lnSpc>
        <a:spcBef>
          <a:spcPct val="0"/>
        </a:spcBef>
        <a:buNone/>
        <a:defRPr sz="48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47" indent="-251447" algn="l" defTabSz="1005791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43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239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134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029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5924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820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716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611" indent="-251447" algn="l" defTabSz="1005791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9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791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686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582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7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37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267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163" algn="l" defTabSz="1005791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orient="horz" pos="288" userDrawn="1">
          <p15:clr>
            <a:srgbClr val="F26B43"/>
          </p15:clr>
        </p15:guide>
        <p15:guide id="3" pos="6048" userDrawn="1">
          <p15:clr>
            <a:srgbClr val="F26B43"/>
          </p15:clr>
        </p15:guide>
        <p15:guide id="4" orient="horz" pos="460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0997" y="506813"/>
            <a:ext cx="8276403" cy="1099843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0997" y="2475654"/>
            <a:ext cx="8276403" cy="416431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7077" y="6846877"/>
            <a:ext cx="6918485" cy="413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9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2565" y="6846877"/>
            <a:ext cx="1092477" cy="4138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9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95042" y="6704673"/>
            <a:ext cx="876278" cy="556012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2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240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</p:sldLayoutIdLst>
  <p:txStyles>
    <p:titleStyle>
      <a:lvl1pPr algn="l" defTabSz="502920" rtl="0" eaLnBrk="1" latinLnBrk="0" hangingPunct="1">
        <a:spcBef>
          <a:spcPct val="0"/>
        </a:spcBef>
        <a:buNone/>
        <a:defRPr sz="44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190" indent="-37719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32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320" kern="1200">
          <a:solidFill>
            <a:schemeClr val="tx1"/>
          </a:solidFill>
          <a:latin typeface="+mn-lt"/>
          <a:ea typeface="+mn-ea"/>
          <a:cs typeface="+mn-cs"/>
        </a:defRPr>
      </a:lvl5pPr>
      <a:lvl6pPr marL="264000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320" kern="1200">
          <a:solidFill>
            <a:schemeClr val="tx1"/>
          </a:solidFill>
          <a:latin typeface="+mn-lt"/>
          <a:ea typeface="+mn-ea"/>
          <a:cs typeface="+mn-cs"/>
        </a:defRPr>
      </a:lvl6pPr>
      <a:lvl7pPr marL="308000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320" kern="1200">
          <a:solidFill>
            <a:schemeClr val="tx1"/>
          </a:solidFill>
          <a:latin typeface="+mn-lt"/>
          <a:ea typeface="+mn-ea"/>
          <a:cs typeface="+mn-cs"/>
        </a:defRPr>
      </a:lvl7pPr>
      <a:lvl8pPr marL="352000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320" kern="1200">
          <a:solidFill>
            <a:schemeClr val="tx1"/>
          </a:solidFill>
          <a:latin typeface="+mn-lt"/>
          <a:ea typeface="+mn-ea"/>
          <a:cs typeface="+mn-cs"/>
        </a:defRPr>
      </a:lvl8pPr>
      <a:lvl9pPr marL="3960000" indent="-251460" algn="l" defTabSz="502920" rtl="0" eaLnBrk="1" latinLnBrk="0" hangingPunct="1">
        <a:spcBef>
          <a:spcPct val="20000"/>
        </a:spcBef>
        <a:spcAft>
          <a:spcPts val="660"/>
        </a:spcAft>
        <a:buClr>
          <a:schemeClr val="accent1"/>
        </a:buClr>
        <a:buFont typeface="Wingdings 2" charset="2"/>
        <a:buChar char=""/>
        <a:defRPr sz="1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50292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8" userDrawn="1">
          <p15:clr>
            <a:srgbClr val="F26B43"/>
          </p15:clr>
        </p15:guide>
        <p15:guide id="2" orient="horz" pos="288" userDrawn="1">
          <p15:clr>
            <a:srgbClr val="F26B43"/>
          </p15:clr>
        </p15:guide>
        <p15:guide id="3" pos="6048" userDrawn="1">
          <p15:clr>
            <a:srgbClr val="F26B43"/>
          </p15:clr>
        </p15:guide>
        <p15:guide id="4" orient="horz" pos="46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Placeholder 1030">
            <a:extLst>
              <a:ext uri="{FF2B5EF4-FFF2-40B4-BE49-F238E27FC236}">
                <a16:creationId xmlns:a16="http://schemas.microsoft.com/office/drawing/2014/main" id="{4469C632-04DD-1C6F-E13F-BA899B3B926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4873" r="4873"/>
          <a:stretch>
            <a:fillRect/>
          </a:stretch>
        </p:blipFill>
        <p:spPr>
          <a:xfrm rot="20906955">
            <a:off x="416914" y="2614389"/>
            <a:ext cx="1828800" cy="18288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7" name="Picture Placeholder 1026">
            <a:extLst>
              <a:ext uri="{FF2B5EF4-FFF2-40B4-BE49-F238E27FC236}">
                <a16:creationId xmlns:a16="http://schemas.microsoft.com/office/drawing/2014/main" id="{D7DEA522-2F34-D82E-3BAA-5D6EAFC32E2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16562" r="16562"/>
          <a:stretch>
            <a:fillRect/>
          </a:stretch>
        </p:blipFill>
        <p:spPr>
          <a:xfrm>
            <a:off x="3281237" y="4012503"/>
            <a:ext cx="1828800" cy="18288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58" name="Picture Placeholder 57">
            <a:extLst>
              <a:ext uri="{FF2B5EF4-FFF2-40B4-BE49-F238E27FC236}">
                <a16:creationId xmlns:a16="http://schemas.microsoft.com/office/drawing/2014/main" id="{10EE30D2-AE21-27FD-8C2C-2C8171467A9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4"/>
          <a:srcRect/>
          <a:stretch>
            <a:fillRect/>
          </a:stretch>
        </p:blipFill>
        <p:spPr>
          <a:xfrm rot="905146">
            <a:off x="5560082" y="1395824"/>
            <a:ext cx="1828800" cy="1828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6" name="Picture 2" descr="The Do's and Don'ts of Heavy Lifting - Spartan Tool">
            <a:extLst>
              <a:ext uri="{FF2B5EF4-FFF2-40B4-BE49-F238E27FC236}">
                <a16:creationId xmlns:a16="http://schemas.microsoft.com/office/drawing/2014/main" id="{5E413408-E273-26F8-CD03-691C34F4FC5D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xfrm rot="277325">
            <a:off x="7339225" y="3599500"/>
            <a:ext cx="1828800" cy="18288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FAA5C929-D91D-CDAA-9139-9C110964CF1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70862" y="4670875"/>
            <a:ext cx="1954475" cy="151485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222F51"/>
                </a:solidFill>
              </a:rPr>
              <a:t>Do not open the case of your computer or any different device</a:t>
            </a:r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4EFF922F-FD87-3E6B-6EA4-0AAFDB3D5B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58582" y="6110257"/>
            <a:ext cx="2185730" cy="151485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222F51"/>
                </a:solidFill>
              </a:rPr>
              <a:t>Make sure all the cables are removed before trying to remove a device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42AA4AF-62CB-4AEF-1CC4-371F6136F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rot="967597">
            <a:off x="4947332" y="3348229"/>
            <a:ext cx="1828800" cy="73152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>
                <a:solidFill>
                  <a:srgbClr val="222F51"/>
                </a:solidFill>
              </a:rPr>
              <a:t>If in doubt , stop and ask for help 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AF990667-4CDB-2854-678F-159DAC0F94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 rot="21205781">
            <a:off x="6982294" y="5848658"/>
            <a:ext cx="2185731" cy="1045486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222F51"/>
                </a:solidFill>
              </a:rPr>
              <a:t>Don’t lift heavy equipment on your own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0A6BEB1-F92C-4A73-A5F9-1CB69D90B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585" y="-141177"/>
            <a:ext cx="7624928" cy="172785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4495A2"/>
                </a:solidFill>
                <a:latin typeface="Arial Narrow" panose="020B0606020202030204" pitchFamily="34" charset="0"/>
              </a:rPr>
              <a:t>Solving computer problems safely  </a:t>
            </a:r>
          </a:p>
        </p:txBody>
      </p:sp>
    </p:spTree>
    <p:extLst>
      <p:ext uri="{BB962C8B-B14F-4D97-AF65-F5344CB8AC3E}">
        <p14:creationId xmlns:p14="http://schemas.microsoft.com/office/powerpoint/2010/main" val="307916529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econdary">
  <a:themeElements>
    <a:clrScheme name="Custom 14">
      <a:dk1>
        <a:sysClr val="windowText" lastClr="000000"/>
      </a:dk1>
      <a:lt1>
        <a:sysClr val="window" lastClr="FFFFFF"/>
      </a:lt1>
      <a:dk2>
        <a:srgbClr val="445EA2"/>
      </a:dk2>
      <a:lt2>
        <a:srgbClr val="EBEBEB"/>
      </a:lt2>
      <a:accent1>
        <a:srgbClr val="4495A2"/>
      </a:accent1>
      <a:accent2>
        <a:srgbClr val="7CA655"/>
      </a:accent2>
      <a:accent3>
        <a:srgbClr val="FFC000"/>
      </a:accent3>
      <a:accent4>
        <a:srgbClr val="DF8C40"/>
      </a:accent4>
      <a:accent5>
        <a:srgbClr val="DF5D40"/>
      </a:accent5>
      <a:accent6>
        <a:srgbClr val="8760AD"/>
      </a:accent6>
      <a:hlink>
        <a:srgbClr val="DF5D40"/>
      </a:hlink>
      <a:folHlink>
        <a:srgbClr val="8760AD"/>
      </a:folHlink>
    </a:clrScheme>
    <a:fontScheme name="Elementary">
      <a:majorFont>
        <a:latin typeface="Kristen ITC"/>
        <a:ea typeface=""/>
        <a:cs typeface=""/>
      </a:majorFont>
      <a:minorFont>
        <a:latin typeface="Quire San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vidPosters_Elementary_JB_v2" id="{9BE8C19C-7910-40AD-B81F-FAABB82FF18C}" vid="{762A6BC2-F08C-4DBB-9767-3860456ED694}"/>
    </a:ext>
  </a:extLst>
</a:theme>
</file>

<file path=ppt/theme/theme2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01ECCB1-5CA9-4F89-9EFC-AE888E928E70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14FBF99-709D-444D-83A5-4E002F834E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31924D-A20F-479C-9B27-9851E463ED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AE6468B-293A-4713-BC39-E5B53A150466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COVID-19 posters elementary school</Template>
  <TotalTime>39</TotalTime>
  <Words>45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 Narrow</vt:lpstr>
      <vt:lpstr>Calibri</vt:lpstr>
      <vt:lpstr>Century Gothic</vt:lpstr>
      <vt:lpstr>Kristen ITC</vt:lpstr>
      <vt:lpstr>Quire Sans</vt:lpstr>
      <vt:lpstr>Times New Roman</vt:lpstr>
      <vt:lpstr>Wingdings 2</vt:lpstr>
      <vt:lpstr>Secondary</vt:lpstr>
      <vt:lpstr>Quotable</vt:lpstr>
      <vt:lpstr>Solving computer problems safely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computer problems safely  </dc:title>
  <dc:creator>laith.alhieshan@nos.edu.jo</dc:creator>
  <cp:lastModifiedBy>laith.alhieshan@nos.edu.jo</cp:lastModifiedBy>
  <cp:revision>4</cp:revision>
  <dcterms:created xsi:type="dcterms:W3CDTF">2022-09-16T10:17:00Z</dcterms:created>
  <dcterms:modified xsi:type="dcterms:W3CDTF">2022-09-16T11:05:17Z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