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6"/>
  </p:notesMasterIdLst>
  <p:handoutMasterIdLst>
    <p:handoutMasterId r:id="rId7"/>
  </p:handoutMasterIdLst>
  <p:sldIdLst>
    <p:sldId id="310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95A2"/>
    <a:srgbClr val="33467A"/>
    <a:srgbClr val="222F51"/>
    <a:srgbClr val="33707A"/>
    <a:srgbClr val="429DA1"/>
    <a:srgbClr val="E0C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50" autoAdjust="0"/>
  </p:normalViewPr>
  <p:slideViewPr>
    <p:cSldViewPr snapToGrid="0">
      <p:cViewPr varScale="1">
        <p:scale>
          <a:sx n="61" d="100"/>
          <a:sy n="61" d="100"/>
        </p:scale>
        <p:origin x="1434" y="9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-4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19"/>
    </p:cViewPr>
  </p:sorterViewPr>
  <p:notesViewPr>
    <p:cSldViewPr snapToGrid="0" showGuides="1">
      <p:cViewPr varScale="1">
        <p:scale>
          <a:sx n="44" d="100"/>
          <a:sy n="44" d="100"/>
        </p:scale>
        <p:origin x="169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69F8F8-BBC3-4562-BFD6-00ADEAA250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7E2E0-0CA8-4553-890C-6FAA6F1054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8BEBB-EB49-4ABA-9C93-382F8D18B090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DD3E0-9569-43DB-B2BE-18A5B7E919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876F3-4524-42F7-A83E-696E61F791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2D942-2BE8-4506-AA7A-A94092991B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1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970FA-FD12-47C8-A4FA-A7925AB09D0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4A6B6-5FF8-4427-8A8E-9C18C940D5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9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4DD455-F6C1-4E93-8A65-8D23F4A53C98}"/>
              </a:ext>
            </a:extLst>
          </p:cNvPr>
          <p:cNvSpPr txBox="1"/>
          <p:nvPr userDrawn="1"/>
        </p:nvSpPr>
        <p:spPr>
          <a:xfrm>
            <a:off x="-3664527" y="2281765"/>
            <a:ext cx="33782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B31BD48-03AE-483A-B104-25267608DA7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6824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23D2373F-4D1E-4AA9-A51B-1D49B370A13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93169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5DC601A2-1347-41A1-A68C-28A04E28607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0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2CA3CD5-B379-4A13-ADB7-E956CF7E5F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0313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0306B0-3991-425C-9AC2-C67F60848C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920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C7761B7C-AFEF-4899-900E-1E96BBB92A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5224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A3EA995A-6D06-4251-B7E6-972800C219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0952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8850BE6E-0476-41FC-A265-DFFB1D0EA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99248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5CD98D1F-1980-4B17-8103-7A6278B6958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34840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29BA4FAB-ABBD-45F5-836A-2E80C1A151D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93971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C11CD7F5-D42C-46B9-8812-38C289F95B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342016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F0C99775-2418-4F92-9B29-65FF1743DC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71115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2127C5EF-1667-43B7-86D7-4D7669ADB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8600" y="6741869"/>
            <a:ext cx="2404872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F4A2BB55-6E4D-4467-92F9-D6D6E97409B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43240" y="6741869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6544DD3D-B593-4974-A499-9C76958A26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38968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F5EA0096-2F18-4E41-9D22-9C8F84CD491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707264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5974D-E6E8-4362-B413-8183A143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3812"/>
            <a:ext cx="9144000" cy="640080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8334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168" userDrawn="1">
          <p15:clr>
            <a:srgbClr val="FBAE40"/>
          </p15:clr>
        </p15:guide>
        <p15:guide id="6" pos="1656" userDrawn="1">
          <p15:clr>
            <a:srgbClr val="FBAE40"/>
          </p15:clr>
        </p15:guide>
        <p15:guide id="7" pos="46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09C65-F2D3-4AF9-B02C-AB79933292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0"/>
            <a:ext cx="3977640" cy="2761488"/>
          </a:xfrm>
        </p:spPr>
        <p:txBody>
          <a:bodyPr anchor="b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ABA2BF8-D0BA-427A-BEE8-B579B631FAC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0"/>
            <a:ext cx="5623560" cy="56235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469151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68" userDrawn="1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BE82-5494-4835-9BE4-5BDA302D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2221992"/>
            <a:ext cx="3977640" cy="3639312"/>
          </a:xfrm>
        </p:spPr>
        <p:txBody>
          <a:bodyPr anchor="t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612CC72-F014-4A22-97AB-06364DB37F9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457200"/>
            <a:ext cx="5623560" cy="6858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402771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8051-C660-49C2-A89E-659C720E94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108960"/>
            <a:ext cx="3977640" cy="1847088"/>
          </a:xfrm>
        </p:spPr>
        <p:txBody>
          <a:bodyPr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D455EB27-FA02-4383-AECF-DAEF082EC3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457200"/>
            <a:ext cx="5623560" cy="6858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27132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8051-C660-49C2-A89E-659C720E94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3447288" cy="2670048"/>
          </a:xfrm>
        </p:spPr>
        <p:txBody>
          <a:bodyPr anchor="t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A4EE1991-EEB1-4E05-8D9E-971C1B8A20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2148840"/>
            <a:ext cx="5623560" cy="56235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97760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1005791" rtl="0" eaLnBrk="1" latinLnBrk="0" hangingPunct="1">
        <a:lnSpc>
          <a:spcPct val="90000"/>
        </a:lnSpc>
        <a:spcBef>
          <a:spcPct val="0"/>
        </a:spcBef>
        <a:buNone/>
        <a:defRPr sz="48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47" indent="-251447" algn="l" defTabSz="1005791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43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39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34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29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24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20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716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611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9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8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82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7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37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67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16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orient="horz" pos="288" userDrawn="1">
          <p15:clr>
            <a:srgbClr val="F26B43"/>
          </p15:clr>
        </p15:guide>
        <p15:guide id="3" pos="6048" userDrawn="1">
          <p15:clr>
            <a:srgbClr val="F26B43"/>
          </p15:clr>
        </p15:guide>
        <p15:guide id="4" orient="horz" pos="4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A6BEB1-F92C-4A73-A5F9-1CB69D90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720826">
            <a:off x="219457" y="448453"/>
            <a:ext cx="9144000" cy="1411644"/>
          </a:xfrm>
        </p:spPr>
        <p:txBody>
          <a:bodyPr/>
          <a:lstStyle/>
          <a:p>
            <a:r>
              <a:rPr lang="en-US" b="1" dirty="0">
                <a:latin typeface="Berlin Sans FB" panose="020E0602020502020306" pitchFamily="34" charset="0"/>
              </a:rPr>
              <a:t>Solving computer problems safely  </a:t>
            </a:r>
          </a:p>
        </p:txBody>
      </p:sp>
      <p:pic>
        <p:nvPicPr>
          <p:cNvPr id="58" name="Picture Placeholder 57">
            <a:extLst>
              <a:ext uri="{FF2B5EF4-FFF2-40B4-BE49-F238E27FC236}">
                <a16:creationId xmlns:a16="http://schemas.microsoft.com/office/drawing/2014/main" id="{10EE30D2-AE21-27FD-8C2C-2C8171467A9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>
            <a:fillRect/>
          </a:stretch>
        </p:blipFill>
        <p:spPr>
          <a:xfrm rot="905146">
            <a:off x="5560082" y="1395824"/>
            <a:ext cx="1828800" cy="1828800"/>
          </a:xfrm>
        </p:spPr>
      </p:pic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FAA5C929-D91D-CDAA-9139-9C110964CF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0862" y="4670875"/>
            <a:ext cx="1954475" cy="1514850"/>
          </a:xfrm>
        </p:spPr>
        <p:txBody>
          <a:bodyPr>
            <a:noAutofit/>
          </a:bodyPr>
          <a:lstStyle/>
          <a:p>
            <a:r>
              <a:rPr lang="en-US" sz="2000" dirty="0"/>
              <a:t>Do not open the case of your computer or any different device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42AA4AF-62CB-4AEF-1CC4-371F6136F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967597">
            <a:off x="4947332" y="3348229"/>
            <a:ext cx="1828800" cy="731520"/>
          </a:xfrm>
        </p:spPr>
        <p:txBody>
          <a:bodyPr/>
          <a:lstStyle/>
          <a:p>
            <a:r>
              <a:rPr lang="en-US" dirty="0"/>
              <a:t>If in doubt , stop and ask for help 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AF990667-4CDB-2854-678F-159DAC0F94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 rot="21205781">
            <a:off x="6982294" y="5848658"/>
            <a:ext cx="2185731" cy="1045486"/>
          </a:xfrm>
        </p:spPr>
        <p:txBody>
          <a:bodyPr>
            <a:noAutofit/>
          </a:bodyPr>
          <a:lstStyle/>
          <a:p>
            <a:r>
              <a:rPr lang="en-US" sz="2400" dirty="0"/>
              <a:t>Don’t lift heavy equipment on your own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4EFF922F-FD87-3E6B-6EA4-0AAFDB3D5B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58582" y="6110257"/>
            <a:ext cx="2185730" cy="1514850"/>
          </a:xfrm>
        </p:spPr>
        <p:txBody>
          <a:bodyPr>
            <a:noAutofit/>
          </a:bodyPr>
          <a:lstStyle/>
          <a:p>
            <a:r>
              <a:rPr lang="en-US" b="1" dirty="0"/>
              <a:t>Make sure all the cables are removed before trying to remove a device</a:t>
            </a:r>
          </a:p>
        </p:txBody>
      </p:sp>
      <p:pic>
        <p:nvPicPr>
          <p:cNvPr id="1026" name="Picture 2" descr="The Do's and Don'ts of Heavy Lifting - Spartan Tool">
            <a:extLst>
              <a:ext uri="{FF2B5EF4-FFF2-40B4-BE49-F238E27FC236}">
                <a16:creationId xmlns:a16="http://schemas.microsoft.com/office/drawing/2014/main" id="{5E413408-E273-26F8-CD03-691C34F4FC5D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 rot="277325">
            <a:off x="7339225" y="35995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Placeholder 1026">
            <a:extLst>
              <a:ext uri="{FF2B5EF4-FFF2-40B4-BE49-F238E27FC236}">
                <a16:creationId xmlns:a16="http://schemas.microsoft.com/office/drawing/2014/main" id="{D7DEA522-2F34-D82E-3BAA-5D6EAFC32E2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4"/>
          <a:srcRect l="16562" r="16562"/>
          <a:stretch>
            <a:fillRect/>
          </a:stretch>
        </p:blipFill>
        <p:spPr>
          <a:xfrm>
            <a:off x="2958582" y="4039640"/>
            <a:ext cx="2070617" cy="2070617"/>
          </a:xfrm>
        </p:spPr>
      </p:pic>
      <p:pic>
        <p:nvPicPr>
          <p:cNvPr id="1031" name="Picture Placeholder 1030">
            <a:extLst>
              <a:ext uri="{FF2B5EF4-FFF2-40B4-BE49-F238E27FC236}">
                <a16:creationId xmlns:a16="http://schemas.microsoft.com/office/drawing/2014/main" id="{4469C632-04DD-1C6F-E13F-BA899B3B92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5"/>
          <a:srcRect l="4873" r="4873"/>
          <a:stretch>
            <a:fillRect/>
          </a:stretch>
        </p:blipFill>
        <p:spPr>
          <a:xfrm rot="20906955">
            <a:off x="354185" y="2602169"/>
            <a:ext cx="1828800" cy="1828800"/>
          </a:xfrm>
        </p:spPr>
      </p:pic>
    </p:spTree>
    <p:extLst>
      <p:ext uri="{BB962C8B-B14F-4D97-AF65-F5344CB8AC3E}">
        <p14:creationId xmlns:p14="http://schemas.microsoft.com/office/powerpoint/2010/main" val="3079165295"/>
      </p:ext>
    </p:extLst>
  </p:cSld>
  <p:clrMapOvr>
    <a:masterClrMapping/>
  </p:clrMapOvr>
</p:sld>
</file>

<file path=ppt/theme/theme1.xml><?xml version="1.0" encoding="utf-8"?>
<a:theme xmlns:a="http://schemas.openxmlformats.org/drawingml/2006/main" name="Secondary">
  <a:themeElements>
    <a:clrScheme name="Custom 14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FFC00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Posters_Elementary_JB_v2" id="{9BE8C19C-7910-40AD-B81F-FAABB82FF18C}" vid="{762A6BC2-F08C-4DBB-9767-3860456ED6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01ECCB1-5CA9-4F89-9EFC-AE888E928E70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E6468B-293A-4713-BC39-E5B53A15046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531924D-A20F-479C-9B27-9851E463E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4FBF99-709D-444D-83A5-4E002F834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COVID-19 posters elementary school</Template>
  <TotalTime>37</TotalTime>
  <Words>45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Kristen ITC</vt:lpstr>
      <vt:lpstr>Quire Sans</vt:lpstr>
      <vt:lpstr>Times New Roman</vt:lpstr>
      <vt:lpstr>Secondary</vt:lpstr>
      <vt:lpstr>Solving computer problems safely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 safely  </dc:title>
  <dc:creator>laith.alhieshan@nos.edu.jo</dc:creator>
  <cp:lastModifiedBy>laith.alhieshan@nos.edu.jo</cp:lastModifiedBy>
  <cp:revision>2</cp:revision>
  <dcterms:created xsi:type="dcterms:W3CDTF">2022-09-16T10:17:00Z</dcterms:created>
  <dcterms:modified xsi:type="dcterms:W3CDTF">2022-09-16T10:54:56Z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