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8" r:id="rId4"/>
  </p:sldMasterIdLst>
  <p:notesMasterIdLst>
    <p:notesMasterId r:id="rId6"/>
  </p:notesMasterIdLst>
  <p:handoutMasterIdLst>
    <p:handoutMasterId r:id="rId7"/>
  </p:handoutMasterIdLst>
  <p:sldIdLst>
    <p:sldId id="310" r:id="rId5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95A2"/>
    <a:srgbClr val="33467A"/>
    <a:srgbClr val="222F51"/>
    <a:srgbClr val="33707A"/>
    <a:srgbClr val="429DA1"/>
    <a:srgbClr val="E0CF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3750" autoAdjust="0"/>
  </p:normalViewPr>
  <p:slideViewPr>
    <p:cSldViewPr snapToGrid="0">
      <p:cViewPr varScale="1">
        <p:scale>
          <a:sx n="61" d="100"/>
          <a:sy n="61" d="100"/>
        </p:scale>
        <p:origin x="1434" y="90"/>
      </p:cViewPr>
      <p:guideLst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0" y="-492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19"/>
    </p:cViewPr>
  </p:sorterViewPr>
  <p:notesViewPr>
    <p:cSldViewPr snapToGrid="0" showGuides="1">
      <p:cViewPr varScale="1">
        <p:scale>
          <a:sx n="44" d="100"/>
          <a:sy n="44" d="100"/>
        </p:scale>
        <p:origin x="1692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E69F8F8-BBC3-4562-BFD6-00ADEAA2506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67E2E0-0CA8-4553-890C-6FAA6F1054B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28BEBB-EB49-4ABA-9C93-382F8D18B090}" type="datetimeFigureOut">
              <a:rPr lang="en-US" smtClean="0"/>
              <a:t>9/16/2022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4DD3E0-9569-43DB-B2BE-18A5B7E919F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C876F3-4524-42F7-A83E-696E61F791A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32D942-2BE8-4506-AA7A-A94092991B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1184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4970FA-FD12-47C8-A4FA-A7925AB09D05}" type="datetimeFigureOut">
              <a:rPr lang="en-US" smtClean="0"/>
              <a:t>9/16/2022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04A6B6-5FF8-4427-8A8E-9C18C940D5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892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84DD455-F6C1-4E93-8A65-8D23F4A53C98}"/>
              </a:ext>
            </a:extLst>
          </p:cNvPr>
          <p:cNvSpPr txBox="1"/>
          <p:nvPr userDrawn="1"/>
        </p:nvSpPr>
        <p:spPr>
          <a:xfrm>
            <a:off x="-3664527" y="2281765"/>
            <a:ext cx="33782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endParaRPr lang="en-US" sz="18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4B31BD48-03AE-483A-B104-25267608DA79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26824" y="1609344"/>
            <a:ext cx="1828800" cy="18288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Add Image</a:t>
            </a:r>
          </a:p>
        </p:txBody>
      </p:sp>
      <p:sp>
        <p:nvSpPr>
          <p:cNvPr id="11" name="Picture Placeholder 9">
            <a:extLst>
              <a:ext uri="{FF2B5EF4-FFF2-40B4-BE49-F238E27FC236}">
                <a16:creationId xmlns:a16="http://schemas.microsoft.com/office/drawing/2014/main" id="{23D2373F-4D1E-4AA9-A51B-1D49B370A13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2931696" y="1609344"/>
            <a:ext cx="1828800" cy="18288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Add Image</a:t>
            </a:r>
          </a:p>
        </p:txBody>
      </p:sp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5DC601A2-1347-41A1-A68C-28A04E28607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334000" y="1609344"/>
            <a:ext cx="1828800" cy="18288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Add Image</a:t>
            </a:r>
          </a:p>
        </p:txBody>
      </p:sp>
      <p:sp>
        <p:nvSpPr>
          <p:cNvPr id="13" name="Picture Placeholder 9">
            <a:extLst>
              <a:ext uri="{FF2B5EF4-FFF2-40B4-BE49-F238E27FC236}">
                <a16:creationId xmlns:a16="http://schemas.microsoft.com/office/drawing/2014/main" id="{C2CA3CD5-B379-4A13-ADB7-E956CF7E5F8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703136" y="1609344"/>
            <a:ext cx="1828800" cy="18288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Add Image</a:t>
            </a:r>
          </a:p>
        </p:txBody>
      </p:sp>
      <p:sp>
        <p:nvSpPr>
          <p:cNvPr id="16" name="Text Placeholder 7">
            <a:extLst>
              <a:ext uri="{FF2B5EF4-FFF2-40B4-BE49-F238E27FC236}">
                <a16:creationId xmlns:a16="http://schemas.microsoft.com/office/drawing/2014/main" id="{590306B0-3991-425C-9AC2-C67F60848C4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2920" y="3593592"/>
            <a:ext cx="1828800" cy="731520"/>
          </a:xfrm>
        </p:spPr>
        <p:txBody>
          <a:bodyPr>
            <a:normAutofit/>
          </a:bodyPr>
          <a:lstStyle>
            <a:lvl1pPr marL="0" indent="0" algn="ctr">
              <a:lnSpc>
                <a:spcPts val="2300"/>
              </a:lnSpc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502896" indent="0">
              <a:buNone/>
              <a:defRPr>
                <a:latin typeface="+mj-lt"/>
              </a:defRPr>
            </a:lvl2pPr>
            <a:lvl3pPr marL="1005792" indent="0">
              <a:buNone/>
              <a:defRPr>
                <a:latin typeface="+mj-lt"/>
              </a:defRPr>
            </a:lvl3pPr>
            <a:lvl4pPr marL="1508687" indent="0">
              <a:buNone/>
              <a:defRPr>
                <a:latin typeface="+mj-lt"/>
              </a:defRPr>
            </a:lvl4pPr>
            <a:lvl5pPr marL="2011582" indent="0">
              <a:buNone/>
              <a:defRPr>
                <a:latin typeface="+mj-lt"/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C7761B7C-AFEF-4899-900E-1E96BBB92A0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935224" y="3593592"/>
            <a:ext cx="1828800" cy="731520"/>
          </a:xfrm>
        </p:spPr>
        <p:txBody>
          <a:bodyPr>
            <a:normAutofit/>
          </a:bodyPr>
          <a:lstStyle>
            <a:lvl1pPr marL="0" indent="0" algn="ctr">
              <a:lnSpc>
                <a:spcPts val="2300"/>
              </a:lnSpc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502896" indent="0">
              <a:buNone/>
              <a:defRPr>
                <a:latin typeface="+mj-lt"/>
              </a:defRPr>
            </a:lvl2pPr>
            <a:lvl3pPr marL="1005792" indent="0">
              <a:buNone/>
              <a:defRPr>
                <a:latin typeface="+mj-lt"/>
              </a:defRPr>
            </a:lvl3pPr>
            <a:lvl4pPr marL="1508687" indent="0">
              <a:buNone/>
              <a:defRPr>
                <a:latin typeface="+mj-lt"/>
              </a:defRPr>
            </a:lvl4pPr>
            <a:lvl5pPr marL="2011582" indent="0">
              <a:buNone/>
              <a:defRPr>
                <a:latin typeface="+mj-lt"/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A3EA995A-6D06-4251-B7E6-972800C219D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30952" y="3589576"/>
            <a:ext cx="1828800" cy="731520"/>
          </a:xfrm>
        </p:spPr>
        <p:txBody>
          <a:bodyPr>
            <a:normAutofit/>
          </a:bodyPr>
          <a:lstStyle>
            <a:lvl1pPr marL="0" indent="0" algn="ctr">
              <a:lnSpc>
                <a:spcPts val="2300"/>
              </a:lnSpc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502896" indent="0">
              <a:buNone/>
              <a:defRPr>
                <a:latin typeface="+mj-lt"/>
              </a:defRPr>
            </a:lvl2pPr>
            <a:lvl3pPr marL="1005792" indent="0">
              <a:buNone/>
              <a:defRPr>
                <a:latin typeface="+mj-lt"/>
              </a:defRPr>
            </a:lvl3pPr>
            <a:lvl4pPr marL="1508687" indent="0">
              <a:buNone/>
              <a:defRPr>
                <a:latin typeface="+mj-lt"/>
              </a:defRPr>
            </a:lvl4pPr>
            <a:lvl5pPr marL="2011582" indent="0">
              <a:buNone/>
              <a:defRPr>
                <a:latin typeface="+mj-lt"/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8850BE6E-0476-41FC-A265-DFFB1D0EAA2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99248" y="3589576"/>
            <a:ext cx="1828800" cy="731520"/>
          </a:xfrm>
        </p:spPr>
        <p:txBody>
          <a:bodyPr>
            <a:normAutofit/>
          </a:bodyPr>
          <a:lstStyle>
            <a:lvl1pPr marL="0" indent="0" algn="ctr">
              <a:lnSpc>
                <a:spcPts val="2300"/>
              </a:lnSpc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502896" indent="0">
              <a:buNone/>
              <a:defRPr>
                <a:latin typeface="+mj-lt"/>
              </a:defRPr>
            </a:lvl2pPr>
            <a:lvl3pPr marL="1005792" indent="0">
              <a:buNone/>
              <a:defRPr>
                <a:latin typeface="+mj-lt"/>
              </a:defRPr>
            </a:lvl3pPr>
            <a:lvl4pPr marL="1508687" indent="0">
              <a:buNone/>
              <a:defRPr>
                <a:latin typeface="+mj-lt"/>
              </a:defRPr>
            </a:lvl4pPr>
            <a:lvl5pPr marL="2011582" indent="0">
              <a:buNone/>
              <a:defRPr>
                <a:latin typeface="+mj-lt"/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0" name="Picture Placeholder 9">
            <a:extLst>
              <a:ext uri="{FF2B5EF4-FFF2-40B4-BE49-F238E27FC236}">
                <a16:creationId xmlns:a16="http://schemas.microsoft.com/office/drawing/2014/main" id="{5CD98D1F-1980-4B17-8103-7A6278B6958C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534840" y="4757621"/>
            <a:ext cx="1828800" cy="18288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Add Image</a:t>
            </a:r>
          </a:p>
        </p:txBody>
      </p:sp>
      <p:sp>
        <p:nvSpPr>
          <p:cNvPr id="21" name="Picture Placeholder 9">
            <a:extLst>
              <a:ext uri="{FF2B5EF4-FFF2-40B4-BE49-F238E27FC236}">
                <a16:creationId xmlns:a16="http://schemas.microsoft.com/office/drawing/2014/main" id="{29BA4FAB-ABBD-45F5-836A-2E80C1A151D9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2939712" y="4757621"/>
            <a:ext cx="1828800" cy="18288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Add Image</a:t>
            </a:r>
          </a:p>
        </p:txBody>
      </p:sp>
      <p:sp>
        <p:nvSpPr>
          <p:cNvPr id="22" name="Picture Placeholder 9">
            <a:extLst>
              <a:ext uri="{FF2B5EF4-FFF2-40B4-BE49-F238E27FC236}">
                <a16:creationId xmlns:a16="http://schemas.microsoft.com/office/drawing/2014/main" id="{C11CD7F5-D42C-46B9-8812-38C289F95BC0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342016" y="4757621"/>
            <a:ext cx="1828800" cy="18288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Add Image</a:t>
            </a:r>
          </a:p>
        </p:txBody>
      </p:sp>
      <p:sp>
        <p:nvSpPr>
          <p:cNvPr id="23" name="Picture Placeholder 9">
            <a:extLst>
              <a:ext uri="{FF2B5EF4-FFF2-40B4-BE49-F238E27FC236}">
                <a16:creationId xmlns:a16="http://schemas.microsoft.com/office/drawing/2014/main" id="{F0C99775-2418-4F92-9B29-65FF1743DC1F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7711152" y="4757621"/>
            <a:ext cx="1828800" cy="18288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Add Image</a:t>
            </a:r>
          </a:p>
        </p:txBody>
      </p:sp>
      <p:sp>
        <p:nvSpPr>
          <p:cNvPr id="24" name="Text Placeholder 7">
            <a:extLst>
              <a:ext uri="{FF2B5EF4-FFF2-40B4-BE49-F238E27FC236}">
                <a16:creationId xmlns:a16="http://schemas.microsoft.com/office/drawing/2014/main" id="{2127C5EF-1667-43B7-86D7-4D7669ADB86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28600" y="6741869"/>
            <a:ext cx="2404872" cy="731520"/>
          </a:xfrm>
        </p:spPr>
        <p:txBody>
          <a:bodyPr>
            <a:normAutofit/>
          </a:bodyPr>
          <a:lstStyle>
            <a:lvl1pPr marL="0" indent="0" algn="ctr">
              <a:lnSpc>
                <a:spcPts val="2300"/>
              </a:lnSpc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502896" indent="0">
              <a:buNone/>
              <a:defRPr>
                <a:latin typeface="+mj-lt"/>
              </a:defRPr>
            </a:lvl2pPr>
            <a:lvl3pPr marL="1005792" indent="0">
              <a:buNone/>
              <a:defRPr>
                <a:latin typeface="+mj-lt"/>
              </a:defRPr>
            </a:lvl3pPr>
            <a:lvl4pPr marL="1508687" indent="0">
              <a:buNone/>
              <a:defRPr>
                <a:latin typeface="+mj-lt"/>
              </a:defRPr>
            </a:lvl4pPr>
            <a:lvl5pPr marL="2011582" indent="0">
              <a:buNone/>
              <a:defRPr>
                <a:latin typeface="+mj-lt"/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" name="Text Placeholder 7">
            <a:extLst>
              <a:ext uri="{FF2B5EF4-FFF2-40B4-BE49-F238E27FC236}">
                <a16:creationId xmlns:a16="http://schemas.microsoft.com/office/drawing/2014/main" id="{F4A2BB55-6E4D-4467-92F9-D6D6E97409B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943240" y="6741869"/>
            <a:ext cx="1828800" cy="731520"/>
          </a:xfrm>
        </p:spPr>
        <p:txBody>
          <a:bodyPr>
            <a:normAutofit/>
          </a:bodyPr>
          <a:lstStyle>
            <a:lvl1pPr marL="0" indent="0" algn="ctr">
              <a:lnSpc>
                <a:spcPts val="2300"/>
              </a:lnSpc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502896" indent="0">
              <a:buNone/>
              <a:defRPr>
                <a:latin typeface="+mj-lt"/>
              </a:defRPr>
            </a:lvl2pPr>
            <a:lvl3pPr marL="1005792" indent="0">
              <a:buNone/>
              <a:defRPr>
                <a:latin typeface="+mj-lt"/>
              </a:defRPr>
            </a:lvl3pPr>
            <a:lvl4pPr marL="1508687" indent="0">
              <a:buNone/>
              <a:defRPr>
                <a:latin typeface="+mj-lt"/>
              </a:defRPr>
            </a:lvl4pPr>
            <a:lvl5pPr marL="2011582" indent="0">
              <a:buNone/>
              <a:defRPr>
                <a:latin typeface="+mj-lt"/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6544DD3D-B593-4974-A499-9C76958A260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338968" y="6737853"/>
            <a:ext cx="1828800" cy="731520"/>
          </a:xfrm>
        </p:spPr>
        <p:txBody>
          <a:bodyPr>
            <a:normAutofit/>
          </a:bodyPr>
          <a:lstStyle>
            <a:lvl1pPr marL="0" indent="0" algn="ctr">
              <a:lnSpc>
                <a:spcPts val="2300"/>
              </a:lnSpc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502896" indent="0">
              <a:buNone/>
              <a:defRPr>
                <a:latin typeface="+mj-lt"/>
              </a:defRPr>
            </a:lvl2pPr>
            <a:lvl3pPr marL="1005792" indent="0">
              <a:buNone/>
              <a:defRPr>
                <a:latin typeface="+mj-lt"/>
              </a:defRPr>
            </a:lvl3pPr>
            <a:lvl4pPr marL="1508687" indent="0">
              <a:buNone/>
              <a:defRPr>
                <a:latin typeface="+mj-lt"/>
              </a:defRPr>
            </a:lvl4pPr>
            <a:lvl5pPr marL="2011582" indent="0">
              <a:buNone/>
              <a:defRPr>
                <a:latin typeface="+mj-lt"/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" name="Text Placeholder 7">
            <a:extLst>
              <a:ext uri="{FF2B5EF4-FFF2-40B4-BE49-F238E27FC236}">
                <a16:creationId xmlns:a16="http://schemas.microsoft.com/office/drawing/2014/main" id="{F5EA0096-2F18-4E41-9D22-9C8F84CD4915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707264" y="6737853"/>
            <a:ext cx="1828800" cy="731520"/>
          </a:xfrm>
        </p:spPr>
        <p:txBody>
          <a:bodyPr>
            <a:normAutofit/>
          </a:bodyPr>
          <a:lstStyle>
            <a:lvl1pPr marL="0" indent="0" algn="ctr">
              <a:lnSpc>
                <a:spcPts val="2300"/>
              </a:lnSpc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502896" indent="0">
              <a:buNone/>
              <a:defRPr>
                <a:latin typeface="+mj-lt"/>
              </a:defRPr>
            </a:lvl2pPr>
            <a:lvl3pPr marL="1005792" indent="0">
              <a:buNone/>
              <a:defRPr>
                <a:latin typeface="+mj-lt"/>
              </a:defRPr>
            </a:lvl3pPr>
            <a:lvl4pPr marL="1508687" indent="0">
              <a:buNone/>
              <a:defRPr>
                <a:latin typeface="+mj-lt"/>
              </a:defRPr>
            </a:lvl4pPr>
            <a:lvl5pPr marL="2011582" indent="0">
              <a:buNone/>
              <a:defRPr>
                <a:latin typeface="+mj-lt"/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45974D-E6E8-4362-B413-8183A143B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13812"/>
            <a:ext cx="9144000" cy="640080"/>
          </a:xfrm>
        </p:spPr>
        <p:txBody>
          <a:bodyPr anchor="ctr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283346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5" pos="3168" userDrawn="1">
          <p15:clr>
            <a:srgbClr val="FBAE40"/>
          </p15:clr>
        </p15:guide>
        <p15:guide id="6" pos="1656" userDrawn="1">
          <p15:clr>
            <a:srgbClr val="FBAE40"/>
          </p15:clr>
        </p15:guide>
        <p15:guide id="7" pos="46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09C65-F2D3-4AF9-B02C-AB799332921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4572000"/>
            <a:ext cx="3977640" cy="2761488"/>
          </a:xfrm>
        </p:spPr>
        <p:txBody>
          <a:bodyPr anchor="b">
            <a:normAutofit/>
          </a:bodyPr>
          <a:lstStyle>
            <a:lvl1pPr>
              <a:lnSpc>
                <a:spcPts val="7000"/>
              </a:lnSpc>
              <a:defRPr sz="4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text</a:t>
            </a:r>
          </a:p>
        </p:txBody>
      </p:sp>
      <p:sp>
        <p:nvSpPr>
          <p:cNvPr id="3" name="Picture Placeholder 9">
            <a:extLst>
              <a:ext uri="{FF2B5EF4-FFF2-40B4-BE49-F238E27FC236}">
                <a16:creationId xmlns:a16="http://schemas.microsoft.com/office/drawing/2014/main" id="{DABA2BF8-D0BA-427A-BEE8-B579B631FAC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434840" y="0"/>
            <a:ext cx="5623560" cy="562356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Add Image</a:t>
            </a:r>
          </a:p>
        </p:txBody>
      </p:sp>
    </p:spTree>
    <p:extLst>
      <p:ext uri="{BB962C8B-B14F-4D97-AF65-F5344CB8AC3E}">
        <p14:creationId xmlns:p14="http://schemas.microsoft.com/office/powerpoint/2010/main" val="34691517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168" userDrawn="1">
          <p15:clr>
            <a:srgbClr val="FBAE40"/>
          </p15:clr>
        </p15:guide>
        <p15:guide id="4" orient="horz" pos="244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DBE82-5494-4835-9BE4-5BDA302D7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632" y="2221992"/>
            <a:ext cx="3977640" cy="3639312"/>
          </a:xfrm>
        </p:spPr>
        <p:txBody>
          <a:bodyPr anchor="t">
            <a:normAutofit/>
          </a:bodyPr>
          <a:lstStyle>
            <a:lvl1pPr>
              <a:lnSpc>
                <a:spcPts val="7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9">
            <a:extLst>
              <a:ext uri="{FF2B5EF4-FFF2-40B4-BE49-F238E27FC236}">
                <a16:creationId xmlns:a16="http://schemas.microsoft.com/office/drawing/2014/main" id="{6612CC72-F014-4A22-97AB-06364DB37F9D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434840" y="457200"/>
            <a:ext cx="5623560" cy="68580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Add Image</a:t>
            </a:r>
          </a:p>
        </p:txBody>
      </p:sp>
    </p:spTree>
    <p:extLst>
      <p:ext uri="{BB962C8B-B14F-4D97-AF65-F5344CB8AC3E}">
        <p14:creationId xmlns:p14="http://schemas.microsoft.com/office/powerpoint/2010/main" val="4027710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28051-C660-49C2-A89E-659C720E94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108960"/>
            <a:ext cx="3977640" cy="1847088"/>
          </a:xfrm>
        </p:spPr>
        <p:txBody>
          <a:bodyPr>
            <a:normAutofit/>
          </a:bodyPr>
          <a:lstStyle>
            <a:lvl1pPr>
              <a:lnSpc>
                <a:spcPts val="7000"/>
              </a:lnSpc>
              <a:defRPr sz="4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text</a:t>
            </a:r>
          </a:p>
        </p:txBody>
      </p:sp>
      <p:sp>
        <p:nvSpPr>
          <p:cNvPr id="4" name="Picture Placeholder 9">
            <a:extLst>
              <a:ext uri="{FF2B5EF4-FFF2-40B4-BE49-F238E27FC236}">
                <a16:creationId xmlns:a16="http://schemas.microsoft.com/office/drawing/2014/main" id="{D455EB27-FA02-4383-AECF-DAEF082EC3A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434840" y="457200"/>
            <a:ext cx="5623560" cy="68580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Add Image</a:t>
            </a:r>
          </a:p>
        </p:txBody>
      </p:sp>
    </p:spTree>
    <p:extLst>
      <p:ext uri="{BB962C8B-B14F-4D97-AF65-F5344CB8AC3E}">
        <p14:creationId xmlns:p14="http://schemas.microsoft.com/office/powerpoint/2010/main" val="271324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28051-C660-49C2-A89E-659C720E94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3447288" cy="2670048"/>
          </a:xfrm>
        </p:spPr>
        <p:txBody>
          <a:bodyPr anchor="t">
            <a:normAutofit/>
          </a:bodyPr>
          <a:lstStyle>
            <a:lvl1pPr>
              <a:lnSpc>
                <a:spcPts val="7000"/>
              </a:lnSpc>
              <a:defRPr sz="4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text</a:t>
            </a:r>
          </a:p>
        </p:txBody>
      </p:sp>
      <p:sp>
        <p:nvSpPr>
          <p:cNvPr id="3" name="Picture Placeholder 9">
            <a:extLst>
              <a:ext uri="{FF2B5EF4-FFF2-40B4-BE49-F238E27FC236}">
                <a16:creationId xmlns:a16="http://schemas.microsoft.com/office/drawing/2014/main" id="{A4EE1991-EEB1-4E05-8D9E-971C1B8A200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434840" y="2148840"/>
            <a:ext cx="5623560" cy="562356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Add Image</a:t>
            </a:r>
          </a:p>
        </p:txBody>
      </p:sp>
    </p:spTree>
    <p:extLst>
      <p:ext uri="{BB962C8B-B14F-4D97-AF65-F5344CB8AC3E}">
        <p14:creationId xmlns:p14="http://schemas.microsoft.com/office/powerpoint/2010/main" val="3977601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6" y="413811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6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80597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</p:sldLayoutIdLst>
  <p:txStyles>
    <p:titleStyle>
      <a:lvl1pPr algn="l" defTabSz="1005791" rtl="0" eaLnBrk="1" latinLnBrk="0" hangingPunct="1">
        <a:lnSpc>
          <a:spcPct val="90000"/>
        </a:lnSpc>
        <a:spcBef>
          <a:spcPct val="0"/>
        </a:spcBef>
        <a:buNone/>
        <a:defRPr sz="48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47" indent="-251447" algn="l" defTabSz="1005791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43" indent="-251447" algn="l" defTabSz="1005791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239" indent="-251447" algn="l" defTabSz="1005791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134" indent="-251447" algn="l" defTabSz="1005791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029" indent="-251447" algn="l" defTabSz="1005791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5924" indent="-251447" algn="l" defTabSz="1005791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820" indent="-251447" algn="l" defTabSz="1005791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716" indent="-251447" algn="l" defTabSz="1005791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611" indent="-251447" algn="l" defTabSz="1005791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791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896" algn="l" defTabSz="1005791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791" algn="l" defTabSz="1005791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686" algn="l" defTabSz="1005791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582" algn="l" defTabSz="1005791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7" algn="l" defTabSz="1005791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373" algn="l" defTabSz="1005791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267" algn="l" defTabSz="1005791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163" algn="l" defTabSz="1005791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8" userDrawn="1">
          <p15:clr>
            <a:srgbClr val="F26B43"/>
          </p15:clr>
        </p15:guide>
        <p15:guide id="2" orient="horz" pos="288" userDrawn="1">
          <p15:clr>
            <a:srgbClr val="F26B43"/>
          </p15:clr>
        </p15:guide>
        <p15:guide id="3" pos="6048" userDrawn="1">
          <p15:clr>
            <a:srgbClr val="F26B43"/>
          </p15:clr>
        </p15:guide>
        <p15:guide id="4" orient="horz" pos="460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0A6BEB1-F92C-4A73-A5F9-1CB69D90B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0720826">
            <a:off x="219457" y="448453"/>
            <a:ext cx="9144000" cy="1411644"/>
          </a:xfrm>
        </p:spPr>
        <p:txBody>
          <a:bodyPr/>
          <a:lstStyle/>
          <a:p>
            <a:r>
              <a:rPr lang="en-US" b="1" dirty="0">
                <a:latin typeface="Berlin Sans FB" panose="020E0602020502020306" pitchFamily="34" charset="0"/>
              </a:rPr>
              <a:t>Solving computer problems safely  </a:t>
            </a:r>
          </a:p>
        </p:txBody>
      </p:sp>
      <p:pic>
        <p:nvPicPr>
          <p:cNvPr id="58" name="Picture Placeholder 57">
            <a:extLst>
              <a:ext uri="{FF2B5EF4-FFF2-40B4-BE49-F238E27FC236}">
                <a16:creationId xmlns:a16="http://schemas.microsoft.com/office/drawing/2014/main" id="{10EE30D2-AE21-27FD-8C2C-2C8171467A95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/>
          <a:stretch>
            <a:fillRect/>
          </a:stretch>
        </p:blipFill>
        <p:spPr>
          <a:xfrm rot="905146">
            <a:off x="5560082" y="1395824"/>
            <a:ext cx="1828800" cy="1828800"/>
          </a:xfrm>
        </p:spPr>
      </p:pic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FAA5C929-D91D-CDAA-9139-9C110964CF1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70862" y="4670875"/>
            <a:ext cx="1954475" cy="1514850"/>
          </a:xfrm>
        </p:spPr>
        <p:txBody>
          <a:bodyPr>
            <a:noAutofit/>
          </a:bodyPr>
          <a:lstStyle/>
          <a:p>
            <a:r>
              <a:rPr lang="en-US" sz="2000" dirty="0"/>
              <a:t>Do not open the case of your computer or any different device</a:t>
            </a: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342AA4AF-62CB-4AEF-1CC4-371F6136F2D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 rot="967597">
            <a:off x="4947332" y="3348229"/>
            <a:ext cx="1828800" cy="731520"/>
          </a:xfrm>
        </p:spPr>
        <p:txBody>
          <a:bodyPr/>
          <a:lstStyle/>
          <a:p>
            <a:r>
              <a:rPr lang="en-US" dirty="0"/>
              <a:t>If in doubt , stop and ask for help </a:t>
            </a:r>
          </a:p>
        </p:txBody>
      </p:sp>
      <p:sp>
        <p:nvSpPr>
          <p:cNvPr id="42" name="Text Placeholder 41">
            <a:extLst>
              <a:ext uri="{FF2B5EF4-FFF2-40B4-BE49-F238E27FC236}">
                <a16:creationId xmlns:a16="http://schemas.microsoft.com/office/drawing/2014/main" id="{AF990667-4CDB-2854-678F-159DAC0F94F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 rot="21205781">
            <a:off x="6982294" y="5848658"/>
            <a:ext cx="2185731" cy="1045486"/>
          </a:xfrm>
        </p:spPr>
        <p:txBody>
          <a:bodyPr>
            <a:noAutofit/>
          </a:bodyPr>
          <a:lstStyle/>
          <a:p>
            <a:r>
              <a:rPr lang="en-US" sz="2400" dirty="0"/>
              <a:t>Don’t lift heavy equipment on your own</a:t>
            </a:r>
          </a:p>
        </p:txBody>
      </p:sp>
      <p:sp>
        <p:nvSpPr>
          <p:cNvPr id="44" name="Text Placeholder 43">
            <a:extLst>
              <a:ext uri="{FF2B5EF4-FFF2-40B4-BE49-F238E27FC236}">
                <a16:creationId xmlns:a16="http://schemas.microsoft.com/office/drawing/2014/main" id="{4EFF922F-FD87-3E6B-6EA4-0AAFDB3D5BD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958582" y="6110257"/>
            <a:ext cx="2185730" cy="1514850"/>
          </a:xfrm>
        </p:spPr>
        <p:txBody>
          <a:bodyPr>
            <a:noAutofit/>
          </a:bodyPr>
          <a:lstStyle/>
          <a:p>
            <a:r>
              <a:rPr lang="en-US" b="1" dirty="0"/>
              <a:t>Make sure all the cables are removed before trying to remove a device</a:t>
            </a:r>
          </a:p>
        </p:txBody>
      </p:sp>
      <p:pic>
        <p:nvPicPr>
          <p:cNvPr id="1026" name="Picture 2" descr="The Do's and Don'ts of Heavy Lifting - Spartan Tool">
            <a:extLst>
              <a:ext uri="{FF2B5EF4-FFF2-40B4-BE49-F238E27FC236}">
                <a16:creationId xmlns:a16="http://schemas.microsoft.com/office/drawing/2014/main" id="{5E413408-E273-26F8-CD03-691C34F4FC5D}"/>
              </a:ext>
            </a:extLst>
          </p:cNvPr>
          <p:cNvPicPr>
            <a:picLocks noGrp="1" noChangeAspect="1" noChangeArrowheads="1"/>
          </p:cNvPicPr>
          <p:nvPr>
            <p:ph type="pic"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/>
          <a:stretch>
            <a:fillRect/>
          </a:stretch>
        </p:blipFill>
        <p:spPr bwMode="auto">
          <a:xfrm rot="277325">
            <a:off x="7339225" y="3599500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Placeholder 1026">
            <a:extLst>
              <a:ext uri="{FF2B5EF4-FFF2-40B4-BE49-F238E27FC236}">
                <a16:creationId xmlns:a16="http://schemas.microsoft.com/office/drawing/2014/main" id="{D7DEA522-2F34-D82E-3BAA-5D6EAFC32E2B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4"/>
          <a:srcRect l="16562" r="16562"/>
          <a:stretch>
            <a:fillRect/>
          </a:stretch>
        </p:blipFill>
        <p:spPr>
          <a:xfrm>
            <a:off x="2958582" y="4039640"/>
            <a:ext cx="2070617" cy="2070617"/>
          </a:xfrm>
        </p:spPr>
      </p:pic>
      <p:pic>
        <p:nvPicPr>
          <p:cNvPr id="1031" name="Picture Placeholder 1030">
            <a:extLst>
              <a:ext uri="{FF2B5EF4-FFF2-40B4-BE49-F238E27FC236}">
                <a16:creationId xmlns:a16="http://schemas.microsoft.com/office/drawing/2014/main" id="{4469C632-04DD-1C6F-E13F-BA899B3B9266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5"/>
          <a:srcRect l="4873" r="4873"/>
          <a:stretch>
            <a:fillRect/>
          </a:stretch>
        </p:blipFill>
        <p:spPr>
          <a:xfrm rot="20906955">
            <a:off x="354185" y="2602169"/>
            <a:ext cx="1828800" cy="1828800"/>
          </a:xfrm>
        </p:spPr>
      </p:pic>
    </p:spTree>
    <p:extLst>
      <p:ext uri="{BB962C8B-B14F-4D97-AF65-F5344CB8AC3E}">
        <p14:creationId xmlns:p14="http://schemas.microsoft.com/office/powerpoint/2010/main" val="3079165295"/>
      </p:ext>
    </p:extLst>
  </p:cSld>
  <p:clrMapOvr>
    <a:masterClrMapping/>
  </p:clrMapOvr>
</p:sld>
</file>

<file path=ppt/theme/theme1.xml><?xml version="1.0" encoding="utf-8"?>
<a:theme xmlns:a="http://schemas.openxmlformats.org/drawingml/2006/main" name="Secondary">
  <a:themeElements>
    <a:clrScheme name="Custom 14">
      <a:dk1>
        <a:sysClr val="windowText" lastClr="000000"/>
      </a:dk1>
      <a:lt1>
        <a:sysClr val="window" lastClr="FFFFFF"/>
      </a:lt1>
      <a:dk2>
        <a:srgbClr val="445EA2"/>
      </a:dk2>
      <a:lt2>
        <a:srgbClr val="EBEBEB"/>
      </a:lt2>
      <a:accent1>
        <a:srgbClr val="4495A2"/>
      </a:accent1>
      <a:accent2>
        <a:srgbClr val="7CA655"/>
      </a:accent2>
      <a:accent3>
        <a:srgbClr val="FFC000"/>
      </a:accent3>
      <a:accent4>
        <a:srgbClr val="DF8C40"/>
      </a:accent4>
      <a:accent5>
        <a:srgbClr val="DF5D40"/>
      </a:accent5>
      <a:accent6>
        <a:srgbClr val="8760AD"/>
      </a:accent6>
      <a:hlink>
        <a:srgbClr val="DF5D40"/>
      </a:hlink>
      <a:folHlink>
        <a:srgbClr val="8760AD"/>
      </a:folHlink>
    </a:clrScheme>
    <a:fontScheme name="Elementary">
      <a:majorFont>
        <a:latin typeface="Kristen ITC"/>
        <a:ea typeface=""/>
        <a:cs typeface=""/>
      </a:majorFont>
      <a:minorFont>
        <a:latin typeface="Quire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vidPosters_Elementary_JB_v2" id="{9BE8C19C-7910-40AD-B81F-FAABB82FF18C}" vid="{762A6BC2-F08C-4DBB-9767-3860456ED6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700" row="4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901ECCB1-5CA9-4F89-9EFC-AE888E928E70}">
  <we:reference id="wa104178141" version="4.3.3.0" store="en-US" storeType="OMEX"/>
  <we:alternateReferences>
    <we:reference id="wa104178141" version="4.3.3.0" store="WA104178141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AE6468B-293A-4713-BC39-E5B53A150466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1531924D-A20F-479C-9B27-9851E463EDC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14FBF99-709D-444D-83A5-4E002F834E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COVID-19 posters elementary school</Template>
  <TotalTime>37</TotalTime>
  <Words>45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Berlin Sans FB</vt:lpstr>
      <vt:lpstr>Calibri</vt:lpstr>
      <vt:lpstr>Kristen ITC</vt:lpstr>
      <vt:lpstr>Quire Sans</vt:lpstr>
      <vt:lpstr>Times New Roman</vt:lpstr>
      <vt:lpstr>Secondary</vt:lpstr>
      <vt:lpstr>Solving computer problems safely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computer problems safely  </dc:title>
  <dc:creator>laith.alhieshan@nos.edu.jo</dc:creator>
  <cp:lastModifiedBy>laith.alhieshan@nos.edu.jo</cp:lastModifiedBy>
  <cp:revision>2</cp:revision>
  <dcterms:created xsi:type="dcterms:W3CDTF">2022-09-16T10:17:00Z</dcterms:created>
  <dcterms:modified xsi:type="dcterms:W3CDTF">2022-09-16T10:54:56Z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