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5314-5C9A-46E1-A7CB-D46F0BCA9AF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57E1-19C4-4632-BCF2-81F3D9E2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4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5314-5C9A-46E1-A7CB-D46F0BCA9AF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57E1-19C4-4632-BCF2-81F3D9E2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0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5314-5C9A-46E1-A7CB-D46F0BCA9AF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57E1-19C4-4632-BCF2-81F3D9E2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5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5314-5C9A-46E1-A7CB-D46F0BCA9AF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57E1-19C4-4632-BCF2-81F3D9E2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8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5314-5C9A-46E1-A7CB-D46F0BCA9AF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57E1-19C4-4632-BCF2-81F3D9E2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0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5314-5C9A-46E1-A7CB-D46F0BCA9AF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57E1-19C4-4632-BCF2-81F3D9E2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7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5314-5C9A-46E1-A7CB-D46F0BCA9AF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57E1-19C4-4632-BCF2-81F3D9E2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3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5314-5C9A-46E1-A7CB-D46F0BCA9AF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57E1-19C4-4632-BCF2-81F3D9E2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8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5314-5C9A-46E1-A7CB-D46F0BCA9AF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57E1-19C4-4632-BCF2-81F3D9E2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9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5314-5C9A-46E1-A7CB-D46F0BCA9AF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57E1-19C4-4632-BCF2-81F3D9E2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2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5314-5C9A-46E1-A7CB-D46F0BCA9AF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57E1-19C4-4632-BCF2-81F3D9E2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6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35314-5C9A-46E1-A7CB-D46F0BCA9AF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A57E1-19C4-4632-BCF2-81F3D9E2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5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1668" y="1727201"/>
            <a:ext cx="2692400" cy="1139296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Please click create an account to make a new account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0802" y="3810000"/>
            <a:ext cx="2853266" cy="1139296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Create an account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22" y="5351992"/>
            <a:ext cx="4045479" cy="10996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Click here to continue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" dirty="0" smtClean="0"/>
              <a:t>1</a:t>
            </a:r>
            <a:endParaRPr lang="en-US" sz="1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88576339"/>
              </p:ext>
            </p:extLst>
          </p:nvPr>
        </p:nvGraphicFramePr>
        <p:xfrm>
          <a:off x="3987800" y="1576864"/>
          <a:ext cx="150177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7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 name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Last</a:t>
                      </a:r>
                      <a:r>
                        <a:rPr lang="en-US" baseline="0" dirty="0" smtClean="0"/>
                        <a:t> name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Username 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Password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Confirm</a:t>
                      </a:r>
                      <a:r>
                        <a:rPr lang="en-US" sz="1400" baseline="0" dirty="0" smtClean="0"/>
                        <a:t> password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Date of</a:t>
                      </a:r>
                      <a:r>
                        <a:rPr lang="en-US" b="0" baseline="0" dirty="0" smtClean="0"/>
                        <a:t> birth 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male/female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Phone number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100" dirty="0" smtClean="0"/>
              <a:t>1</a:t>
            </a:r>
            <a:endParaRPr lang="en-US" sz="1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52106011"/>
              </p:ext>
            </p:extLst>
          </p:nvPr>
        </p:nvGraphicFramePr>
        <p:xfrm>
          <a:off x="5489575" y="1576864"/>
          <a:ext cx="2768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0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00" dirty="0" smtClean="0"/>
              <a:t>1</a:t>
            </a:r>
            <a:endParaRPr lang="en-US" sz="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" dirty="0" smtClean="0"/>
              <a:t>1</a:t>
            </a:r>
            <a:endParaRPr lang="en-US" sz="1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100" dirty="0" smtClean="0"/>
              <a:t>1</a:t>
            </a:r>
            <a:endParaRPr lang="en-US" sz="1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90176994"/>
              </p:ext>
            </p:extLst>
          </p:nvPr>
        </p:nvGraphicFramePr>
        <p:xfrm>
          <a:off x="4837906" y="2505075"/>
          <a:ext cx="5183188" cy="72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3188"/>
              </a:tblGrid>
              <a:tr h="7207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00" dirty="0" smtClean="0"/>
              <a:t>1</a:t>
            </a:r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67728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100" dirty="0" smtClean="0"/>
              <a:t>1</a:t>
            </a:r>
            <a:endParaRPr lang="en-US" sz="1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00" dirty="0" smtClean="0"/>
              <a:t>1</a:t>
            </a:r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4089090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41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Please click create an account to make a new account    </vt:lpstr>
      <vt:lpstr>Click here to continue </vt:lpstr>
      <vt:lpstr>1</vt:lpstr>
      <vt:lpstr>PowerPoint Presentation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Hazim</dc:creator>
  <cp:lastModifiedBy>Hazim</cp:lastModifiedBy>
  <cp:revision>8</cp:revision>
  <dcterms:created xsi:type="dcterms:W3CDTF">2022-09-07T15:41:43Z</dcterms:created>
  <dcterms:modified xsi:type="dcterms:W3CDTF">2022-09-07T17:51:47Z</dcterms:modified>
</cp:coreProperties>
</file>