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61" r:id="rId3"/>
    <p:sldId id="258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6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0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7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8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0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2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78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3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8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6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6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0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3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8923AA-D854-4FFF-B9C7-F3572517E0B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AAA67-4BAD-4577-A042-BD278BE5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6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ottalk.blogspot.com/2019/07/sneaker-auction-on-line-worlds-rarest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stema.cl/los-nike-air-jordan-1-originales-de-michael-jordan-salen-a-subasta/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tbasket.com/2021/03/how-to-buy-air-jordan-1-retro-high-og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thatsangelcom/11231167766/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ir_Force_1_Sho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kardiffinker/4293598640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FEA7-C3AD-727F-23CD-B1F75123B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Sneaker 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CC87E-E283-368A-1722-7929014D0D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types of shoes and sneakers</a:t>
            </a:r>
          </a:p>
        </p:txBody>
      </p:sp>
    </p:spTree>
    <p:extLst>
      <p:ext uri="{BB962C8B-B14F-4D97-AF65-F5344CB8AC3E}">
        <p14:creationId xmlns:p14="http://schemas.microsoft.com/office/powerpoint/2010/main" val="341454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6F3214-5D90-07BA-E520-0E95B244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203942"/>
            <a:ext cx="9344556" cy="792601"/>
          </a:xfrm>
        </p:spPr>
        <p:txBody>
          <a:bodyPr/>
          <a:lstStyle/>
          <a:p>
            <a:r>
              <a:rPr lang="en-US" dirty="0"/>
              <a:t>Customer Registration Form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979A9A-8D8E-48B0-1207-A73D50E336B6}"/>
              </a:ext>
            </a:extLst>
          </p:cNvPr>
          <p:cNvSpPr/>
          <p:nvPr/>
        </p:nvSpPr>
        <p:spPr>
          <a:xfrm>
            <a:off x="683284" y="1207871"/>
            <a:ext cx="3657600" cy="4655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First Name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A17733-837D-6E11-5664-777FEC46F771}"/>
              </a:ext>
            </a:extLst>
          </p:cNvPr>
          <p:cNvSpPr/>
          <p:nvPr/>
        </p:nvSpPr>
        <p:spPr>
          <a:xfrm>
            <a:off x="4403279" y="1209237"/>
            <a:ext cx="3657600" cy="4628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Last Name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929DFD-F7AF-3A30-2BEC-F8390B14C412}"/>
              </a:ext>
            </a:extLst>
          </p:cNvPr>
          <p:cNvSpPr/>
          <p:nvPr/>
        </p:nvSpPr>
        <p:spPr>
          <a:xfrm>
            <a:off x="8185669" y="1199620"/>
            <a:ext cx="3657600" cy="4724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Username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2E186D-6884-3A2D-0F39-59E3D6EC4ADE}"/>
              </a:ext>
            </a:extLst>
          </p:cNvPr>
          <p:cNvSpPr/>
          <p:nvPr/>
        </p:nvSpPr>
        <p:spPr>
          <a:xfrm>
            <a:off x="701235" y="2918386"/>
            <a:ext cx="7359644" cy="4724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Email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6BE8EA-2F75-7E64-3563-56830ECE3C6E}"/>
              </a:ext>
            </a:extLst>
          </p:cNvPr>
          <p:cNvSpPr/>
          <p:nvPr/>
        </p:nvSpPr>
        <p:spPr>
          <a:xfrm>
            <a:off x="683284" y="1777236"/>
            <a:ext cx="3657600" cy="4724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Password: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AC6BE3-28EE-36A3-FBEB-10F141034CB9}"/>
              </a:ext>
            </a:extLst>
          </p:cNvPr>
          <p:cNvSpPr/>
          <p:nvPr/>
        </p:nvSpPr>
        <p:spPr>
          <a:xfrm>
            <a:off x="4403279" y="1775739"/>
            <a:ext cx="3657600" cy="4724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Confirm password: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4AD6ED-41A7-F15A-98B6-6A5F13872718}"/>
              </a:ext>
            </a:extLst>
          </p:cNvPr>
          <p:cNvSpPr/>
          <p:nvPr/>
        </p:nvSpPr>
        <p:spPr>
          <a:xfrm>
            <a:off x="683284" y="2374642"/>
            <a:ext cx="3657600" cy="4724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Phone number: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1400D8-1213-19A0-7D4D-7FD70C3A5E4E}"/>
              </a:ext>
            </a:extLst>
          </p:cNvPr>
          <p:cNvSpPr/>
          <p:nvPr/>
        </p:nvSpPr>
        <p:spPr>
          <a:xfrm>
            <a:off x="4403279" y="2356659"/>
            <a:ext cx="3657600" cy="4724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Date of Birth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A823D8-9AD3-4A11-00AE-628BF5D3B6AF}"/>
              </a:ext>
            </a:extLst>
          </p:cNvPr>
          <p:cNvSpPr/>
          <p:nvPr/>
        </p:nvSpPr>
        <p:spPr>
          <a:xfrm>
            <a:off x="701235" y="6155423"/>
            <a:ext cx="7432360" cy="61790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Comments: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C1088B-A839-B9C6-90BD-1C4DAB2ACE8F}"/>
              </a:ext>
            </a:extLst>
          </p:cNvPr>
          <p:cNvSpPr/>
          <p:nvPr/>
        </p:nvSpPr>
        <p:spPr>
          <a:xfrm>
            <a:off x="733779" y="3444523"/>
            <a:ext cx="7359644" cy="54582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Address: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005DA7-A122-67DF-DD52-F9FF03A5E6C0}"/>
              </a:ext>
            </a:extLst>
          </p:cNvPr>
          <p:cNvSpPr/>
          <p:nvPr/>
        </p:nvSpPr>
        <p:spPr>
          <a:xfrm>
            <a:off x="733778" y="4050443"/>
            <a:ext cx="3657600" cy="4724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City: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965991-964C-EE1E-6EB5-0E89780D462D}"/>
              </a:ext>
            </a:extLst>
          </p:cNvPr>
          <p:cNvSpPr/>
          <p:nvPr/>
        </p:nvSpPr>
        <p:spPr>
          <a:xfrm>
            <a:off x="4443452" y="4044015"/>
            <a:ext cx="3657600" cy="4724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Region: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418544-F183-44A0-7E73-EFDDE43CE3DF}"/>
              </a:ext>
            </a:extLst>
          </p:cNvPr>
          <p:cNvSpPr/>
          <p:nvPr/>
        </p:nvSpPr>
        <p:spPr>
          <a:xfrm>
            <a:off x="701235" y="4590784"/>
            <a:ext cx="7399817" cy="4724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Preferred Location: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949C57-74BE-3419-246C-F665C0EE5BA1}"/>
              </a:ext>
            </a:extLst>
          </p:cNvPr>
          <p:cNvSpPr/>
          <p:nvPr/>
        </p:nvSpPr>
        <p:spPr>
          <a:xfrm>
            <a:off x="733778" y="5631123"/>
            <a:ext cx="7399817" cy="44219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Max Budget $: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263E8D-3D30-BF42-BBEF-867A02C2BD4B}"/>
              </a:ext>
            </a:extLst>
          </p:cNvPr>
          <p:cNvSpPr/>
          <p:nvPr/>
        </p:nvSpPr>
        <p:spPr>
          <a:xfrm>
            <a:off x="733778" y="5114857"/>
            <a:ext cx="7399817" cy="44219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/>
                </a:solidFill>
              </a:rPr>
              <a:t>I am interested:</a:t>
            </a:r>
          </a:p>
        </p:txBody>
      </p:sp>
    </p:spTree>
    <p:extLst>
      <p:ext uri="{BB962C8B-B14F-4D97-AF65-F5344CB8AC3E}">
        <p14:creationId xmlns:p14="http://schemas.microsoft.com/office/powerpoint/2010/main" val="161733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645E-0D01-3CD3-41C7-5F96C53E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49518"/>
            <a:ext cx="9404723" cy="763444"/>
          </a:xfrm>
        </p:spPr>
        <p:txBody>
          <a:bodyPr/>
          <a:lstStyle/>
          <a:p>
            <a:r>
              <a:rPr lang="en-US" dirty="0"/>
              <a:t>Products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B6405E-FD70-88C9-09E9-533FD22E7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3800" y="2468635"/>
            <a:ext cx="3965952" cy="23205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8AD198-70E5-2BFD-3E5D-6A81159CB7A9}"/>
              </a:ext>
            </a:extLst>
          </p:cNvPr>
          <p:cNvSpPr txBox="1"/>
          <p:nvPr/>
        </p:nvSpPr>
        <p:spPr>
          <a:xfrm>
            <a:off x="1298222" y="5217599"/>
            <a:ext cx="267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Jordan  4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5E4BE-C16B-8030-EF7C-8C0697933EB4}"/>
              </a:ext>
            </a:extLst>
          </p:cNvPr>
          <p:cNvSpPr txBox="1"/>
          <p:nvPr/>
        </p:nvSpPr>
        <p:spPr>
          <a:xfrm>
            <a:off x="7479017" y="5130803"/>
            <a:ext cx="290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Jordan 1 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40C154-4E35-13EF-6A4B-84248278B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46663" y="2468635"/>
            <a:ext cx="3965953" cy="23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3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362A-AB0D-043C-B986-F05C25E4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12EAC-3E6E-39CE-5CD7-F74C97F55B63}"/>
              </a:ext>
            </a:extLst>
          </p:cNvPr>
          <p:cNvSpPr txBox="1"/>
          <p:nvPr/>
        </p:nvSpPr>
        <p:spPr>
          <a:xfrm>
            <a:off x="6979188" y="4897372"/>
            <a:ext cx="2751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Original  Jordan  Force 4 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4CBC4A-FCD4-8B83-EC34-0220672E0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63803" y="2398800"/>
            <a:ext cx="3779572" cy="218951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CB25A4-152B-04DC-0EE6-998564DE9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2256" y="2311137"/>
            <a:ext cx="3439227" cy="22357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1B45BC-D5FC-8DF1-13ED-6214674272B3}"/>
              </a:ext>
            </a:extLst>
          </p:cNvPr>
          <p:cNvSpPr txBox="1"/>
          <p:nvPr/>
        </p:nvSpPr>
        <p:spPr>
          <a:xfrm>
            <a:off x="1799714" y="5133869"/>
            <a:ext cx="2907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Light blue Jordan 1 s</a:t>
            </a:r>
          </a:p>
        </p:txBody>
      </p:sp>
    </p:spTree>
    <p:extLst>
      <p:ext uri="{BB962C8B-B14F-4D97-AF65-F5344CB8AC3E}">
        <p14:creationId xmlns:p14="http://schemas.microsoft.com/office/powerpoint/2010/main" val="266564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362A-AB0D-043C-B986-F05C25E4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27E3E9-5989-5DB3-C382-8C8304067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0122" y="2450819"/>
            <a:ext cx="3803036" cy="25539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12EAC-3E6E-39CE-5CD7-F74C97F55B63}"/>
              </a:ext>
            </a:extLst>
          </p:cNvPr>
          <p:cNvSpPr txBox="1"/>
          <p:nvPr/>
        </p:nvSpPr>
        <p:spPr>
          <a:xfrm>
            <a:off x="2291643" y="5282539"/>
            <a:ext cx="2002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Off whites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60B42-309A-894D-C420-2DABE1E10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5999" y="2450819"/>
            <a:ext cx="4131733" cy="2553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24D4FE-D622-6E00-1D42-BE20D9D8974C}"/>
              </a:ext>
            </a:extLst>
          </p:cNvPr>
          <p:cNvSpPr txBox="1"/>
          <p:nvPr/>
        </p:nvSpPr>
        <p:spPr>
          <a:xfrm>
            <a:off x="7102184" y="5282539"/>
            <a:ext cx="2425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Purple air forces</a:t>
            </a:r>
          </a:p>
        </p:txBody>
      </p:sp>
    </p:spTree>
    <p:extLst>
      <p:ext uri="{BB962C8B-B14F-4D97-AF65-F5344CB8AC3E}">
        <p14:creationId xmlns:p14="http://schemas.microsoft.com/office/powerpoint/2010/main" val="2087159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75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Sneaker Shop</vt:lpstr>
      <vt:lpstr>Customer Registration Form </vt:lpstr>
      <vt:lpstr>Products</vt:lpstr>
      <vt:lpstr>Products </vt:lpstr>
      <vt:lpstr>Products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Sneaker Shop</dc:title>
  <dc:creator>962796669605</dc:creator>
  <cp:lastModifiedBy>962796669605</cp:lastModifiedBy>
  <cp:revision>6</cp:revision>
  <dcterms:created xsi:type="dcterms:W3CDTF">2022-09-12T17:02:20Z</dcterms:created>
  <dcterms:modified xsi:type="dcterms:W3CDTF">2022-09-12T18:39:04Z</dcterms:modified>
</cp:coreProperties>
</file>