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9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8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5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07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46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26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48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4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2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0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4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5FEE66B-25C1-431A-9D86-1FE93E2A24A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C5DA98D-C667-4323-A175-4CCB9CE37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1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u="sng" dirty="0" smtClean="0"/>
              <a:t>BANDAR COMMUNITY SERVER!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Made by 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Bandar Al- Omari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385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090024"/>
          </a:xfrm>
        </p:spPr>
        <p:txBody>
          <a:bodyPr/>
          <a:lstStyle/>
          <a:p>
            <a:pPr algn="ctr"/>
            <a:r>
              <a:rPr lang="en-US" sz="8000" b="1" dirty="0" smtClean="0">
                <a:latin typeface="Algerian" panose="04020705040A02060702" pitchFamily="82" charset="0"/>
              </a:rPr>
              <a:t>JOIN TODAY!</a:t>
            </a:r>
            <a:endParaRPr lang="en-US" sz="8000" b="1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hlinkClick r:id="rId2" action="ppaction://hlinksldjump"/>
              </a:rPr>
              <a:t>SIGN UP </a:t>
            </a:r>
            <a:r>
              <a:rPr lang="en-US" sz="1600" dirty="0" smtClean="0"/>
              <a:t>(hyperlink)</a:t>
            </a:r>
          </a:p>
          <a:p>
            <a:pPr algn="ctr"/>
            <a:r>
              <a:rPr lang="en-US" sz="4000" dirty="0" smtClean="0"/>
              <a:t>OR</a:t>
            </a:r>
            <a:endParaRPr lang="en-US" sz="4000" dirty="0"/>
          </a:p>
          <a:p>
            <a:pPr algn="ctr"/>
            <a:r>
              <a:rPr lang="en-US" sz="4000" dirty="0" smtClean="0"/>
              <a:t> </a:t>
            </a:r>
            <a:r>
              <a:rPr lang="en-US" sz="6000" dirty="0" smtClean="0">
                <a:hlinkClick r:id="rId3" action="ppaction://hlinksldjump"/>
              </a:rPr>
              <a:t>LOG IN </a:t>
            </a:r>
            <a:r>
              <a:rPr lang="en-US" sz="1600" dirty="0" smtClean="0"/>
              <a:t>(hyperlink)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5430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SIGNING UP!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942" y="2301497"/>
            <a:ext cx="2997596" cy="3268794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To sign up , you have to fill in our needed blanks! </a:t>
            </a:r>
          </a:p>
          <a:p>
            <a:r>
              <a:rPr lang="en-US" b="1" i="1" dirty="0" smtClean="0"/>
              <a:t>The rest of the blanks can be optional! But the ones with the (*) are much needed and must be filled in !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7207" y="2466363"/>
            <a:ext cx="7082656" cy="4023221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*</a:t>
            </a:r>
            <a:r>
              <a:rPr lang="en-US" b="1" i="1" u="sng" dirty="0" smtClean="0"/>
              <a:t>Username: </a:t>
            </a:r>
            <a:br>
              <a:rPr lang="en-US" b="1" i="1" u="sng" dirty="0" smtClean="0"/>
            </a:br>
            <a:r>
              <a:rPr lang="en-US" b="1" i="1" u="sng" dirty="0" smtClean="0"/>
              <a:t/>
            </a:r>
            <a:br>
              <a:rPr lang="en-US" b="1" i="1" u="sng" dirty="0" smtClean="0"/>
            </a:br>
            <a:r>
              <a:rPr lang="en-US" b="1" i="1" u="sng" dirty="0" smtClean="0"/>
              <a:t>*Pass Code:</a:t>
            </a:r>
            <a:br>
              <a:rPr lang="en-US" b="1" i="1" u="sng" dirty="0" smtClean="0"/>
            </a:br>
            <a:r>
              <a:rPr lang="en-US" b="1" i="1" u="sng" dirty="0" smtClean="0"/>
              <a:t/>
            </a:r>
            <a:br>
              <a:rPr lang="en-US" b="1" i="1" u="sng" dirty="0" smtClean="0"/>
            </a:br>
            <a:r>
              <a:rPr lang="en-US" b="1" i="1" u="sng" dirty="0" smtClean="0"/>
              <a:t>*Email address: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Age: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Hobbies: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Preferable subjects / topics to be included in: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66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LOGING IN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 BACK FRIEND! TO LOGIN PLEASE INSERT IN THE FOLLOWING:</a:t>
            </a:r>
          </a:p>
          <a:p>
            <a:endParaRPr lang="en-US" dirty="0"/>
          </a:p>
          <a:p>
            <a:r>
              <a:rPr lang="en-US" b="1" i="1" u="sng" dirty="0" smtClean="0"/>
              <a:t>Username:</a:t>
            </a:r>
            <a:br>
              <a:rPr lang="en-US" b="1" i="1" u="sng" dirty="0" smtClean="0"/>
            </a:br>
            <a:r>
              <a:rPr lang="en-US" b="1" i="1" u="sng" dirty="0" smtClean="0"/>
              <a:t/>
            </a:r>
            <a:br>
              <a:rPr lang="en-US" b="1" i="1" u="sng" dirty="0" smtClean="0"/>
            </a:br>
            <a:r>
              <a:rPr lang="en-US" b="1" i="1" u="sng" dirty="0" smtClean="0"/>
              <a:t>Passcode:</a:t>
            </a:r>
            <a:br>
              <a:rPr lang="en-US" b="1" i="1" u="sng" dirty="0" smtClean="0"/>
            </a:br>
            <a:r>
              <a:rPr lang="en-US" b="1" i="1" u="sng" dirty="0" smtClean="0"/>
              <a:t/>
            </a:r>
            <a:br>
              <a:rPr lang="en-US" b="1" i="1" u="sng" dirty="0" smtClean="0"/>
            </a:br>
            <a:r>
              <a:rPr lang="en-US" b="1" i="1" u="sng" dirty="0" smtClean="0"/>
              <a:t>Email: </a:t>
            </a:r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15980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604007"/>
            <a:ext cx="8825658" cy="1761688"/>
          </a:xfrm>
        </p:spPr>
        <p:txBody>
          <a:bodyPr/>
          <a:lstStyle/>
          <a:p>
            <a:r>
              <a:rPr lang="en-US" sz="1400" dirty="0" smtClean="0"/>
              <a:t>Hello miss , I would like to write this just to make sure of my homework if u have any comments or would like me to change it from </a:t>
            </a:r>
            <a:r>
              <a:rPr lang="en-US" sz="1400" dirty="0" err="1" smtClean="0"/>
              <a:t>powerpoint</a:t>
            </a:r>
            <a:r>
              <a:rPr lang="en-US" sz="1400" dirty="0" smtClean="0"/>
              <a:t> </a:t>
            </a:r>
            <a:r>
              <a:rPr lang="en-US" sz="1400" dirty="0" smtClean="0">
                <a:sym typeface="Wingdings" panose="05000000000000000000" pitchFamily="2" charset="2"/>
              </a:rPr>
              <a:t> world document just let me know! Hopefully this was good enough to be understood! And hopefully one day it becomes true </a:t>
            </a:r>
            <a:br>
              <a:rPr lang="en-US" sz="1400" dirty="0" smtClean="0">
                <a:sym typeface="Wingdings" panose="05000000000000000000" pitchFamily="2" charset="2"/>
              </a:rPr>
            </a:br>
            <a:r>
              <a:rPr lang="en-US" sz="1400" dirty="0" smtClean="0">
                <a:sym typeface="Wingdings" panose="05000000000000000000" pitchFamily="2" charset="2"/>
              </a:rPr>
              <a:t/>
            </a:r>
            <a:br>
              <a:rPr lang="en-US" sz="1400" dirty="0" smtClean="0">
                <a:sym typeface="Wingdings" panose="05000000000000000000" pitchFamily="2" charset="2"/>
              </a:rPr>
            </a:br>
            <a:r>
              <a:rPr lang="en-US" sz="1400" dirty="0" smtClean="0">
                <a:sym typeface="Wingdings" panose="05000000000000000000" pitchFamily="2" charset="2"/>
              </a:rPr>
              <a:t>lots of love,</a:t>
            </a:r>
            <a:br>
              <a:rPr lang="en-US" sz="1400" dirty="0" smtClean="0">
                <a:sym typeface="Wingdings" panose="05000000000000000000" pitchFamily="2" charset="2"/>
              </a:rPr>
            </a:br>
            <a:r>
              <a:rPr lang="en-US" sz="1400" dirty="0" smtClean="0">
                <a:sym typeface="Wingdings" panose="05000000000000000000" pitchFamily="2" charset="2"/>
              </a:rPr>
              <a:t>your student from 7F</a:t>
            </a:r>
            <a:br>
              <a:rPr lang="en-US" sz="1400" dirty="0" smtClean="0">
                <a:sym typeface="Wingdings" panose="05000000000000000000" pitchFamily="2" charset="2"/>
              </a:rPr>
            </a:br>
            <a:r>
              <a:rPr lang="en-US" sz="1400" dirty="0">
                <a:sym typeface="Wingdings" panose="05000000000000000000" pitchFamily="2" charset="2"/>
              </a:rPr>
              <a:t>B</a:t>
            </a:r>
            <a:r>
              <a:rPr lang="en-US" sz="1400" dirty="0" smtClean="0">
                <a:sym typeface="Wingdings" panose="05000000000000000000" pitchFamily="2" charset="2"/>
              </a:rPr>
              <a:t>andar al- </a:t>
            </a:r>
            <a:r>
              <a:rPr lang="en-US" sz="1400" dirty="0">
                <a:sym typeface="Wingdings" panose="05000000000000000000" pitchFamily="2" charset="2"/>
              </a:rPr>
              <a:t>O</a:t>
            </a:r>
            <a:r>
              <a:rPr lang="en-US" sz="1400" dirty="0" smtClean="0">
                <a:sym typeface="Wingdings" panose="05000000000000000000" pitchFamily="2" charset="2"/>
              </a:rPr>
              <a:t>mari</a:t>
            </a: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THANK U FOR staying in!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92582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</TotalTime>
  <Words>141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Algerian</vt:lpstr>
      <vt:lpstr>Arial</vt:lpstr>
      <vt:lpstr>Century Gothic</vt:lpstr>
      <vt:lpstr>Wingdings</vt:lpstr>
      <vt:lpstr>Wingdings 3</vt:lpstr>
      <vt:lpstr>Ion Boardroom</vt:lpstr>
      <vt:lpstr>BANDAR COMMUNITY SERVER!</vt:lpstr>
      <vt:lpstr>JOIN TODAY!</vt:lpstr>
      <vt:lpstr>SIGNING UP!</vt:lpstr>
      <vt:lpstr>LOGING IN</vt:lpstr>
      <vt:lpstr>Hello miss , I would like to write this just to make sure of my homework if u have any comments or would like me to change it from powerpoint  world document just let me know! Hopefully this was good enough to be understood! And hopefully one day it becomes true   lots of love, your student from 7F Bandar al- Omari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BANDAR COMMUNITY SERVER!</dc:title>
  <dc:creator>user</dc:creator>
  <cp:lastModifiedBy>user</cp:lastModifiedBy>
  <cp:revision>2</cp:revision>
  <dcterms:created xsi:type="dcterms:W3CDTF">2022-09-12T15:28:15Z</dcterms:created>
  <dcterms:modified xsi:type="dcterms:W3CDTF">2022-09-12T15:42:32Z</dcterms:modified>
</cp:coreProperties>
</file>