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56" r:id="rId5"/>
  </p:sldMasterIdLst>
  <p:sldIdLst>
    <p:sldId id="269" r:id="rId6"/>
    <p:sldId id="262" r:id="rId7"/>
    <p:sldId id="263" r:id="rId8"/>
    <p:sldId id="264" r:id="rId9"/>
    <p:sldId id="258" r:id="rId10"/>
    <p:sldId id="260" r:id="rId11"/>
    <p:sldId id="259" r:id="rId12"/>
    <p:sldId id="261" r:id="rId13"/>
    <p:sldId id="256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98209-E9B9-4FBF-A354-EB46FFB990E3}" v="7" dt="2020-09-25T10:44:57.439"/>
    <p1510:client id="{63F0F9A3-8F6A-04D6-2E3D-015C219F8633}" v="1" dt="2020-09-26T18:54:12.415"/>
    <p1510:client id="{7E9C2B0C-F791-2F04-0B58-02FF6C7414D5}" v="3" dt="2021-09-15T08:29:07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5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a Hassouneh" userId="S::alaa.hassouneh@mashrek.edu.jo::b5a9ba8b-f089-4c1b-b6b3-28eb0b47ee58" providerId="AD" clId="Web-{7E9C2B0C-F791-2F04-0B58-02FF6C7414D5}"/>
    <pc:docChg chg="addSld sldOrd addMainMaster modMainMaster">
      <pc:chgData name="Alaa Hassouneh" userId="S::alaa.hassouneh@mashrek.edu.jo::b5a9ba8b-f089-4c1b-b6b3-28eb0b47ee58" providerId="AD" clId="Web-{7E9C2B0C-F791-2F04-0B58-02FF6C7414D5}" dt="2021-09-15T08:29:07.213" v="2"/>
      <pc:docMkLst>
        <pc:docMk/>
      </pc:docMkLst>
      <pc:sldChg chg="add">
        <pc:chgData name="Alaa Hassouneh" userId="S::alaa.hassouneh@mashrek.edu.jo::b5a9ba8b-f089-4c1b-b6b3-28eb0b47ee58" providerId="AD" clId="Web-{7E9C2B0C-F791-2F04-0B58-02FF6C7414D5}" dt="2021-09-15T08:28:48.040" v="0"/>
        <pc:sldMkLst>
          <pc:docMk/>
          <pc:sldMk cId="3584720337" sldId="267"/>
        </pc:sldMkLst>
      </pc:sldChg>
      <pc:sldChg chg="add ord">
        <pc:chgData name="Alaa Hassouneh" userId="S::alaa.hassouneh@mashrek.edu.jo::b5a9ba8b-f089-4c1b-b6b3-28eb0b47ee58" providerId="AD" clId="Web-{7E9C2B0C-F791-2F04-0B58-02FF6C7414D5}" dt="2021-09-15T08:29:07.213" v="2"/>
        <pc:sldMkLst>
          <pc:docMk/>
          <pc:sldMk cId="3465674152" sldId="268"/>
        </pc:sldMkLst>
      </pc:sldChg>
      <pc:sldMasterChg chg="add addSldLayout">
        <pc:chgData name="Alaa Hassouneh" userId="S::alaa.hassouneh@mashrek.edu.jo::b5a9ba8b-f089-4c1b-b6b3-28eb0b47ee58" providerId="AD" clId="Web-{7E9C2B0C-F791-2F04-0B58-02FF6C7414D5}" dt="2021-09-15T08:28:48.040" v="0"/>
        <pc:sldMasterMkLst>
          <pc:docMk/>
          <pc:sldMasterMk cId="3677144060" sldId="2147483648"/>
        </pc:sldMasterMkLst>
        <pc:sldLayoutChg chg="add">
          <pc:chgData name="Alaa Hassouneh" userId="S::alaa.hassouneh@mashrek.edu.jo::b5a9ba8b-f089-4c1b-b6b3-28eb0b47ee58" providerId="AD" clId="Web-{7E9C2B0C-F791-2F04-0B58-02FF6C7414D5}" dt="2021-09-15T08:28:48.040" v="0"/>
          <pc:sldLayoutMkLst>
            <pc:docMk/>
            <pc:sldMasterMk cId="3677144060" sldId="2147483648"/>
            <pc:sldLayoutMk cId="81815066" sldId="2147483649"/>
          </pc:sldLayoutMkLst>
        </pc:sldLayoutChg>
        <pc:sldLayoutChg chg="add">
          <pc:chgData name="Alaa Hassouneh" userId="S::alaa.hassouneh@mashrek.edu.jo::b5a9ba8b-f089-4c1b-b6b3-28eb0b47ee58" providerId="AD" clId="Web-{7E9C2B0C-F791-2F04-0B58-02FF6C7414D5}" dt="2021-09-15T08:28:48.040" v="0"/>
          <pc:sldLayoutMkLst>
            <pc:docMk/>
            <pc:sldMasterMk cId="3677144060" sldId="2147483648"/>
            <pc:sldLayoutMk cId="1329502125" sldId="2147483655"/>
          </pc:sldLayoutMkLst>
        </pc:sldLayoutChg>
        <pc:sldLayoutChg chg="add">
          <pc:chgData name="Alaa Hassouneh" userId="S::alaa.hassouneh@mashrek.edu.jo::b5a9ba8b-f089-4c1b-b6b3-28eb0b47ee58" providerId="AD" clId="Web-{7E9C2B0C-F791-2F04-0B58-02FF6C7414D5}" dt="2021-09-15T08:28:48.040" v="0"/>
          <pc:sldLayoutMkLst>
            <pc:docMk/>
            <pc:sldMasterMk cId="3677144060" sldId="2147483648"/>
            <pc:sldLayoutMk cId="3674905636" sldId="2147483658"/>
          </pc:sldLayoutMkLst>
        </pc:sldLayoutChg>
        <pc:sldLayoutChg chg="add">
          <pc:chgData name="Alaa Hassouneh" userId="S::alaa.hassouneh@mashrek.edu.jo::b5a9ba8b-f089-4c1b-b6b3-28eb0b47ee58" providerId="AD" clId="Web-{7E9C2B0C-F791-2F04-0B58-02FF6C7414D5}" dt="2021-09-15T08:28:48.040" v="0"/>
          <pc:sldLayoutMkLst>
            <pc:docMk/>
            <pc:sldMasterMk cId="3677144060" sldId="2147483648"/>
            <pc:sldLayoutMk cId="3407896454" sldId="2147483659"/>
          </pc:sldLayoutMkLst>
        </pc:sldLayoutChg>
        <pc:sldLayoutChg chg="add">
          <pc:chgData name="Alaa Hassouneh" userId="S::alaa.hassouneh@mashrek.edu.jo::b5a9ba8b-f089-4c1b-b6b3-28eb0b47ee58" providerId="AD" clId="Web-{7E9C2B0C-F791-2F04-0B58-02FF6C7414D5}" dt="2021-09-15T08:28:48.040" v="0"/>
          <pc:sldLayoutMkLst>
            <pc:docMk/>
            <pc:sldMasterMk cId="3677144060" sldId="2147483648"/>
            <pc:sldLayoutMk cId="929207295" sldId="2147483660"/>
          </pc:sldLayoutMkLst>
        </pc:sldLayoutChg>
      </pc:sldMasterChg>
      <pc:sldMasterChg chg="add addSldLayout">
        <pc:chgData name="Alaa Hassouneh" userId="S::alaa.hassouneh@mashrek.edu.jo::b5a9ba8b-f089-4c1b-b6b3-28eb0b47ee58" providerId="AD" clId="Web-{7E9C2B0C-F791-2F04-0B58-02FF6C7414D5}" dt="2021-09-15T08:29:00.228" v="1"/>
        <pc:sldMasterMkLst>
          <pc:docMk/>
          <pc:sldMasterMk cId="1107418146" sldId="2147483656"/>
        </pc:sldMasterMkLst>
        <pc:sldLayoutChg chg="add">
          <pc:chgData name="Alaa Hassouneh" userId="S::alaa.hassouneh@mashrek.edu.jo::b5a9ba8b-f089-4c1b-b6b3-28eb0b47ee58" providerId="AD" clId="Web-{7E9C2B0C-F791-2F04-0B58-02FF6C7414D5}" dt="2021-09-15T08:29:00.228" v="1"/>
          <pc:sldLayoutMkLst>
            <pc:docMk/>
            <pc:sldMasterMk cId="1107418146" sldId="2147483656"/>
            <pc:sldLayoutMk cId="2412036568" sldId="2147483657"/>
          </pc:sldLayoutMkLst>
        </pc:sldLayoutChg>
      </pc:sldMasterChg>
      <pc:sldMasterChg chg="replId modSldLayout">
        <pc:chgData name="Alaa Hassouneh" userId="S::alaa.hassouneh@mashrek.edu.jo::b5a9ba8b-f089-4c1b-b6b3-28eb0b47ee58" providerId="AD" clId="Web-{7E9C2B0C-F791-2F04-0B58-02FF6C7414D5}" dt="2021-09-15T08:29:00.228" v="1"/>
        <pc:sldMasterMkLst>
          <pc:docMk/>
          <pc:sldMasterMk cId="3062758306" sldId="2147483661"/>
        </pc:sldMasterMkLst>
        <pc:sldLayoutChg chg="replId">
          <pc:chgData name="Alaa Hassouneh" userId="S::alaa.hassouneh@mashrek.edu.jo::b5a9ba8b-f089-4c1b-b6b3-28eb0b47ee58" providerId="AD" clId="Web-{7E9C2B0C-F791-2F04-0B58-02FF6C7414D5}" dt="2021-09-15T08:28:48.040" v="0"/>
          <pc:sldLayoutMkLst>
            <pc:docMk/>
            <pc:sldMasterMk cId="3062758306" sldId="2147483661"/>
            <pc:sldLayoutMk cId="1000045700" sldId="2147483662"/>
          </pc:sldLayoutMkLst>
        </pc:sldLayoutChg>
        <pc:sldLayoutChg chg="replId">
          <pc:chgData name="Alaa Hassouneh" userId="S::alaa.hassouneh@mashrek.edu.jo::b5a9ba8b-f089-4c1b-b6b3-28eb0b47ee58" providerId="AD" clId="Web-{7E9C2B0C-F791-2F04-0B58-02FF6C7414D5}" dt="2021-09-15T08:28:48.040" v="0"/>
          <pc:sldLayoutMkLst>
            <pc:docMk/>
            <pc:sldMasterMk cId="3062758306" sldId="2147483661"/>
            <pc:sldLayoutMk cId="923044733" sldId="2147483663"/>
          </pc:sldLayoutMkLst>
        </pc:sldLayoutChg>
        <pc:sldLayoutChg chg="replId">
          <pc:chgData name="Alaa Hassouneh" userId="S::alaa.hassouneh@mashrek.edu.jo::b5a9ba8b-f089-4c1b-b6b3-28eb0b47ee58" providerId="AD" clId="Web-{7E9C2B0C-F791-2F04-0B58-02FF6C7414D5}" dt="2021-09-15T08:28:48.040" v="0"/>
          <pc:sldLayoutMkLst>
            <pc:docMk/>
            <pc:sldMasterMk cId="3062758306" sldId="2147483661"/>
            <pc:sldLayoutMk cId="3603216359" sldId="2147483664"/>
          </pc:sldLayoutMkLst>
        </pc:sldLayoutChg>
        <pc:sldLayoutChg chg="replId">
          <pc:chgData name="Alaa Hassouneh" userId="S::alaa.hassouneh@mashrek.edu.jo::b5a9ba8b-f089-4c1b-b6b3-28eb0b47ee58" providerId="AD" clId="Web-{7E9C2B0C-F791-2F04-0B58-02FF6C7414D5}" dt="2021-09-15T08:28:48.040" v="0"/>
          <pc:sldLayoutMkLst>
            <pc:docMk/>
            <pc:sldMasterMk cId="3062758306" sldId="2147483661"/>
            <pc:sldLayoutMk cId="810556059" sldId="2147483665"/>
          </pc:sldLayoutMkLst>
        </pc:sldLayoutChg>
        <pc:sldLayoutChg chg="replId">
          <pc:chgData name="Alaa Hassouneh" userId="S::alaa.hassouneh@mashrek.edu.jo::b5a9ba8b-f089-4c1b-b6b3-28eb0b47ee58" providerId="AD" clId="Web-{7E9C2B0C-F791-2F04-0B58-02FF6C7414D5}" dt="2021-09-15T08:29:00.228" v="1"/>
          <pc:sldLayoutMkLst>
            <pc:docMk/>
            <pc:sldMasterMk cId="3062758306" sldId="2147483661"/>
            <pc:sldLayoutMk cId="2632847095" sldId="2147483666"/>
          </pc:sldLayoutMkLst>
        </pc:sldLayoutChg>
        <pc:sldLayoutChg chg="replId">
          <pc:chgData name="Alaa Hassouneh" userId="S::alaa.hassouneh@mashrek.edu.jo::b5a9ba8b-f089-4c1b-b6b3-28eb0b47ee58" providerId="AD" clId="Web-{7E9C2B0C-F791-2F04-0B58-02FF6C7414D5}" dt="2021-09-15T08:29:00.228" v="1"/>
          <pc:sldLayoutMkLst>
            <pc:docMk/>
            <pc:sldMasterMk cId="3062758306" sldId="2147483661"/>
            <pc:sldLayoutMk cId="2245565672" sldId="214748366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2056-D798-42E1-B119-BD81C2602B3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5F8E-3475-4E01-855E-BE039BB89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4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2056-D798-42E1-B119-BD81C2602B3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5F8E-3475-4E01-855E-BE039BB89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2056-D798-42E1-B119-BD81C2602B3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5F8E-3475-4E01-855E-BE039BB89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56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03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2056-D798-42E1-B119-BD81C2602B3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5F8E-3475-4E01-855E-BE039BB89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2056-D798-42E1-B119-BD81C2602B3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5F8E-3475-4E01-855E-BE039BB89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2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2056-D798-42E1-B119-BD81C2602B3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5F8E-3475-4E01-855E-BE039BB89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8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2056-D798-42E1-B119-BD81C2602B3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5F8E-3475-4E01-855E-BE039BB89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5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2056-D798-42E1-B119-BD81C2602B3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5F8E-3475-4E01-855E-BE039BB89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2056-D798-42E1-B119-BD81C2602B3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5F8E-3475-4E01-855E-BE039BB89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4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2056-D798-42E1-B119-BD81C2602B3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5F8E-3475-4E01-855E-BE039BB89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4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2056-D798-42E1-B119-BD81C2602B3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5F8E-3475-4E01-855E-BE039BB89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6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E2056-D798-42E1-B119-BD81C2602B3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D5F8E-3475-4E01-855E-BE039BB89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5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66" r:id="rId8"/>
    <p:sldLayoutId id="2147483667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41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FB3F86-ED60-4C65-AF5C-99D7954EE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t="7490" r="1"/>
          <a:stretch/>
        </p:blipFill>
        <p:spPr>
          <a:xfrm>
            <a:off x="1444489" y="687234"/>
            <a:ext cx="9359421" cy="61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6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za vrtic">
            <a:extLst>
              <a:ext uri="{FF2B5EF4-FFF2-40B4-BE49-F238E27FC236}">
                <a16:creationId xmlns:a16="http://schemas.microsoft.com/office/drawing/2014/main" id="{EEF27BD6-D38B-4FF1-A806-2F7ECDCE8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أجزاء الجسم Head, shoulders knees dance آدم ومشمش Adam Wa Mishmish Kids Songs (S01E04)">
            <a:hlinkClick r:id="" action="ppaction://media"/>
            <a:extLst>
              <a:ext uri="{FF2B5EF4-FFF2-40B4-BE49-F238E27FC236}">
                <a16:creationId xmlns:a16="http://schemas.microsoft.com/office/drawing/2014/main" id="{10819A91-F533-479E-83B6-155FA310A3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3293" y="3832406"/>
            <a:ext cx="1488139" cy="10758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A4CC3-182D-43A4-AC96-701EFE283A61}"/>
              </a:ext>
            </a:extLst>
          </p:cNvPr>
          <p:cNvSpPr txBox="1"/>
          <p:nvPr/>
        </p:nvSpPr>
        <p:spPr>
          <a:xfrm>
            <a:off x="2185261" y="5948583"/>
            <a:ext cx="840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400" b="1" dirty="0">
                <a:highlight>
                  <a:srgbClr val="00FFFF"/>
                </a:highlight>
              </a:rPr>
              <a:t>ارقص على الاغنية مستخدما أعضاء جسمك </a:t>
            </a:r>
            <a:endParaRPr lang="en-GB" sz="4400" b="1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41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5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1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78873" cy="71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0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04631" cy="78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9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1"/>
          <a:stretch/>
        </p:blipFill>
        <p:spPr>
          <a:xfrm>
            <a:off x="0" y="0"/>
            <a:ext cx="12428113" cy="727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1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2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8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945" r="-1222"/>
          <a:stretch/>
        </p:blipFill>
        <p:spPr>
          <a:xfrm>
            <a:off x="-1" y="0"/>
            <a:ext cx="12501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9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A3C8DA42107428BF9D62EBCA48113" ma:contentTypeVersion="9" ma:contentTypeDescription="Create a new document." ma:contentTypeScope="" ma:versionID="750bfab6ce2a70963b937389344b36df">
  <xsd:schema xmlns:xsd="http://www.w3.org/2001/XMLSchema" xmlns:xs="http://www.w3.org/2001/XMLSchema" xmlns:p="http://schemas.microsoft.com/office/2006/metadata/properties" xmlns:ns2="6c1e1a7e-21bf-41c6-9312-276d64a023a7" targetNamespace="http://schemas.microsoft.com/office/2006/metadata/properties" ma:root="true" ma:fieldsID="2a37bbcba2541ac328cc427d4a372c4e" ns2:_="">
    <xsd:import namespace="6c1e1a7e-21bf-41c6-9312-276d64a023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e1a7e-21bf-41c6-9312-276d64a023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AB6574-879D-48F3-911F-AC0678D7CAC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C6956A-F4A7-4153-BF3B-CFAA07A0F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1e1a7e-21bf-41c6-9312-276d64a023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64289A-E760-4516-8F64-C164DEF63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</Words>
  <Application>Microsoft Office PowerPoint</Application>
  <PresentationFormat>Widescreen</PresentationFormat>
  <Paragraphs>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</dc:creator>
  <cp:lastModifiedBy>S.AlTwal</cp:lastModifiedBy>
  <cp:revision>18</cp:revision>
  <dcterms:created xsi:type="dcterms:W3CDTF">2020-09-24T09:04:28Z</dcterms:created>
  <dcterms:modified xsi:type="dcterms:W3CDTF">2023-09-23T18:00:30Z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0x010100AF7A3C8DA42107428BF9D62EBCA48113</vt:lpwstr>
  </property>
</Properties>
</file>