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JO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مُفردات</a:t>
            </a:r>
            <a:br>
              <a:rPr lang="ar-JO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درس (من أنا)</a:t>
            </a:r>
          </a:p>
        </p:txBody>
      </p:sp>
    </p:spTree>
    <p:extLst>
      <p:ext uri="{BB962C8B-B14F-4D97-AF65-F5344CB8AC3E}">
        <p14:creationId xmlns:p14="http://schemas.microsoft.com/office/powerpoint/2010/main" val="82189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2667000"/>
          </a:xfrm>
        </p:spPr>
        <p:txBody>
          <a:bodyPr>
            <a:normAutofit fontScale="90000"/>
          </a:bodyPr>
          <a:lstStyle/>
          <a:p>
            <a:pPr algn="r"/>
            <a:r>
              <a:rPr lang="ar-JO" sz="9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أروي</a:t>
            </a:r>
            <a:r>
              <a:rPr lang="ar-JO" dirty="0"/>
              <a:t> </a:t>
            </a:r>
            <a:r>
              <a:rPr lang="ar-JO" sz="9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الشّجرَ</a:t>
            </a:r>
            <a:r>
              <a:rPr lang="ar-JO" dirty="0"/>
              <a:t>.</a:t>
            </a:r>
            <a:br>
              <a:rPr lang="ar-JO" dirty="0"/>
            </a:b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J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أروي</a:t>
            </a:r>
          </a:p>
        </p:txBody>
      </p:sp>
    </p:spTree>
    <p:extLst>
      <p:ext uri="{BB962C8B-B14F-4D97-AF65-F5344CB8AC3E}">
        <p14:creationId xmlns:p14="http://schemas.microsoft.com/office/powerpoint/2010/main" val="384852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أروي: أسقي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27903"/>
            <a:ext cx="51054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11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52600"/>
            <a:ext cx="7924800" cy="4419600"/>
          </a:xfrm>
        </p:spPr>
        <p:txBody>
          <a:bodyPr/>
          <a:lstStyle/>
          <a:p>
            <a:r>
              <a:rPr lang="ar-JO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أجابَ</a:t>
            </a:r>
            <a:r>
              <a:rPr lang="ar-JO" dirty="0"/>
              <a:t> </a:t>
            </a:r>
            <a:r>
              <a: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الأطفالُ</a:t>
            </a:r>
            <a:br>
              <a:rPr lang="ar-JO" dirty="0"/>
            </a:b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066800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Clr>
                <a:srgbClr val="31B6FD"/>
              </a:buClr>
              <a:buNone/>
            </a:pPr>
            <a:r>
              <a:rPr lang="ar-JO" sz="8000" b="1" dirty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أجابَ</a:t>
            </a:r>
          </a:p>
          <a:p>
            <a:pPr marL="0" indent="0" algn="ctr">
              <a:buNone/>
            </a:pPr>
            <a:endPara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31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Clr>
                <a:srgbClr val="31B6FD"/>
              </a:buClr>
            </a:pPr>
            <a:r>
              <a:rPr lang="ar-JO" sz="8800" b="1" dirty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أجابَ: ردَّ</a:t>
            </a:r>
          </a:p>
          <a:p>
            <a:endParaRPr lang="ar-J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81915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21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09800"/>
            <a:ext cx="7543800" cy="3962400"/>
          </a:xfrm>
        </p:spPr>
        <p:txBody>
          <a:bodyPr/>
          <a:lstStyle/>
          <a:p>
            <a:r>
              <a:rPr lang="ar-JO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بي</a:t>
            </a:r>
            <a:r>
              <a:rPr lang="ar-JO" dirty="0">
                <a:solidFill>
                  <a:schemeClr val="tx1"/>
                </a:solidFill>
              </a:rPr>
              <a:t> </a:t>
            </a:r>
            <a:r>
              <a:rPr lang="ar-JO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تُبصِرونَ.</a:t>
            </a:r>
            <a:br>
              <a:rPr lang="ar-JO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br>
              <a:rPr lang="ar-JO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29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JO" sz="8000" b="1" dirty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تُبصرونَ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25040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Clr>
                <a:srgbClr val="31B6FD"/>
              </a:buClr>
            </a:pPr>
            <a:r>
              <a:rPr lang="ar-JO" sz="8800" b="1" dirty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تُبصِرونَ: تَرونَ</a:t>
            </a:r>
          </a:p>
          <a:p>
            <a:endParaRPr lang="ar-J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33308"/>
            <a:ext cx="62484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63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543800" cy="464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JO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هيّا بِنا نضع كلَّ كلمةٍ مِن الكلماتِ السّابقة في جملةٍ مفيدةٍ.</a:t>
            </a:r>
          </a:p>
        </p:txBody>
      </p:sp>
    </p:spTree>
    <p:extLst>
      <p:ext uri="{BB962C8B-B14F-4D97-AF65-F5344CB8AC3E}">
        <p14:creationId xmlns:p14="http://schemas.microsoft.com/office/powerpoint/2010/main" val="2926636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</TotalTime>
  <Words>46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Impact</vt:lpstr>
      <vt:lpstr>Tahoma</vt:lpstr>
      <vt:lpstr>Times New Roman</vt:lpstr>
      <vt:lpstr>NewsPrint</vt:lpstr>
      <vt:lpstr>مُفردات  درس (من أنا)</vt:lpstr>
      <vt:lpstr>أروي الشّجرَ.  </vt:lpstr>
      <vt:lpstr>PowerPoint Presentation</vt:lpstr>
      <vt:lpstr>أجابَ الأطفالُ  </vt:lpstr>
      <vt:lpstr>PowerPoint Presentation</vt:lpstr>
      <vt:lpstr>بي تُبصِرونَ.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مُفردات درس من أنا</dc:title>
  <dc:creator>HP</dc:creator>
  <cp:lastModifiedBy>R.AlLaty</cp:lastModifiedBy>
  <cp:revision>5</cp:revision>
  <dcterms:created xsi:type="dcterms:W3CDTF">2006-08-16T00:00:00Z</dcterms:created>
  <dcterms:modified xsi:type="dcterms:W3CDTF">2023-09-26T05:42:01Z</dcterms:modified>
</cp:coreProperties>
</file>