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Century Gothic" panose="020B0502020202020204" pitchFamily="34" charset="0"/>
              </a:rPr>
              <a:t>Realistic Fiction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  <a:endParaRPr lang="en-US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Learning Objective: </a:t>
            </a:r>
            <a:r>
              <a:rPr lang="en-US" sz="2000" dirty="0">
                <a:latin typeface="Century Gothic" panose="020B0502020202020204" pitchFamily="34" charset="0"/>
              </a:rPr>
              <a:t>To learn the definition of realistic fiction and to identify its features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endParaRPr lang="en-US" sz="40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 smtClean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Characters</a:t>
            </a:r>
            <a:r>
              <a:rPr lang="en-US" sz="2400" dirty="0" smtClean="0">
                <a:latin typeface="Century Gothic" panose="020B0502020202020204" pitchFamily="34" charset="0"/>
              </a:rPr>
              <a:t>: characters are realistic and believable. 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Setting</a:t>
            </a:r>
            <a:r>
              <a:rPr lang="en-US" sz="2400" dirty="0" smtClean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Events</a:t>
            </a:r>
            <a:r>
              <a:rPr lang="en-US" sz="2400" dirty="0" smtClean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Problem</a:t>
            </a:r>
            <a:r>
              <a:rPr lang="en-US" sz="2400" dirty="0" smtClean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smtClean="0">
                <a:latin typeface="Century Gothic" panose="020B0502020202020204" pitchFamily="34" charset="0"/>
              </a:rPr>
              <a:t>Solution</a:t>
            </a:r>
            <a:r>
              <a:rPr lang="en-US" sz="2400" dirty="0" smtClean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Characters</a:t>
            </a:r>
            <a:r>
              <a:rPr lang="en-US" sz="4400" b="1" dirty="0" smtClean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Characters who have normal human powers.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Setting</a:t>
            </a:r>
            <a:r>
              <a:rPr lang="en-US" sz="4400" b="1" dirty="0" smtClean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 smtClean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anose="020B0502020202020204" pitchFamily="34" charset="0"/>
              </a:rPr>
              <a:t>Events: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Problem</a:t>
            </a:r>
            <a:r>
              <a:rPr lang="en-US" sz="3600" b="1" dirty="0" smtClean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 smtClean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 smtClean="0">
              <a:latin typeface="Century Gothic" panose="020B0502020202020204" pitchFamily="34" charset="0"/>
            </a:endParaRPr>
          </a:p>
          <a:p>
            <a:r>
              <a:rPr lang="en-US" sz="2800" b="1" dirty="0" smtClean="0">
                <a:latin typeface="Century Gothic" panose="020B0502020202020204" pitchFamily="34" charset="0"/>
              </a:rPr>
              <a:t>Solution : </a:t>
            </a:r>
            <a:r>
              <a:rPr lang="en-US" sz="2400" dirty="0" smtClean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 smtClean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 smtClean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Q.1</a:t>
            </a:r>
            <a:r>
              <a:rPr lang="en-US" sz="3200" dirty="0" smtClean="0">
                <a:latin typeface="Century Gothic" panose="020B0502020202020204" pitchFamily="34" charset="0"/>
              </a:rPr>
              <a:t> Sort </a:t>
            </a:r>
            <a:r>
              <a:rPr lang="en-US" sz="3200" dirty="0">
                <a:latin typeface="Century Gothic" panose="020B0502020202020204" pitchFamily="34" charset="0"/>
              </a:rPr>
              <a:t>the following books into fiction and non-fiction</a:t>
            </a:r>
            <a:r>
              <a:rPr lang="en-US" sz="3200" dirty="0" smtClean="0">
                <a:latin typeface="Century Gothic" panose="020B0502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Let’s do the following exercises together.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iction</a:t>
            </a: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Q.2</a:t>
            </a:r>
            <a:r>
              <a:rPr lang="en-US" sz="3200" dirty="0" smtClean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Sort the following books into fiction and non-fiction</a:t>
            </a:r>
            <a:r>
              <a:rPr lang="en-US" sz="3200" dirty="0" smtClean="0">
                <a:latin typeface="Century Gothic" panose="020B0502020202020204" pitchFamily="34" charset="0"/>
              </a:rPr>
              <a:t>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53792" y="4881093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893972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52719" y="4898406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Your Task</a:t>
            </a:r>
            <a:r>
              <a:rPr lang="en-US" sz="4400" b="1" dirty="0" smtClean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 smtClean="0">
                <a:hlinkClick r:id="rId3"/>
              </a:rPr>
              <a:t>https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www.youtube.com/watch?v=w6HhKlpp7ok</a:t>
            </a:r>
            <a:endParaRPr lang="en-US" sz="2800" dirty="0" smtClean="0"/>
          </a:p>
          <a:p>
            <a:endParaRPr lang="en-US" sz="28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92168" y="4829044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92168" y="538118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92168" y="591663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254</Words>
  <Application>Microsoft Office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family</cp:lastModifiedBy>
  <cp:revision>26</cp:revision>
  <dcterms:created xsi:type="dcterms:W3CDTF">2020-07-14T14:56:01Z</dcterms:created>
  <dcterms:modified xsi:type="dcterms:W3CDTF">2020-07-14T22:20:20Z</dcterms:modified>
</cp:coreProperties>
</file>